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18"/>
  </p:notesMasterIdLst>
  <p:sldIdLst>
    <p:sldId id="705" r:id="rId2"/>
    <p:sldId id="706" r:id="rId3"/>
    <p:sldId id="707" r:id="rId4"/>
    <p:sldId id="694" r:id="rId5"/>
    <p:sldId id="695" r:id="rId6"/>
    <p:sldId id="696" r:id="rId7"/>
    <p:sldId id="691" r:id="rId8"/>
    <p:sldId id="261" r:id="rId9"/>
    <p:sldId id="576" r:id="rId10"/>
    <p:sldId id="693" r:id="rId11"/>
    <p:sldId id="700" r:id="rId12"/>
    <p:sldId id="701" r:id="rId13"/>
    <p:sldId id="702" r:id="rId14"/>
    <p:sldId id="697" r:id="rId15"/>
    <p:sldId id="638" r:id="rId16"/>
    <p:sldId id="704" r:id="rId17"/>
  </p:sldIdLst>
  <p:sldSz cx="12192000" cy="6858000"/>
  <p:notesSz cx="6858000" cy="9144000"/>
  <p:embeddedFontLst>
    <p:embeddedFont>
      <p:font typeface="Montserrat ExtraBold" panose="020B0604020202020204" charset="0"/>
      <p:bold r:id="rId19"/>
      <p:boldItalic r:id="rId20"/>
    </p:embeddedFont>
    <p:embeddedFont>
      <p:font typeface="Circe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Fira Sans" panose="020B0604020202020204" charset="0"/>
      <p:regular r:id="rId26"/>
      <p:bold r:id="rId27"/>
      <p:italic r:id="rId28"/>
      <p:boldItalic r:id="rId29"/>
    </p:embeddedFont>
    <p:embeddedFont>
      <p:font typeface="Circe Extra Bold" panose="020B0604020202020204" charset="0"/>
      <p:bold r:id="rId30"/>
    </p:embeddedFont>
    <p:embeddedFont>
      <p:font typeface="Montserrat" panose="020B0604020202020204" charset="-52"/>
      <p:regular r:id="rId31"/>
      <p:bold r:id="rId32"/>
      <p:italic r:id="rId33"/>
      <p:boldItalic r:id="rId34"/>
    </p:embeddedFont>
    <p:embeddedFont>
      <p:font typeface="Circe Light" panose="020B0604020202020204" charset="0"/>
      <p:regular r:id="rId35"/>
    </p:embeddedFont>
    <p:embeddedFont>
      <p:font typeface="Fira Sans Medium" panose="020B0604020202020204" charset="0"/>
      <p:regular r:id="rId36"/>
      <p:italic r:id="rId37"/>
    </p:embeddedFont>
    <p:embeddedFont>
      <p:font typeface="Golos Text" panose="020B0604020202020204" charset="0"/>
      <p:regular r:id="rId38"/>
      <p:bold r:id="rId39"/>
    </p:embeddedFont>
    <p:embeddedFont>
      <p:font typeface="Tahoma" panose="020B0604030504040204" pitchFamily="34" charset="0"/>
      <p:regular r:id="rId40"/>
      <p:bold r:id="rId41"/>
    </p:embeddedFont>
    <p:embeddedFont>
      <p:font typeface="MS PGothic" panose="020B0600070205080204" pitchFamily="34" charset="-128"/>
      <p:regular r:id="rId42"/>
    </p:embeddedFont>
    <p:embeddedFont>
      <p:font typeface="Montserrat SemiBold" panose="020B0604020202020204" charset="-52"/>
      <p:bold r:id="rId43"/>
      <p:boldItalic r:id="rId44"/>
    </p:embeddedFont>
    <p:embeddedFont>
      <p:font typeface="Trebuchet MS" panose="020B0603020202020204" pitchFamily="34" charset="0"/>
      <p:regular r:id="rId45"/>
      <p:bold r:id="rId46"/>
      <p:italic r:id="rId47"/>
      <p:boldItalic r:id="rId4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29" userDrawn="1">
          <p15:clr>
            <a:srgbClr val="A4A3A4"/>
          </p15:clr>
        </p15:guide>
        <p15:guide id="3" pos="756" userDrawn="1">
          <p15:clr>
            <a:srgbClr val="A4A3A4"/>
          </p15:clr>
        </p15:guide>
        <p15:guide id="4" pos="7423" userDrawn="1">
          <p15:clr>
            <a:srgbClr val="A4A3A4"/>
          </p15:clr>
        </p15:guide>
        <p15:guide id="5" pos="1912" userDrawn="1">
          <p15:clr>
            <a:srgbClr val="A4A3A4"/>
          </p15:clr>
        </p15:guide>
        <p15:guide id="6" pos="3318" userDrawn="1">
          <p15:clr>
            <a:srgbClr val="A4A3A4"/>
          </p15:clr>
        </p15:guide>
        <p15:guide id="7" pos="4702" userDrawn="1">
          <p15:clr>
            <a:srgbClr val="A4A3A4"/>
          </p15:clr>
        </p15:guide>
        <p15:guide id="8" pos="6131" userDrawn="1">
          <p15:clr>
            <a:srgbClr val="A4A3A4"/>
          </p15:clr>
        </p15:guide>
        <p15:guide id="9" orient="horz" pos="640" userDrawn="1">
          <p15:clr>
            <a:srgbClr val="A4A3A4"/>
          </p15:clr>
        </p15:guide>
        <p15:guide id="10" orient="horz" pos="3543" userDrawn="1">
          <p15:clr>
            <a:srgbClr val="A4A3A4"/>
          </p15:clr>
        </p15:guide>
        <p15:guide id="11" orient="horz" pos="2931" userDrawn="1">
          <p15:clr>
            <a:srgbClr val="A4A3A4"/>
          </p15:clr>
        </p15:guide>
        <p15:guide id="12" orient="horz" pos="1162" userDrawn="1">
          <p15:clr>
            <a:srgbClr val="A4A3A4"/>
          </p15:clr>
        </p15:guide>
        <p15:guide id="14" orient="horz" pos="232" userDrawn="1">
          <p15:clr>
            <a:srgbClr val="A4A3A4"/>
          </p15:clr>
        </p15:guide>
        <p15:guide id="15" orient="horz" pos="2341" userDrawn="1">
          <p15:clr>
            <a:srgbClr val="A4A3A4"/>
          </p15:clr>
        </p15:guide>
        <p15:guide id="16" orient="horz" pos="59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5A1"/>
    <a:srgbClr val="031E45"/>
    <a:srgbClr val="00527A"/>
    <a:srgbClr val="134F75"/>
    <a:srgbClr val="007492"/>
    <a:srgbClr val="3D3F5B"/>
    <a:srgbClr val="EFEFEF"/>
    <a:srgbClr val="739AA2"/>
    <a:srgbClr val="016CA1"/>
    <a:srgbClr val="1A88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5161" autoAdjust="0"/>
  </p:normalViewPr>
  <p:slideViewPr>
    <p:cSldViewPr snapToGrid="0" showGuides="1">
      <p:cViewPr varScale="1">
        <p:scale>
          <a:sx n="73" d="100"/>
          <a:sy n="73" d="100"/>
        </p:scale>
        <p:origin x="280" y="44"/>
      </p:cViewPr>
      <p:guideLst>
        <p:guide pos="529"/>
        <p:guide pos="756"/>
        <p:guide pos="7423"/>
        <p:guide pos="1912"/>
        <p:guide pos="3318"/>
        <p:guide pos="4702"/>
        <p:guide pos="6131"/>
        <p:guide orient="horz" pos="640"/>
        <p:guide orient="horz" pos="3543"/>
        <p:guide orient="horz" pos="2931"/>
        <p:guide orient="horz" pos="1162"/>
        <p:guide orient="horz" pos="232"/>
        <p:guide orient="horz" pos="2341"/>
        <p:guide orient="horz" pos="5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400" d="100"/>
        <a:sy n="400" d="100"/>
      </p:scale>
      <p:origin x="0" y="0"/>
    </p:cViewPr>
  </p:notesTextViewPr>
  <p:sorterViewPr>
    <p:cViewPr varScale="1">
      <p:scale>
        <a:sx n="100" d="100"/>
        <a:sy n="100" d="100"/>
      </p:scale>
      <p:origin x="0" y="-756"/>
    </p:cViewPr>
  </p:sorterViewPr>
  <p:gridSpacing cx="478800" cy="47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font" Target="fonts/font24.fntdata"/><Relationship Id="rId47" Type="http://schemas.openxmlformats.org/officeDocument/2006/relationships/font" Target="fonts/font29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openxmlformats.org/officeDocument/2006/relationships/font" Target="fonts/font2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font" Target="fonts/font2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font" Target="fonts/font26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font" Target="fonts/font25.fntdata"/><Relationship Id="rId48" Type="http://schemas.openxmlformats.org/officeDocument/2006/relationships/font" Target="fonts/font30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pattFill prst="ltUpDiag">
              <a:fgClr>
                <a:schemeClr val="accent1"/>
              </a:fgClr>
              <a:bgClr>
                <a:schemeClr val="lt1"/>
              </a:bgClr>
            </a:pattFill>
            <a:ln>
              <a:noFill/>
            </a:ln>
            <a:effectLst/>
          </c:spPr>
          <c:invertIfNegative val="0"/>
          <c:dLbls>
            <c:dLbl>
              <c:idx val="0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7B7-4980-ADB3-BBB8AF35115B}"/>
                </c:ext>
              </c:extLst>
            </c:dLbl>
            <c:dLbl>
              <c:idx val="1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7B7-4980-ADB3-BBB8AF35115B}"/>
                </c:ext>
              </c:extLst>
            </c:dLbl>
            <c:dLbl>
              <c:idx val="2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07B7-4980-ADB3-BBB8AF35115B}"/>
                </c:ext>
              </c:extLst>
            </c:dLbl>
            <c:dLbl>
              <c:idx val="3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7B7-4980-ADB3-BBB8AF35115B}"/>
                </c:ext>
              </c:extLst>
            </c:dLbl>
            <c:spPr>
              <a:solidFill>
                <a:srgbClr val="0086A1">
                  <a:alpha val="7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1000" b="0" i="0" u="none" strike="noStrike" kern="1200" baseline="0">
                    <a:solidFill>
                      <a:schemeClr val="lt1"/>
                    </a:solidFill>
                    <a:latin typeface="+mj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Sheet1!$B$2:$B$7</c:f>
              <c:numCache>
                <c:formatCode>#,##0.00</c:formatCode>
                <c:ptCount val="4"/>
                <c:pt idx="0">
                  <c:v>0.76100000000000001</c:v>
                </c:pt>
                <c:pt idx="1">
                  <c:v>1.008</c:v>
                </c:pt>
                <c:pt idx="2">
                  <c:v>0.95599999999999996</c:v>
                </c:pt>
                <c:pt idx="3">
                  <c:v>1.1259999999999999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7B7-4980-ADB3-BBB8AF3511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20"/>
        <c:axId val="764985192"/>
        <c:axId val="764987936"/>
      </c:barChart>
      <c:catAx>
        <c:axId val="7649851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3175" cap="flat" cmpd="sng" algn="ctr">
            <a:solidFill>
              <a:schemeClr val="accent1">
                <a:lumMod val="60000"/>
                <a:lumOff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800" b="0" i="0" u="none" strike="noStrike" kern="1200" cap="all" spc="15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64987936"/>
        <c:crosses val="autoZero"/>
        <c:auto val="1"/>
        <c:lblAlgn val="ctr"/>
        <c:lblOffset val="100"/>
        <c:tickLblSkip val="1"/>
        <c:noMultiLvlLbl val="0"/>
      </c:catAx>
      <c:valAx>
        <c:axId val="764987936"/>
        <c:scaling>
          <c:orientation val="minMax"/>
          <c:max val="1.3"/>
          <c:min val="0"/>
        </c:scaling>
        <c:delete val="1"/>
        <c:axPos val="l"/>
        <c:numFmt formatCode="General" sourceLinked="0"/>
        <c:majorTickMark val="out"/>
        <c:minorTickMark val="none"/>
        <c:tickLblPos val="nextTo"/>
        <c:crossAx val="764985192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abe18af6-4ba9-48ef-83f2-b9a84b2fbd43}"/>
      </c:ext>
    </c:extLst>
  </c:chart>
  <c:spPr>
    <a:solidFill>
      <a:schemeClr val="accent2">
        <a:lumMod val="75000"/>
      </a:schemeClr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 lang="ru-RU" sz="800"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6919248043177852"/>
          <c:y val="7.8374828199928886E-2"/>
          <c:w val="0.43607961108885879"/>
          <c:h val="0.87326094363577389"/>
        </c:manualLayout>
      </c:layout>
      <c:doughnut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865-445D-B767-0A54792A9D9D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865-445D-B767-0A54792A9D9D}"/>
              </c:ext>
            </c:extLst>
          </c:dPt>
          <c:dPt>
            <c:idx val="2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865-445D-B767-0A54792A9D9D}"/>
              </c:ext>
            </c:extLst>
          </c:dPt>
          <c:dPt>
            <c:idx val="3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865-445D-B767-0A54792A9D9D}"/>
              </c:ext>
            </c:extLst>
          </c:dPt>
          <c:dLbls>
            <c:dLbl>
              <c:idx val="0"/>
              <c:layout>
                <c:manualLayout>
                  <c:x val="6.902072478940903E-2"/>
                  <c:y val="0.246923318570306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865-445D-B767-0A54792A9D9D}"/>
                </c:ext>
              </c:extLst>
            </c:dLbl>
            <c:dLbl>
              <c:idx val="1"/>
              <c:layout>
                <c:manualLayout>
                  <c:x val="-7.9781874418748316E-2"/>
                  <c:y val="0.466702417610730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4865-445D-B767-0A54792A9D9D}"/>
                </c:ext>
              </c:extLst>
            </c:dLbl>
            <c:dLbl>
              <c:idx val="2"/>
              <c:layout>
                <c:manualLayout>
                  <c:x val="-0.17542434084815325"/>
                  <c:y val="-6.40048401802440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4865-445D-B767-0A54792A9D9D}"/>
                </c:ext>
              </c:extLst>
            </c:dLbl>
            <c:dLbl>
              <c:idx val="3"/>
              <c:layout>
                <c:manualLayout>
                  <c:x val="0.23956210480310761"/>
                  <c:y val="-4.92473514608341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4865-445D-B767-0A54792A9D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irce Light" panose="020B0402020203020203" pitchFamily="34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Лист1!$A$1:$A$4</c:f>
              <c:strCache>
                <c:ptCount val="4"/>
                <c:pt idx="0">
                  <c:v>ГОСТ</c:v>
                </c:pt>
                <c:pt idx="1">
                  <c:v>ГОСТ Р</c:v>
                </c:pt>
                <c:pt idx="2">
                  <c:v>ПНСТ</c:v>
                </c:pt>
                <c:pt idx="3">
                  <c:v>Другие</c:v>
                </c:pt>
              </c:strCache>
            </c:strRef>
          </c:cat>
          <c:val>
            <c:numRef>
              <c:f>Лист1!$B$1:$B$4</c:f>
              <c:numCache>
                <c:formatCode>General</c:formatCode>
                <c:ptCount val="4"/>
                <c:pt idx="0">
                  <c:v>23982</c:v>
                </c:pt>
                <c:pt idx="1">
                  <c:v>14602</c:v>
                </c:pt>
                <c:pt idx="2">
                  <c:v>367</c:v>
                </c:pt>
                <c:pt idx="3">
                  <c:v>1138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865-445D-B767-0A54792A9D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67305843347831E-3"/>
          <c:y val="0.43705593833493706"/>
          <c:w val="0.25910334254380868"/>
          <c:h val="0.528375058323101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irce Light" panose="020B0402020203020203" pitchFamily="34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4">
  <cs:axisTitle>
    <cs:lnRef idx="0"/>
    <cs:fillRef idx="0"/>
    <cs:effectRef idx="0"/>
    <cs:fontRef idx="minor">
      <a:schemeClr val="lt1"/>
    </cs:fontRef>
    <cs:defRPr sz="1195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065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5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5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5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5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5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5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DCA432-3EFB-4C4D-997F-22841A02656D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5B3B0A-B5EF-451C-9EC7-B3BC016244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462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F1C37-C9D0-4F18-8F39-A6F39926AABC}" type="slidenum">
              <a: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2475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23945-36E3-485E-858D-3BA738C1395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433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0F5C2-DCAE-4842-9188-CC71BBA5109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344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220C-4481-4371-AB70-9E60CA8F8699}" type="datetime1">
              <a:rPr lang="ru-RU" smtClean="0"/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F080F-305C-465B-95B6-F0F9BFC392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047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F3579-2AB3-4311-A75E-A3E419E866DE}" type="datetime1">
              <a:rPr lang="ru-RU" smtClean="0"/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F080F-305C-465B-95B6-F0F9BFC392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790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7ED24-D4F5-4E4E-AEAA-C25B4BC62D0D}" type="datetime1">
              <a:rPr lang="ru-RU" smtClean="0"/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F080F-305C-465B-95B6-F0F9BFC392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367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Прямоугольник 22"/>
          <p:cNvSpPr/>
          <p:nvPr/>
        </p:nvSpPr>
        <p:spPr>
          <a:xfrm>
            <a:off x="-13965" y="-2"/>
            <a:ext cx="12205965" cy="6858001"/>
          </a:xfrm>
          <a:prstGeom prst="rect">
            <a:avLst/>
          </a:prstGeom>
          <a:solidFill>
            <a:srgbClr val="F2F2F2"/>
          </a:solidFill>
          <a:ln w="12700">
            <a:solidFill>
              <a:srgbClr val="FBFBFB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defRPr>
            </a:pPr>
            <a:endParaRPr/>
          </a:p>
        </p:txBody>
      </p:sp>
      <p:pic>
        <p:nvPicPr>
          <p:cNvPr id="836" name="Рисунок 29" descr="Рисунок 29"/>
          <p:cNvPicPr>
            <a:picLocks noChangeAspect="1"/>
          </p:cNvPicPr>
          <p:nvPr/>
        </p:nvPicPr>
        <p:blipFill>
          <a:blip r:embed="rId2"/>
          <a:srcRect t="49024" r="47413"/>
          <a:stretch>
            <a:fillRect/>
          </a:stretch>
        </p:blipFill>
        <p:spPr>
          <a:xfrm>
            <a:off x="8982119" y="0"/>
            <a:ext cx="3209883" cy="311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37" name="Рисунок 30" descr="Рисунок 30"/>
          <p:cNvPicPr>
            <a:picLocks noChangeAspect="1"/>
          </p:cNvPicPr>
          <p:nvPr/>
        </p:nvPicPr>
        <p:blipFill>
          <a:blip r:embed="rId2"/>
          <a:srcRect t="50000"/>
          <a:stretch>
            <a:fillRect/>
          </a:stretch>
        </p:blipFill>
        <p:spPr>
          <a:xfrm>
            <a:off x="7571247" y="0"/>
            <a:ext cx="2766553" cy="1383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838" name="Рисунок 31" descr="Рисунок 31"/>
          <p:cNvPicPr>
            <a:picLocks noChangeAspect="1"/>
          </p:cNvPicPr>
          <p:nvPr/>
        </p:nvPicPr>
        <p:blipFill>
          <a:blip r:embed="rId2"/>
          <a:srcRect t="60324"/>
          <a:stretch>
            <a:fillRect/>
          </a:stretch>
        </p:blipFill>
        <p:spPr>
          <a:xfrm>
            <a:off x="9422554" y="0"/>
            <a:ext cx="1713937" cy="680015"/>
          </a:xfrm>
          <a:prstGeom prst="rect">
            <a:avLst/>
          </a:prstGeom>
          <a:ln w="12700">
            <a:miter lim="400000"/>
          </a:ln>
        </p:spPr>
      </p:pic>
      <p:pic>
        <p:nvPicPr>
          <p:cNvPr id="839" name="Рисунок 35" descr="Рисунок 35"/>
          <p:cNvPicPr>
            <a:picLocks noChangeAspect="1"/>
          </p:cNvPicPr>
          <p:nvPr/>
        </p:nvPicPr>
        <p:blipFill>
          <a:blip r:embed="rId2"/>
          <a:srcRect l="41442" t="43065"/>
          <a:stretch>
            <a:fillRect/>
          </a:stretch>
        </p:blipFill>
        <p:spPr>
          <a:xfrm>
            <a:off x="-13964" y="-3"/>
            <a:ext cx="1880908" cy="1828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840" name="Рисунок 34" descr="Рисунок 34"/>
          <p:cNvPicPr>
            <a:picLocks noChangeAspect="1"/>
          </p:cNvPicPr>
          <p:nvPr/>
        </p:nvPicPr>
        <p:blipFill>
          <a:blip r:embed="rId3"/>
          <a:srcRect t="64720" r="62548"/>
          <a:stretch>
            <a:fillRect/>
          </a:stretch>
        </p:blipFill>
        <p:spPr>
          <a:xfrm>
            <a:off x="10351761" y="0"/>
            <a:ext cx="1840241" cy="1733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41" name="Рисунок 33" descr="Рисунок 33"/>
          <p:cNvPicPr>
            <a:picLocks noChangeAspect="1"/>
          </p:cNvPicPr>
          <p:nvPr/>
        </p:nvPicPr>
        <p:blipFill>
          <a:blip r:embed="rId3"/>
          <a:srcRect l="48906" t="49377"/>
          <a:stretch>
            <a:fillRect/>
          </a:stretch>
        </p:blipFill>
        <p:spPr>
          <a:xfrm>
            <a:off x="-2" y="-2"/>
            <a:ext cx="3504075" cy="3471631"/>
          </a:xfrm>
          <a:prstGeom prst="rect">
            <a:avLst/>
          </a:prstGeom>
          <a:ln w="12700">
            <a:miter lim="400000"/>
          </a:ln>
        </p:spPr>
      </p:pic>
      <p:sp>
        <p:nvSpPr>
          <p:cNvPr id="842" name="Прямоугольник 11"/>
          <p:cNvSpPr/>
          <p:nvPr/>
        </p:nvSpPr>
        <p:spPr>
          <a:xfrm>
            <a:off x="1411815" y="-647702"/>
            <a:ext cx="355601" cy="355601"/>
          </a:xfrm>
          <a:prstGeom prst="rect">
            <a:avLst/>
          </a:prstGeom>
          <a:solidFill>
            <a:srgbClr val="004F7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defRPr>
            </a:pPr>
            <a:endParaRPr/>
          </a:p>
        </p:txBody>
      </p:sp>
      <p:sp>
        <p:nvSpPr>
          <p:cNvPr id="843" name="Прямоугольник 12"/>
          <p:cNvSpPr/>
          <p:nvPr/>
        </p:nvSpPr>
        <p:spPr>
          <a:xfrm>
            <a:off x="482600" y="-647702"/>
            <a:ext cx="355600" cy="355601"/>
          </a:xfrm>
          <a:prstGeom prst="rect">
            <a:avLst/>
          </a:prstGeom>
          <a:solidFill>
            <a:srgbClr val="0086A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defRPr>
            </a:pPr>
            <a:endParaRPr/>
          </a:p>
        </p:txBody>
      </p:sp>
      <p:sp>
        <p:nvSpPr>
          <p:cNvPr id="844" name="Прямоугольник 13"/>
          <p:cNvSpPr/>
          <p:nvPr/>
        </p:nvSpPr>
        <p:spPr>
          <a:xfrm>
            <a:off x="1876424" y="-647702"/>
            <a:ext cx="355601" cy="355601"/>
          </a:xfrm>
          <a:prstGeom prst="rect">
            <a:avLst/>
          </a:prstGeom>
          <a:solidFill>
            <a:srgbClr val="031E4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defRPr>
            </a:pPr>
            <a:endParaRPr/>
          </a:p>
        </p:txBody>
      </p:sp>
      <p:sp>
        <p:nvSpPr>
          <p:cNvPr id="845" name="Прямоугольник 14"/>
          <p:cNvSpPr/>
          <p:nvPr/>
        </p:nvSpPr>
        <p:spPr>
          <a:xfrm>
            <a:off x="947207" y="-647702"/>
            <a:ext cx="355601" cy="355601"/>
          </a:xfrm>
          <a:prstGeom prst="rect">
            <a:avLst/>
          </a:prstGeom>
          <a:gradFill>
            <a:gsLst>
              <a:gs pos="0">
                <a:srgbClr val="0086A1"/>
              </a:gs>
              <a:gs pos="48000">
                <a:srgbClr val="006586"/>
              </a:gs>
              <a:gs pos="100000">
                <a:srgbClr val="004F74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defRPr>
            </a:pPr>
            <a:endParaRPr/>
          </a:p>
        </p:txBody>
      </p:sp>
      <p:sp>
        <p:nvSpPr>
          <p:cNvPr id="846" name="Прямоугольник 15"/>
          <p:cNvSpPr/>
          <p:nvPr/>
        </p:nvSpPr>
        <p:spPr>
          <a:xfrm>
            <a:off x="2336800" y="-647702"/>
            <a:ext cx="355600" cy="355601"/>
          </a:xfrm>
          <a:prstGeom prst="rect">
            <a:avLst/>
          </a:prstGeom>
          <a:solidFill>
            <a:srgbClr val="A6003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defRPr>
            </a:pPr>
            <a:endParaRPr/>
          </a:p>
        </p:txBody>
      </p:sp>
      <p:sp>
        <p:nvSpPr>
          <p:cNvPr id="847" name="Прямоугольник 16"/>
          <p:cNvSpPr/>
          <p:nvPr/>
        </p:nvSpPr>
        <p:spPr>
          <a:xfrm>
            <a:off x="3208865" y="-647702"/>
            <a:ext cx="355601" cy="355601"/>
          </a:xfrm>
          <a:prstGeom prst="rect">
            <a:avLst/>
          </a:prstGeom>
          <a:solidFill>
            <a:srgbClr val="EAEAE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defRPr>
            </a:pPr>
            <a:endParaRPr/>
          </a:p>
        </p:txBody>
      </p:sp>
      <p:sp>
        <p:nvSpPr>
          <p:cNvPr id="848" name="Прямоугольник 17"/>
          <p:cNvSpPr/>
          <p:nvPr/>
        </p:nvSpPr>
        <p:spPr>
          <a:xfrm>
            <a:off x="3673473" y="-647702"/>
            <a:ext cx="355601" cy="355601"/>
          </a:xfrm>
          <a:prstGeom prst="rect">
            <a:avLst/>
          </a:prstGeom>
          <a:solidFill>
            <a:srgbClr val="9A9B9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defRPr>
            </a:pPr>
            <a:endParaRPr/>
          </a:p>
        </p:txBody>
      </p:sp>
      <p:sp>
        <p:nvSpPr>
          <p:cNvPr id="849" name="Прямоугольник 18"/>
          <p:cNvSpPr/>
          <p:nvPr/>
        </p:nvSpPr>
        <p:spPr>
          <a:xfrm>
            <a:off x="4133850" y="-647702"/>
            <a:ext cx="355600" cy="355601"/>
          </a:xfrm>
          <a:prstGeom prst="rect">
            <a:avLst/>
          </a:prstGeom>
          <a:solidFill>
            <a:srgbClr val="4D4F5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defRPr>
            </a:pPr>
            <a:endParaRPr/>
          </a:p>
        </p:txBody>
      </p:sp>
      <p:pic>
        <p:nvPicPr>
          <p:cNvPr id="850" name="Рисунок 6" descr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657" y="6232992"/>
            <a:ext cx="10570686" cy="333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851" name="Рисунок 8" descr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243" y="340007"/>
            <a:ext cx="919518" cy="546665"/>
          </a:xfrm>
          <a:prstGeom prst="rect">
            <a:avLst/>
          </a:prstGeom>
          <a:ln w="12700">
            <a:miter lim="400000"/>
          </a:ln>
        </p:spPr>
      </p:pic>
      <p:sp>
        <p:nvSpPr>
          <p:cNvPr id="852" name="Прямоугольник 25"/>
          <p:cNvSpPr/>
          <p:nvPr/>
        </p:nvSpPr>
        <p:spPr>
          <a:xfrm>
            <a:off x="17992" y="-647702"/>
            <a:ext cx="355601" cy="355601"/>
          </a:xfrm>
          <a:prstGeom prst="rect">
            <a:avLst/>
          </a:prstGeom>
          <a:solidFill>
            <a:srgbClr val="3CB2C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defRPr>
            </a:pPr>
            <a:endParaRPr/>
          </a:p>
        </p:txBody>
      </p:sp>
      <p:sp>
        <p:nvSpPr>
          <p:cNvPr id="85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031E45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85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35289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Прямоугольник 22"/>
          <p:cNvSpPr/>
          <p:nvPr/>
        </p:nvSpPr>
        <p:spPr>
          <a:xfrm>
            <a:off x="-13965" y="-2"/>
            <a:ext cx="12205965" cy="6858001"/>
          </a:xfrm>
          <a:prstGeom prst="rect">
            <a:avLst/>
          </a:prstGeom>
          <a:solidFill>
            <a:srgbClr val="F2F2F2"/>
          </a:solidFill>
          <a:ln w="12700">
            <a:solidFill>
              <a:srgbClr val="FBFBFB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defRPr>
            </a:pPr>
            <a:endParaRPr/>
          </a:p>
        </p:txBody>
      </p:sp>
      <p:pic>
        <p:nvPicPr>
          <p:cNvPr id="863" name="Рисунок 29" descr="Рисунок 29"/>
          <p:cNvPicPr>
            <a:picLocks noChangeAspect="1"/>
          </p:cNvPicPr>
          <p:nvPr/>
        </p:nvPicPr>
        <p:blipFill>
          <a:blip r:embed="rId2"/>
          <a:srcRect t="49024" r="47413"/>
          <a:stretch>
            <a:fillRect/>
          </a:stretch>
        </p:blipFill>
        <p:spPr>
          <a:xfrm>
            <a:off x="8982119" y="0"/>
            <a:ext cx="3209883" cy="311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64" name="Рисунок 30" descr="Рисунок 30"/>
          <p:cNvPicPr>
            <a:picLocks noChangeAspect="1"/>
          </p:cNvPicPr>
          <p:nvPr/>
        </p:nvPicPr>
        <p:blipFill>
          <a:blip r:embed="rId2"/>
          <a:srcRect t="50000"/>
          <a:stretch>
            <a:fillRect/>
          </a:stretch>
        </p:blipFill>
        <p:spPr>
          <a:xfrm>
            <a:off x="7571247" y="0"/>
            <a:ext cx="2766553" cy="1383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865" name="Рисунок 31" descr="Рисунок 31"/>
          <p:cNvPicPr>
            <a:picLocks noChangeAspect="1"/>
          </p:cNvPicPr>
          <p:nvPr/>
        </p:nvPicPr>
        <p:blipFill>
          <a:blip r:embed="rId2"/>
          <a:srcRect t="60324"/>
          <a:stretch>
            <a:fillRect/>
          </a:stretch>
        </p:blipFill>
        <p:spPr>
          <a:xfrm>
            <a:off x="9422554" y="0"/>
            <a:ext cx="1713937" cy="680015"/>
          </a:xfrm>
          <a:prstGeom prst="rect">
            <a:avLst/>
          </a:prstGeom>
          <a:ln w="12700">
            <a:miter lim="400000"/>
          </a:ln>
        </p:spPr>
      </p:pic>
      <p:pic>
        <p:nvPicPr>
          <p:cNvPr id="866" name="Рисунок 35" descr="Рисунок 35"/>
          <p:cNvPicPr>
            <a:picLocks noChangeAspect="1"/>
          </p:cNvPicPr>
          <p:nvPr/>
        </p:nvPicPr>
        <p:blipFill>
          <a:blip r:embed="rId2"/>
          <a:srcRect l="41442" t="43065"/>
          <a:stretch>
            <a:fillRect/>
          </a:stretch>
        </p:blipFill>
        <p:spPr>
          <a:xfrm>
            <a:off x="-13964" y="-3"/>
            <a:ext cx="1880908" cy="1828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867" name="Рисунок 34" descr="Рисунок 34"/>
          <p:cNvPicPr>
            <a:picLocks noChangeAspect="1"/>
          </p:cNvPicPr>
          <p:nvPr/>
        </p:nvPicPr>
        <p:blipFill>
          <a:blip r:embed="rId3"/>
          <a:srcRect t="64720" r="62548"/>
          <a:stretch>
            <a:fillRect/>
          </a:stretch>
        </p:blipFill>
        <p:spPr>
          <a:xfrm>
            <a:off x="10351761" y="0"/>
            <a:ext cx="1840241" cy="1733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68" name="Рисунок 33" descr="Рисунок 33"/>
          <p:cNvPicPr>
            <a:picLocks noChangeAspect="1"/>
          </p:cNvPicPr>
          <p:nvPr/>
        </p:nvPicPr>
        <p:blipFill>
          <a:blip r:embed="rId3"/>
          <a:srcRect l="48906" t="49377"/>
          <a:stretch>
            <a:fillRect/>
          </a:stretch>
        </p:blipFill>
        <p:spPr>
          <a:xfrm>
            <a:off x="-2" y="-2"/>
            <a:ext cx="3504075" cy="3471631"/>
          </a:xfrm>
          <a:prstGeom prst="rect">
            <a:avLst/>
          </a:prstGeom>
          <a:ln w="12700">
            <a:miter lim="400000"/>
          </a:ln>
        </p:spPr>
      </p:pic>
      <p:sp>
        <p:nvSpPr>
          <p:cNvPr id="869" name="Прямоугольник 11"/>
          <p:cNvSpPr/>
          <p:nvPr/>
        </p:nvSpPr>
        <p:spPr>
          <a:xfrm>
            <a:off x="1411815" y="-647702"/>
            <a:ext cx="355601" cy="355601"/>
          </a:xfrm>
          <a:prstGeom prst="rect">
            <a:avLst/>
          </a:prstGeom>
          <a:solidFill>
            <a:srgbClr val="004F7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defRPr>
            </a:pPr>
            <a:endParaRPr/>
          </a:p>
        </p:txBody>
      </p:sp>
      <p:sp>
        <p:nvSpPr>
          <p:cNvPr id="870" name="Прямоугольник 12"/>
          <p:cNvSpPr/>
          <p:nvPr/>
        </p:nvSpPr>
        <p:spPr>
          <a:xfrm>
            <a:off x="482600" y="-647702"/>
            <a:ext cx="355600" cy="355601"/>
          </a:xfrm>
          <a:prstGeom prst="rect">
            <a:avLst/>
          </a:prstGeom>
          <a:solidFill>
            <a:srgbClr val="0086A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defRPr>
            </a:pPr>
            <a:endParaRPr/>
          </a:p>
        </p:txBody>
      </p:sp>
      <p:sp>
        <p:nvSpPr>
          <p:cNvPr id="871" name="Прямоугольник 13"/>
          <p:cNvSpPr/>
          <p:nvPr/>
        </p:nvSpPr>
        <p:spPr>
          <a:xfrm>
            <a:off x="1876424" y="-647702"/>
            <a:ext cx="355601" cy="355601"/>
          </a:xfrm>
          <a:prstGeom prst="rect">
            <a:avLst/>
          </a:prstGeom>
          <a:solidFill>
            <a:srgbClr val="031E4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defRPr>
            </a:pPr>
            <a:endParaRPr/>
          </a:p>
        </p:txBody>
      </p:sp>
      <p:sp>
        <p:nvSpPr>
          <p:cNvPr id="872" name="Прямоугольник 14"/>
          <p:cNvSpPr/>
          <p:nvPr/>
        </p:nvSpPr>
        <p:spPr>
          <a:xfrm>
            <a:off x="947207" y="-647702"/>
            <a:ext cx="355601" cy="355601"/>
          </a:xfrm>
          <a:prstGeom prst="rect">
            <a:avLst/>
          </a:prstGeom>
          <a:gradFill>
            <a:gsLst>
              <a:gs pos="0">
                <a:srgbClr val="0086A1"/>
              </a:gs>
              <a:gs pos="48000">
                <a:srgbClr val="006586"/>
              </a:gs>
              <a:gs pos="100000">
                <a:srgbClr val="004F74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defRPr>
            </a:pPr>
            <a:endParaRPr/>
          </a:p>
        </p:txBody>
      </p:sp>
      <p:sp>
        <p:nvSpPr>
          <p:cNvPr id="873" name="Прямоугольник 15"/>
          <p:cNvSpPr/>
          <p:nvPr/>
        </p:nvSpPr>
        <p:spPr>
          <a:xfrm>
            <a:off x="2336800" y="-647702"/>
            <a:ext cx="355600" cy="355601"/>
          </a:xfrm>
          <a:prstGeom prst="rect">
            <a:avLst/>
          </a:prstGeom>
          <a:solidFill>
            <a:srgbClr val="A6003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defRPr>
            </a:pPr>
            <a:endParaRPr/>
          </a:p>
        </p:txBody>
      </p:sp>
      <p:sp>
        <p:nvSpPr>
          <p:cNvPr id="874" name="Прямоугольник 16"/>
          <p:cNvSpPr/>
          <p:nvPr/>
        </p:nvSpPr>
        <p:spPr>
          <a:xfrm>
            <a:off x="3208865" y="-647702"/>
            <a:ext cx="355601" cy="355601"/>
          </a:xfrm>
          <a:prstGeom prst="rect">
            <a:avLst/>
          </a:prstGeom>
          <a:solidFill>
            <a:srgbClr val="EAEAE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defRPr>
            </a:pPr>
            <a:endParaRPr/>
          </a:p>
        </p:txBody>
      </p:sp>
      <p:sp>
        <p:nvSpPr>
          <p:cNvPr id="875" name="Прямоугольник 17"/>
          <p:cNvSpPr/>
          <p:nvPr/>
        </p:nvSpPr>
        <p:spPr>
          <a:xfrm>
            <a:off x="3673473" y="-647702"/>
            <a:ext cx="355601" cy="355601"/>
          </a:xfrm>
          <a:prstGeom prst="rect">
            <a:avLst/>
          </a:prstGeom>
          <a:solidFill>
            <a:srgbClr val="9A9B9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defRPr>
            </a:pPr>
            <a:endParaRPr/>
          </a:p>
        </p:txBody>
      </p:sp>
      <p:sp>
        <p:nvSpPr>
          <p:cNvPr id="876" name="Прямоугольник 18"/>
          <p:cNvSpPr/>
          <p:nvPr/>
        </p:nvSpPr>
        <p:spPr>
          <a:xfrm>
            <a:off x="4133850" y="-647702"/>
            <a:ext cx="355600" cy="355601"/>
          </a:xfrm>
          <a:prstGeom prst="rect">
            <a:avLst/>
          </a:prstGeom>
          <a:solidFill>
            <a:srgbClr val="4D4F5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defRPr>
            </a:pPr>
            <a:endParaRPr/>
          </a:p>
        </p:txBody>
      </p:sp>
      <p:pic>
        <p:nvPicPr>
          <p:cNvPr id="877" name="Рисунок 6" descr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657" y="6232992"/>
            <a:ext cx="10570686" cy="333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878" name="Рисунок 8" descr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243" y="340007"/>
            <a:ext cx="919518" cy="546665"/>
          </a:xfrm>
          <a:prstGeom prst="rect">
            <a:avLst/>
          </a:prstGeom>
          <a:ln w="12700">
            <a:miter lim="400000"/>
          </a:ln>
        </p:spPr>
      </p:pic>
      <p:sp>
        <p:nvSpPr>
          <p:cNvPr id="879" name="Прямоугольник 25"/>
          <p:cNvSpPr/>
          <p:nvPr/>
        </p:nvSpPr>
        <p:spPr>
          <a:xfrm>
            <a:off x="17992" y="-647702"/>
            <a:ext cx="355601" cy="355601"/>
          </a:xfrm>
          <a:prstGeom prst="rect">
            <a:avLst/>
          </a:prstGeom>
          <a:solidFill>
            <a:srgbClr val="3CB2C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defRPr>
            </a:pPr>
            <a:endParaRPr/>
          </a:p>
        </p:txBody>
      </p:sp>
      <p:sp>
        <p:nvSpPr>
          <p:cNvPr id="88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031E45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88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SzTx/>
              <a:buFontTx/>
              <a:buNone/>
              <a:defRPr sz="2400" b="1">
                <a:solidFill>
                  <a:srgbClr val="000000"/>
                </a:solidFill>
              </a:defRPr>
            </a:lvl1pPr>
            <a:lvl2pPr marL="0" indent="457200">
              <a:buSzTx/>
              <a:buFontTx/>
              <a:buNone/>
              <a:defRPr sz="2400" b="1">
                <a:solidFill>
                  <a:srgbClr val="000000"/>
                </a:solidFill>
              </a:defRPr>
            </a:lvl2pPr>
            <a:lvl3pPr marL="0" indent="914400">
              <a:buSzTx/>
              <a:buFontTx/>
              <a:buNone/>
              <a:defRPr sz="2400" b="1">
                <a:solidFill>
                  <a:srgbClr val="000000"/>
                </a:solidFill>
              </a:defRPr>
            </a:lvl3pPr>
            <a:lvl4pPr marL="0" indent="1371600">
              <a:buSzTx/>
              <a:buFontTx/>
              <a:buNone/>
              <a:defRPr sz="2400" b="1">
                <a:solidFill>
                  <a:srgbClr val="000000"/>
                </a:solidFill>
              </a:defRPr>
            </a:lvl4pPr>
            <a:lvl5pPr marL="0" indent="1828800">
              <a:buSzTx/>
              <a:buFontTx/>
              <a:buNone/>
              <a:defRPr sz="2400" b="1">
                <a:solidFill>
                  <a:srgbClr val="000000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82" name="Текст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buSzTx/>
              <a:buFontTx/>
              <a:buNone/>
              <a:defRPr sz="24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88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570617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91143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6E5DC0-EF68-43A9-853E-60C59BB00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7E9B91-A13A-40E9-B708-48B3EC7F9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7E80D8-1A12-45BE-ABDB-7EB774214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7D6A-94B3-4ECB-832C-057BEA14FCAF}" type="datetime1">
              <a:rPr lang="ru-RU" smtClean="0"/>
              <a:t>27.11.2025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01FBBE-7DC8-4CF2-9DE1-CF54E9B1F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4F1385-8769-405D-A9C1-21095AD2B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9600" y="5994400"/>
            <a:ext cx="4953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09694C11-261D-48AC-9564-DCB80FE7C13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5441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82"/>
          <p:cNvSpPr/>
          <p:nvPr userDrawn="1"/>
        </p:nvSpPr>
        <p:spPr>
          <a:xfrm rot="16200000">
            <a:off x="11633557" y="6499911"/>
            <a:ext cx="180000" cy="120913"/>
          </a:xfrm>
          <a:custGeom>
            <a:avLst/>
            <a:gdLst/>
            <a:ahLst/>
            <a:cxnLst/>
            <a:rect l="l" t="t" r="r" b="b"/>
            <a:pathLst>
              <a:path w="1675764" h="199389">
                <a:moveTo>
                  <a:pt x="1675341" y="198946"/>
                </a:moveTo>
                <a:lnTo>
                  <a:pt x="1675341" y="0"/>
                </a:lnTo>
                <a:lnTo>
                  <a:pt x="0" y="0"/>
                </a:lnTo>
                <a:lnTo>
                  <a:pt x="0" y="198946"/>
                </a:lnTo>
                <a:lnTo>
                  <a:pt x="1675341" y="198946"/>
                </a:lnTo>
                <a:close/>
              </a:path>
            </a:pathLst>
          </a:custGeom>
          <a:solidFill>
            <a:srgbClr val="008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55340-D2E8-4132-8C50-690F1DEB4165}" type="datetime1">
              <a:rPr lang="ru-RU" smtClean="0"/>
              <a:t>27.11.2025</a:t>
            </a:fld>
            <a:endParaRPr lang="ru-RU"/>
          </a:p>
        </p:txBody>
      </p:sp>
      <p:sp>
        <p:nvSpPr>
          <p:cNvPr id="22" name="Прямоугольник 21"/>
          <p:cNvSpPr/>
          <p:nvPr userDrawn="1"/>
        </p:nvSpPr>
        <p:spPr>
          <a:xfrm>
            <a:off x="11483908" y="6403968"/>
            <a:ext cx="297280" cy="2467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040813" y="6344776"/>
            <a:ext cx="2743200" cy="365125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41F080F-305C-465B-95B6-F0F9BFC39223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10918867" y="400710"/>
            <a:ext cx="865146" cy="507340"/>
            <a:chOff x="18114632" y="617782"/>
            <a:chExt cx="1283181" cy="752485"/>
          </a:xfrm>
        </p:grpSpPr>
        <p:sp>
          <p:nvSpPr>
            <p:cNvPr id="8" name="object 5"/>
            <p:cNvSpPr/>
            <p:nvPr/>
          </p:nvSpPr>
          <p:spPr>
            <a:xfrm>
              <a:off x="18114632" y="617782"/>
              <a:ext cx="80645" cy="752475"/>
            </a:xfrm>
            <a:custGeom>
              <a:avLst/>
              <a:gdLst/>
              <a:ahLst/>
              <a:cxnLst/>
              <a:rect l="l" t="t" r="r" b="b"/>
              <a:pathLst>
                <a:path w="80644" h="752475">
                  <a:moveTo>
                    <a:pt x="80148" y="0"/>
                  </a:moveTo>
                  <a:lnTo>
                    <a:pt x="0" y="0"/>
                  </a:lnTo>
                  <a:lnTo>
                    <a:pt x="0" y="752352"/>
                  </a:lnTo>
                  <a:lnTo>
                    <a:pt x="80148" y="752352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6"/>
            <p:cNvSpPr/>
            <p:nvPr/>
          </p:nvSpPr>
          <p:spPr>
            <a:xfrm>
              <a:off x="18355073" y="1209612"/>
              <a:ext cx="80645" cy="160655"/>
            </a:xfrm>
            <a:custGeom>
              <a:avLst/>
              <a:gdLst/>
              <a:ahLst/>
              <a:cxnLst/>
              <a:rect l="l" t="t" r="r" b="b"/>
              <a:pathLst>
                <a:path w="80644" h="160655">
                  <a:moveTo>
                    <a:pt x="80148" y="0"/>
                  </a:moveTo>
                  <a:lnTo>
                    <a:pt x="0" y="0"/>
                  </a:lnTo>
                  <a:lnTo>
                    <a:pt x="0" y="160520"/>
                  </a:lnTo>
                  <a:lnTo>
                    <a:pt x="80148" y="160520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7"/>
            <p:cNvSpPr/>
            <p:nvPr/>
          </p:nvSpPr>
          <p:spPr>
            <a:xfrm>
              <a:off x="18595678" y="1209612"/>
              <a:ext cx="80645" cy="160655"/>
            </a:xfrm>
            <a:custGeom>
              <a:avLst/>
              <a:gdLst/>
              <a:ahLst/>
              <a:cxnLst/>
              <a:rect l="l" t="t" r="r" b="b"/>
              <a:pathLst>
                <a:path w="80644" h="160655">
                  <a:moveTo>
                    <a:pt x="80148" y="0"/>
                  </a:moveTo>
                  <a:lnTo>
                    <a:pt x="0" y="0"/>
                  </a:lnTo>
                  <a:lnTo>
                    <a:pt x="0" y="160520"/>
                  </a:lnTo>
                  <a:lnTo>
                    <a:pt x="80148" y="160520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8"/>
            <p:cNvSpPr/>
            <p:nvPr/>
          </p:nvSpPr>
          <p:spPr>
            <a:xfrm>
              <a:off x="18836120" y="1209612"/>
              <a:ext cx="80645" cy="160655"/>
            </a:xfrm>
            <a:custGeom>
              <a:avLst/>
              <a:gdLst/>
              <a:ahLst/>
              <a:cxnLst/>
              <a:rect l="l" t="t" r="r" b="b"/>
              <a:pathLst>
                <a:path w="80644" h="160655">
                  <a:moveTo>
                    <a:pt x="80148" y="0"/>
                  </a:moveTo>
                  <a:lnTo>
                    <a:pt x="0" y="0"/>
                  </a:lnTo>
                  <a:lnTo>
                    <a:pt x="0" y="160520"/>
                  </a:lnTo>
                  <a:lnTo>
                    <a:pt x="80148" y="160520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9"/>
            <p:cNvSpPr/>
            <p:nvPr/>
          </p:nvSpPr>
          <p:spPr>
            <a:xfrm>
              <a:off x="19076725" y="1209612"/>
              <a:ext cx="80645" cy="160655"/>
            </a:xfrm>
            <a:custGeom>
              <a:avLst/>
              <a:gdLst/>
              <a:ahLst/>
              <a:cxnLst/>
              <a:rect l="l" t="t" r="r" b="b"/>
              <a:pathLst>
                <a:path w="80644" h="160655">
                  <a:moveTo>
                    <a:pt x="80148" y="0"/>
                  </a:moveTo>
                  <a:lnTo>
                    <a:pt x="0" y="0"/>
                  </a:lnTo>
                  <a:lnTo>
                    <a:pt x="0" y="160520"/>
                  </a:lnTo>
                  <a:lnTo>
                    <a:pt x="80148" y="160520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0"/>
            <p:cNvSpPr/>
            <p:nvPr/>
          </p:nvSpPr>
          <p:spPr>
            <a:xfrm>
              <a:off x="19317168" y="617782"/>
              <a:ext cx="80645" cy="752475"/>
            </a:xfrm>
            <a:custGeom>
              <a:avLst/>
              <a:gdLst/>
              <a:ahLst/>
              <a:cxnLst/>
              <a:rect l="l" t="t" r="r" b="b"/>
              <a:pathLst>
                <a:path w="80644" h="752475">
                  <a:moveTo>
                    <a:pt x="80148" y="0"/>
                  </a:moveTo>
                  <a:lnTo>
                    <a:pt x="0" y="0"/>
                  </a:lnTo>
                  <a:lnTo>
                    <a:pt x="0" y="752352"/>
                  </a:lnTo>
                  <a:lnTo>
                    <a:pt x="80148" y="752352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1"/>
            <p:cNvSpPr/>
            <p:nvPr/>
          </p:nvSpPr>
          <p:spPr>
            <a:xfrm>
              <a:off x="18355070" y="617784"/>
              <a:ext cx="801370" cy="512445"/>
            </a:xfrm>
            <a:custGeom>
              <a:avLst/>
              <a:gdLst/>
              <a:ahLst/>
              <a:cxnLst/>
              <a:rect l="l" t="t" r="r" b="b"/>
              <a:pathLst>
                <a:path w="801369" h="512444">
                  <a:moveTo>
                    <a:pt x="360743" y="137261"/>
                  </a:moveTo>
                  <a:lnTo>
                    <a:pt x="353669" y="95542"/>
                  </a:lnTo>
                  <a:lnTo>
                    <a:pt x="333908" y="59016"/>
                  </a:lnTo>
                  <a:lnTo>
                    <a:pt x="303657" y="29641"/>
                  </a:lnTo>
                  <a:lnTo>
                    <a:pt x="265099" y="9423"/>
                  </a:lnTo>
                  <a:lnTo>
                    <a:pt x="220446" y="317"/>
                  </a:lnTo>
                  <a:lnTo>
                    <a:pt x="220446" y="0"/>
                  </a:lnTo>
                  <a:lnTo>
                    <a:pt x="0" y="0"/>
                  </a:lnTo>
                  <a:lnTo>
                    <a:pt x="0" y="73202"/>
                  </a:lnTo>
                  <a:lnTo>
                    <a:pt x="210375" y="73202"/>
                  </a:lnTo>
                  <a:lnTo>
                    <a:pt x="237667" y="78244"/>
                  </a:lnTo>
                  <a:lnTo>
                    <a:pt x="259943" y="91973"/>
                  </a:lnTo>
                  <a:lnTo>
                    <a:pt x="274942" y="112331"/>
                  </a:lnTo>
                  <a:lnTo>
                    <a:pt x="280441" y="137261"/>
                  </a:lnTo>
                  <a:lnTo>
                    <a:pt x="274916" y="162191"/>
                  </a:lnTo>
                  <a:lnTo>
                    <a:pt x="259880" y="182549"/>
                  </a:lnTo>
                  <a:lnTo>
                    <a:pt x="237604" y="196278"/>
                  </a:lnTo>
                  <a:lnTo>
                    <a:pt x="210375" y="201307"/>
                  </a:lnTo>
                  <a:lnTo>
                    <a:pt x="0" y="201307"/>
                  </a:lnTo>
                  <a:lnTo>
                    <a:pt x="0" y="512267"/>
                  </a:lnTo>
                  <a:lnTo>
                    <a:pt x="80149" y="512267"/>
                  </a:lnTo>
                  <a:lnTo>
                    <a:pt x="80149" y="274523"/>
                  </a:lnTo>
                  <a:lnTo>
                    <a:pt x="220446" y="274523"/>
                  </a:lnTo>
                  <a:lnTo>
                    <a:pt x="220446" y="274205"/>
                  </a:lnTo>
                  <a:lnTo>
                    <a:pt x="265099" y="265163"/>
                  </a:lnTo>
                  <a:lnTo>
                    <a:pt x="303657" y="244944"/>
                  </a:lnTo>
                  <a:lnTo>
                    <a:pt x="333908" y="215582"/>
                  </a:lnTo>
                  <a:lnTo>
                    <a:pt x="353669" y="179070"/>
                  </a:lnTo>
                  <a:lnTo>
                    <a:pt x="360743" y="137261"/>
                  </a:lnTo>
                  <a:close/>
                </a:path>
                <a:path w="801369" h="512444">
                  <a:moveTo>
                    <a:pt x="641197" y="0"/>
                  </a:moveTo>
                  <a:lnTo>
                    <a:pt x="561047" y="0"/>
                  </a:lnTo>
                  <a:lnTo>
                    <a:pt x="240449" y="394398"/>
                  </a:lnTo>
                  <a:lnTo>
                    <a:pt x="240449" y="329260"/>
                  </a:lnTo>
                  <a:lnTo>
                    <a:pt x="160299" y="329260"/>
                  </a:lnTo>
                  <a:lnTo>
                    <a:pt x="160299" y="512114"/>
                  </a:lnTo>
                  <a:lnTo>
                    <a:pt x="240449" y="512114"/>
                  </a:lnTo>
                  <a:lnTo>
                    <a:pt x="561047" y="117716"/>
                  </a:lnTo>
                  <a:lnTo>
                    <a:pt x="561047" y="182854"/>
                  </a:lnTo>
                  <a:lnTo>
                    <a:pt x="641197" y="182854"/>
                  </a:lnTo>
                  <a:lnTo>
                    <a:pt x="641197" y="0"/>
                  </a:lnTo>
                  <a:close/>
                </a:path>
                <a:path w="801369" h="512444">
                  <a:moveTo>
                    <a:pt x="801344" y="0"/>
                  </a:moveTo>
                  <a:lnTo>
                    <a:pt x="721347" y="0"/>
                  </a:lnTo>
                  <a:lnTo>
                    <a:pt x="721347" y="237756"/>
                  </a:lnTo>
                  <a:lnTo>
                    <a:pt x="581050" y="237756"/>
                  </a:lnTo>
                  <a:lnTo>
                    <a:pt x="581050" y="238074"/>
                  </a:lnTo>
                  <a:lnTo>
                    <a:pt x="536397" y="247116"/>
                  </a:lnTo>
                  <a:lnTo>
                    <a:pt x="497840" y="267322"/>
                  </a:lnTo>
                  <a:lnTo>
                    <a:pt x="467588" y="296697"/>
                  </a:lnTo>
                  <a:lnTo>
                    <a:pt x="447827" y="333209"/>
                  </a:lnTo>
                  <a:lnTo>
                    <a:pt x="440740" y="374865"/>
                  </a:lnTo>
                  <a:lnTo>
                    <a:pt x="447802" y="416509"/>
                  </a:lnTo>
                  <a:lnTo>
                    <a:pt x="467537" y="453034"/>
                  </a:lnTo>
                  <a:lnTo>
                    <a:pt x="497776" y="482396"/>
                  </a:lnTo>
                  <a:lnTo>
                    <a:pt x="536333" y="502602"/>
                  </a:lnTo>
                  <a:lnTo>
                    <a:pt x="581050" y="511657"/>
                  </a:lnTo>
                  <a:lnTo>
                    <a:pt x="581050" y="511962"/>
                  </a:lnTo>
                  <a:lnTo>
                    <a:pt x="801344" y="511962"/>
                  </a:lnTo>
                  <a:lnTo>
                    <a:pt x="801344" y="438759"/>
                  </a:lnTo>
                  <a:lnTo>
                    <a:pt x="590969" y="438759"/>
                  </a:lnTo>
                  <a:lnTo>
                    <a:pt x="563664" y="433717"/>
                  </a:lnTo>
                  <a:lnTo>
                    <a:pt x="541401" y="419989"/>
                  </a:lnTo>
                  <a:lnTo>
                    <a:pt x="526389" y="399630"/>
                  </a:lnTo>
                  <a:lnTo>
                    <a:pt x="520890" y="374700"/>
                  </a:lnTo>
                  <a:lnTo>
                    <a:pt x="526389" y="349783"/>
                  </a:lnTo>
                  <a:lnTo>
                    <a:pt x="541401" y="329425"/>
                  </a:lnTo>
                  <a:lnTo>
                    <a:pt x="563664" y="315683"/>
                  </a:lnTo>
                  <a:lnTo>
                    <a:pt x="590969" y="310654"/>
                  </a:lnTo>
                  <a:lnTo>
                    <a:pt x="801344" y="310654"/>
                  </a:lnTo>
                  <a:lnTo>
                    <a:pt x="801344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cxnSp>
        <p:nvCxnSpPr>
          <p:cNvPr id="16" name="Прямая соединительная линия 15"/>
          <p:cNvCxnSpPr/>
          <p:nvPr userDrawn="1"/>
        </p:nvCxnSpPr>
        <p:spPr>
          <a:xfrm>
            <a:off x="842963" y="-72571"/>
            <a:ext cx="0" cy="224427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117600" y="985838"/>
            <a:ext cx="5326743" cy="1169533"/>
          </a:xfrm>
        </p:spPr>
        <p:txBody>
          <a:bodyPr anchor="t" anchorCtr="0"/>
          <a:lstStyle>
            <a:lvl1pPr algn="l">
              <a:lnSpc>
                <a:spcPct val="80000"/>
              </a:lnSpc>
              <a:defRPr lang="ru-RU" dirty="0"/>
            </a:lvl1pPr>
          </a:lstStyle>
          <a:p>
            <a:pPr algn="l">
              <a:lnSpc>
                <a:spcPct val="80000"/>
              </a:lnSpc>
            </a:pPr>
            <a:r>
              <a:rPr lang="ru-RU" sz="2600" b="1" dirty="0">
                <a:solidFill>
                  <a:schemeClr val="tx2"/>
                </a:solidFill>
                <a:latin typeface="Montserrat" pitchFamily="2" charset="-52"/>
              </a:rPr>
              <a:t>Этапы </a:t>
            </a:r>
            <a:r>
              <a:rPr lang="ru-RU" sz="2600" b="1" dirty="0">
                <a:solidFill>
                  <a:schemeClr val="accent1"/>
                </a:solidFill>
                <a:latin typeface="Montserrat" pitchFamily="2" charset="-52"/>
              </a:rPr>
              <a:t>жизненного цикла документа </a:t>
            </a:r>
            <a:br>
              <a:rPr lang="ru-RU" sz="2600" b="1" dirty="0">
                <a:solidFill>
                  <a:schemeClr val="accent1"/>
                </a:solidFill>
                <a:latin typeface="Montserrat" pitchFamily="2" charset="-52"/>
              </a:rPr>
            </a:br>
            <a:r>
              <a:rPr lang="ru-RU" sz="2600" b="1" dirty="0">
                <a:solidFill>
                  <a:schemeClr val="tx2"/>
                </a:solidFill>
                <a:latin typeface="Montserrat" pitchFamily="2" charset="-52"/>
              </a:rPr>
              <a:t>по стандартизации</a:t>
            </a:r>
          </a:p>
        </p:txBody>
      </p:sp>
    </p:spTree>
    <p:extLst>
      <p:ext uri="{BB962C8B-B14F-4D97-AF65-F5344CB8AC3E}">
        <p14:creationId xmlns:p14="http://schemas.microsoft.com/office/powerpoint/2010/main" val="4212961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23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BDBE0-C7F5-4A41-B59B-95034A926BBB}" type="datetime1">
              <a:rPr lang="ru-RU" smtClean="0"/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F080F-305C-465B-95B6-F0F9BFC392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08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F584B-F8E5-4C34-82BF-EAD6288344BA}" type="datetime1">
              <a:rPr lang="ru-RU" smtClean="0"/>
              <a:t>27.11.2025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F080F-305C-465B-95B6-F0F9BFC392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484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E5EDF-E37A-430F-A33E-023C310D7C25}" type="datetime1">
              <a:rPr lang="ru-RU" smtClean="0"/>
              <a:t>27.11.2025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F080F-305C-465B-95B6-F0F9BFC392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903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36FA-D8EE-4B33-9129-0DA2AE56D816}" type="datetime1">
              <a:rPr lang="ru-RU" smtClean="0"/>
              <a:t>27.11.2025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F080F-305C-465B-95B6-F0F9BFC392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888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DD1B8-03BC-4AFC-ABF2-20B860F83DDC}" type="datetime1">
              <a:rPr lang="ru-RU" smtClean="0"/>
              <a:t>27.11.2025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F080F-305C-465B-95B6-F0F9BFC392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354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E95A2-B77F-48E0-98A6-CCC7D4A2F508}" type="datetime1">
              <a:rPr lang="ru-RU" smtClean="0"/>
              <a:t>27.11.2025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F080F-305C-465B-95B6-F0F9BFC392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953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C7F56-0634-4E62-8AF4-DF458FBC4988}" type="datetime1">
              <a:rPr lang="ru-RU" smtClean="0"/>
              <a:t>27.11.2025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F080F-305C-465B-95B6-F0F9BFC392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843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50E19-D930-4E53-9E53-6104071BFCC4}" type="datetime1">
              <a:rPr lang="ru-RU" smtClean="0"/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F080F-305C-465B-95B6-F0F9BFC392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316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3.sv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8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microsoft.com/office/2007/relationships/hdphoto" Target="../media/hdphoto3.wdp"/><Relationship Id="rId4" Type="http://schemas.openxmlformats.org/officeDocument/2006/relationships/image" Target="../media/image7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11.svg"/><Relationship Id="rId4" Type="http://schemas.openxmlformats.org/officeDocument/2006/relationships/image" Target="../media/image9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8.png"/><Relationship Id="rId5" Type="http://schemas.openxmlformats.org/officeDocument/2006/relationships/image" Target="../media/image97.jpeg"/><Relationship Id="rId4" Type="http://schemas.openxmlformats.org/officeDocument/2006/relationships/image" Target="../media/image96.jpeg"/><Relationship Id="rId9" Type="http://schemas.openxmlformats.org/officeDocument/2006/relationships/image" Target="../media/image10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104.png"/><Relationship Id="rId3" Type="http://schemas.openxmlformats.org/officeDocument/2006/relationships/image" Target="../media/image6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103.png"/><Relationship Id="rId2" Type="http://schemas.openxmlformats.org/officeDocument/2006/relationships/image" Target="../media/image5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101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56.sv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10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3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image" Target="../media/image43.png"/><Relationship Id="rId21" Type="http://schemas.openxmlformats.org/officeDocument/2006/relationships/image" Target="../media/image61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Relationship Id="rId22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48.svg"/><Relationship Id="rId18" Type="http://schemas.openxmlformats.org/officeDocument/2006/relationships/image" Target="../media/image75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2.png"/><Relationship Id="rId17" Type="http://schemas.microsoft.com/office/2007/relationships/hdphoto" Target="../media/hdphoto1.wdp"/><Relationship Id="rId2" Type="http://schemas.openxmlformats.org/officeDocument/2006/relationships/image" Target="../media/image63.pn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11" Type="http://schemas.openxmlformats.org/officeDocument/2006/relationships/image" Target="../media/image46.svg"/><Relationship Id="rId5" Type="http://schemas.openxmlformats.org/officeDocument/2006/relationships/image" Target="../media/image66.png"/><Relationship Id="rId15" Type="http://schemas.openxmlformats.org/officeDocument/2006/relationships/image" Target="../media/image50.svg"/><Relationship Id="rId10" Type="http://schemas.openxmlformats.org/officeDocument/2006/relationships/image" Target="../media/image71.png"/><Relationship Id="rId19" Type="http://schemas.openxmlformats.org/officeDocument/2006/relationships/image" Target="../media/image7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ercle"/>
          <p:cNvSpPr/>
          <p:nvPr/>
        </p:nvSpPr>
        <p:spPr>
          <a:xfrm>
            <a:off x="9222222" y="4110249"/>
            <a:ext cx="2950985" cy="2792429"/>
          </a:xfrm>
          <a:custGeom>
            <a:avLst/>
            <a:gdLst/>
            <a:ahLst/>
            <a:cxnLst/>
            <a:rect l="l" t="t" r="r" b="b"/>
            <a:pathLst>
              <a:path w="4869180" h="4607559">
                <a:moveTo>
                  <a:pt x="3355918" y="0"/>
                </a:moveTo>
                <a:lnTo>
                  <a:pt x="3307648" y="340"/>
                </a:lnTo>
                <a:lnTo>
                  <a:pt x="3259542" y="1357"/>
                </a:lnTo>
                <a:lnTo>
                  <a:pt x="3211605" y="3047"/>
                </a:lnTo>
                <a:lnTo>
                  <a:pt x="3163840" y="5404"/>
                </a:lnTo>
                <a:lnTo>
                  <a:pt x="3116252" y="8426"/>
                </a:lnTo>
                <a:lnTo>
                  <a:pt x="3068847" y="12106"/>
                </a:lnTo>
                <a:lnTo>
                  <a:pt x="3021628" y="16441"/>
                </a:lnTo>
                <a:lnTo>
                  <a:pt x="2974599" y="21425"/>
                </a:lnTo>
                <a:lnTo>
                  <a:pt x="2927767" y="27055"/>
                </a:lnTo>
                <a:lnTo>
                  <a:pt x="2881134" y="33325"/>
                </a:lnTo>
                <a:lnTo>
                  <a:pt x="2834707" y="40232"/>
                </a:lnTo>
                <a:lnTo>
                  <a:pt x="2788488" y="47771"/>
                </a:lnTo>
                <a:lnTo>
                  <a:pt x="2742483" y="55936"/>
                </a:lnTo>
                <a:lnTo>
                  <a:pt x="2696696" y="64725"/>
                </a:lnTo>
                <a:lnTo>
                  <a:pt x="2651133" y="74131"/>
                </a:lnTo>
                <a:lnTo>
                  <a:pt x="2605796" y="84151"/>
                </a:lnTo>
                <a:lnTo>
                  <a:pt x="2560691" y="94780"/>
                </a:lnTo>
                <a:lnTo>
                  <a:pt x="2515823" y="106013"/>
                </a:lnTo>
                <a:lnTo>
                  <a:pt x="2471196" y="117846"/>
                </a:lnTo>
                <a:lnTo>
                  <a:pt x="2426815" y="130274"/>
                </a:lnTo>
                <a:lnTo>
                  <a:pt x="2382683" y="143294"/>
                </a:lnTo>
                <a:lnTo>
                  <a:pt x="2338806" y="156899"/>
                </a:lnTo>
                <a:lnTo>
                  <a:pt x="2295188" y="171086"/>
                </a:lnTo>
                <a:lnTo>
                  <a:pt x="2251834" y="185851"/>
                </a:lnTo>
                <a:lnTo>
                  <a:pt x="2208748" y="201188"/>
                </a:lnTo>
                <a:lnTo>
                  <a:pt x="2165935" y="217093"/>
                </a:lnTo>
                <a:lnTo>
                  <a:pt x="2123400" y="233562"/>
                </a:lnTo>
                <a:lnTo>
                  <a:pt x="2081146" y="250589"/>
                </a:lnTo>
                <a:lnTo>
                  <a:pt x="2039178" y="268171"/>
                </a:lnTo>
                <a:lnTo>
                  <a:pt x="1997502" y="286304"/>
                </a:lnTo>
                <a:lnTo>
                  <a:pt x="1956121" y="304981"/>
                </a:lnTo>
                <a:lnTo>
                  <a:pt x="1915040" y="324199"/>
                </a:lnTo>
                <a:lnTo>
                  <a:pt x="1874264" y="343954"/>
                </a:lnTo>
                <a:lnTo>
                  <a:pt x="1833797" y="364240"/>
                </a:lnTo>
                <a:lnTo>
                  <a:pt x="1793643" y="385053"/>
                </a:lnTo>
                <a:lnTo>
                  <a:pt x="1753808" y="406390"/>
                </a:lnTo>
                <a:lnTo>
                  <a:pt x="1714295" y="428244"/>
                </a:lnTo>
                <a:lnTo>
                  <a:pt x="1675110" y="450612"/>
                </a:lnTo>
                <a:lnTo>
                  <a:pt x="1636257" y="473488"/>
                </a:lnTo>
                <a:lnTo>
                  <a:pt x="1597740" y="496870"/>
                </a:lnTo>
                <a:lnTo>
                  <a:pt x="1559564" y="520751"/>
                </a:lnTo>
                <a:lnTo>
                  <a:pt x="1521733" y="545128"/>
                </a:lnTo>
                <a:lnTo>
                  <a:pt x="1484252" y="569995"/>
                </a:lnTo>
                <a:lnTo>
                  <a:pt x="1447126" y="595349"/>
                </a:lnTo>
                <a:lnTo>
                  <a:pt x="1410359" y="621184"/>
                </a:lnTo>
                <a:lnTo>
                  <a:pt x="1373956" y="647497"/>
                </a:lnTo>
                <a:lnTo>
                  <a:pt x="1337921" y="674283"/>
                </a:lnTo>
                <a:lnTo>
                  <a:pt x="1302259" y="701536"/>
                </a:lnTo>
                <a:lnTo>
                  <a:pt x="1266974" y="729253"/>
                </a:lnTo>
                <a:lnTo>
                  <a:pt x="1232071" y="757430"/>
                </a:lnTo>
                <a:lnTo>
                  <a:pt x="1197554" y="786060"/>
                </a:lnTo>
                <a:lnTo>
                  <a:pt x="1163428" y="815141"/>
                </a:lnTo>
                <a:lnTo>
                  <a:pt x="1129697" y="844667"/>
                </a:lnTo>
                <a:lnTo>
                  <a:pt x="1096367" y="874634"/>
                </a:lnTo>
                <a:lnTo>
                  <a:pt x="1063441" y="905038"/>
                </a:lnTo>
                <a:lnTo>
                  <a:pt x="1030924" y="935873"/>
                </a:lnTo>
                <a:lnTo>
                  <a:pt x="998820" y="967135"/>
                </a:lnTo>
                <a:lnTo>
                  <a:pt x="967135" y="998820"/>
                </a:lnTo>
                <a:lnTo>
                  <a:pt x="935873" y="1030924"/>
                </a:lnTo>
                <a:lnTo>
                  <a:pt x="905038" y="1063441"/>
                </a:lnTo>
                <a:lnTo>
                  <a:pt x="874634" y="1096367"/>
                </a:lnTo>
                <a:lnTo>
                  <a:pt x="844667" y="1129697"/>
                </a:lnTo>
                <a:lnTo>
                  <a:pt x="815141" y="1163428"/>
                </a:lnTo>
                <a:lnTo>
                  <a:pt x="786060" y="1197554"/>
                </a:lnTo>
                <a:lnTo>
                  <a:pt x="757430" y="1232071"/>
                </a:lnTo>
                <a:lnTo>
                  <a:pt x="729253" y="1266974"/>
                </a:lnTo>
                <a:lnTo>
                  <a:pt x="701536" y="1302259"/>
                </a:lnTo>
                <a:lnTo>
                  <a:pt x="674283" y="1337921"/>
                </a:lnTo>
                <a:lnTo>
                  <a:pt x="647497" y="1373956"/>
                </a:lnTo>
                <a:lnTo>
                  <a:pt x="621184" y="1410359"/>
                </a:lnTo>
                <a:lnTo>
                  <a:pt x="595349" y="1447126"/>
                </a:lnTo>
                <a:lnTo>
                  <a:pt x="569995" y="1484252"/>
                </a:lnTo>
                <a:lnTo>
                  <a:pt x="545128" y="1521733"/>
                </a:lnTo>
                <a:lnTo>
                  <a:pt x="520751" y="1559564"/>
                </a:lnTo>
                <a:lnTo>
                  <a:pt x="496870" y="1597740"/>
                </a:lnTo>
                <a:lnTo>
                  <a:pt x="473488" y="1636257"/>
                </a:lnTo>
                <a:lnTo>
                  <a:pt x="450612" y="1675110"/>
                </a:lnTo>
                <a:lnTo>
                  <a:pt x="428244" y="1714295"/>
                </a:lnTo>
                <a:lnTo>
                  <a:pt x="406390" y="1753808"/>
                </a:lnTo>
                <a:lnTo>
                  <a:pt x="385053" y="1793643"/>
                </a:lnTo>
                <a:lnTo>
                  <a:pt x="364240" y="1833797"/>
                </a:lnTo>
                <a:lnTo>
                  <a:pt x="343954" y="1874264"/>
                </a:lnTo>
                <a:lnTo>
                  <a:pt x="324199" y="1915040"/>
                </a:lnTo>
                <a:lnTo>
                  <a:pt x="304981" y="1956121"/>
                </a:lnTo>
                <a:lnTo>
                  <a:pt x="286304" y="1997502"/>
                </a:lnTo>
                <a:lnTo>
                  <a:pt x="268171" y="2039178"/>
                </a:lnTo>
                <a:lnTo>
                  <a:pt x="250589" y="2081146"/>
                </a:lnTo>
                <a:lnTo>
                  <a:pt x="233562" y="2123400"/>
                </a:lnTo>
                <a:lnTo>
                  <a:pt x="217093" y="2165935"/>
                </a:lnTo>
                <a:lnTo>
                  <a:pt x="201188" y="2208748"/>
                </a:lnTo>
                <a:lnTo>
                  <a:pt x="185851" y="2251834"/>
                </a:lnTo>
                <a:lnTo>
                  <a:pt x="171086" y="2295188"/>
                </a:lnTo>
                <a:lnTo>
                  <a:pt x="156899" y="2338806"/>
                </a:lnTo>
                <a:lnTo>
                  <a:pt x="143294" y="2382683"/>
                </a:lnTo>
                <a:lnTo>
                  <a:pt x="130274" y="2426815"/>
                </a:lnTo>
                <a:lnTo>
                  <a:pt x="117846" y="2471196"/>
                </a:lnTo>
                <a:lnTo>
                  <a:pt x="106013" y="2515823"/>
                </a:lnTo>
                <a:lnTo>
                  <a:pt x="94780" y="2560691"/>
                </a:lnTo>
                <a:lnTo>
                  <a:pt x="84151" y="2605796"/>
                </a:lnTo>
                <a:lnTo>
                  <a:pt x="74131" y="2651133"/>
                </a:lnTo>
                <a:lnTo>
                  <a:pt x="64725" y="2696696"/>
                </a:lnTo>
                <a:lnTo>
                  <a:pt x="55936" y="2742483"/>
                </a:lnTo>
                <a:lnTo>
                  <a:pt x="47771" y="2788488"/>
                </a:lnTo>
                <a:lnTo>
                  <a:pt x="40232" y="2834707"/>
                </a:lnTo>
                <a:lnTo>
                  <a:pt x="33325" y="2881134"/>
                </a:lnTo>
                <a:lnTo>
                  <a:pt x="27055" y="2927767"/>
                </a:lnTo>
                <a:lnTo>
                  <a:pt x="21425" y="2974599"/>
                </a:lnTo>
                <a:lnTo>
                  <a:pt x="16441" y="3021628"/>
                </a:lnTo>
                <a:lnTo>
                  <a:pt x="12106" y="3068847"/>
                </a:lnTo>
                <a:lnTo>
                  <a:pt x="8426" y="3116252"/>
                </a:lnTo>
                <a:lnTo>
                  <a:pt x="5404" y="3163840"/>
                </a:lnTo>
                <a:lnTo>
                  <a:pt x="3047" y="3211605"/>
                </a:lnTo>
                <a:lnTo>
                  <a:pt x="1357" y="3259542"/>
                </a:lnTo>
                <a:lnTo>
                  <a:pt x="340" y="3307648"/>
                </a:lnTo>
                <a:lnTo>
                  <a:pt x="0" y="3355918"/>
                </a:lnTo>
                <a:lnTo>
                  <a:pt x="340" y="3404188"/>
                </a:lnTo>
                <a:lnTo>
                  <a:pt x="1357" y="3452294"/>
                </a:lnTo>
                <a:lnTo>
                  <a:pt x="3047" y="3500232"/>
                </a:lnTo>
                <a:lnTo>
                  <a:pt x="5404" y="3547997"/>
                </a:lnTo>
                <a:lnTo>
                  <a:pt x="8426" y="3595584"/>
                </a:lnTo>
                <a:lnTo>
                  <a:pt x="12106" y="3642990"/>
                </a:lnTo>
                <a:lnTo>
                  <a:pt x="16441" y="3690209"/>
                </a:lnTo>
                <a:lnTo>
                  <a:pt x="21425" y="3737237"/>
                </a:lnTo>
                <a:lnTo>
                  <a:pt x="27055" y="3784070"/>
                </a:lnTo>
                <a:lnTo>
                  <a:pt x="33325" y="3830702"/>
                </a:lnTo>
                <a:lnTo>
                  <a:pt x="40232" y="3877130"/>
                </a:lnTo>
                <a:lnTo>
                  <a:pt x="47771" y="3923349"/>
                </a:lnTo>
                <a:lnTo>
                  <a:pt x="55936" y="3969354"/>
                </a:lnTo>
                <a:lnTo>
                  <a:pt x="64725" y="4015140"/>
                </a:lnTo>
                <a:lnTo>
                  <a:pt x="74131" y="4060704"/>
                </a:lnTo>
                <a:lnTo>
                  <a:pt x="84151" y="4106040"/>
                </a:lnTo>
                <a:lnTo>
                  <a:pt x="94780" y="4151145"/>
                </a:lnTo>
                <a:lnTo>
                  <a:pt x="106013" y="4196013"/>
                </a:lnTo>
                <a:lnTo>
                  <a:pt x="117846" y="4240640"/>
                </a:lnTo>
                <a:lnTo>
                  <a:pt x="130274" y="4285022"/>
                </a:lnTo>
                <a:lnTo>
                  <a:pt x="143294" y="4329153"/>
                </a:lnTo>
                <a:lnTo>
                  <a:pt x="156899" y="4373030"/>
                </a:lnTo>
                <a:lnTo>
                  <a:pt x="171086" y="4416648"/>
                </a:lnTo>
                <a:lnTo>
                  <a:pt x="185851" y="4460002"/>
                </a:lnTo>
                <a:lnTo>
                  <a:pt x="201188" y="4503088"/>
                </a:lnTo>
                <a:lnTo>
                  <a:pt x="217093" y="4545901"/>
                </a:lnTo>
                <a:lnTo>
                  <a:pt x="233562" y="4588437"/>
                </a:lnTo>
                <a:lnTo>
                  <a:pt x="4868961" y="4607189"/>
                </a:lnTo>
                <a:lnTo>
                  <a:pt x="4868961" y="359689"/>
                </a:lnTo>
                <a:lnTo>
                  <a:pt x="4796796" y="324199"/>
                </a:lnTo>
                <a:lnTo>
                  <a:pt x="4755715" y="304981"/>
                </a:lnTo>
                <a:lnTo>
                  <a:pt x="4714335" y="286304"/>
                </a:lnTo>
                <a:lnTo>
                  <a:pt x="4672658" y="268171"/>
                </a:lnTo>
                <a:lnTo>
                  <a:pt x="4630691" y="250589"/>
                </a:lnTo>
                <a:lnTo>
                  <a:pt x="4588437" y="233562"/>
                </a:lnTo>
                <a:lnTo>
                  <a:pt x="4545901" y="217093"/>
                </a:lnTo>
                <a:lnTo>
                  <a:pt x="4503088" y="201188"/>
                </a:lnTo>
                <a:lnTo>
                  <a:pt x="4460002" y="185851"/>
                </a:lnTo>
                <a:lnTo>
                  <a:pt x="4416648" y="171086"/>
                </a:lnTo>
                <a:lnTo>
                  <a:pt x="4373030" y="156899"/>
                </a:lnTo>
                <a:lnTo>
                  <a:pt x="4329153" y="143294"/>
                </a:lnTo>
                <a:lnTo>
                  <a:pt x="4285022" y="130274"/>
                </a:lnTo>
                <a:lnTo>
                  <a:pt x="4240640" y="117846"/>
                </a:lnTo>
                <a:lnTo>
                  <a:pt x="4196013" y="106013"/>
                </a:lnTo>
                <a:lnTo>
                  <a:pt x="4151145" y="94780"/>
                </a:lnTo>
                <a:lnTo>
                  <a:pt x="4106040" y="84151"/>
                </a:lnTo>
                <a:lnTo>
                  <a:pt x="4060704" y="74131"/>
                </a:lnTo>
                <a:lnTo>
                  <a:pt x="4015140" y="64725"/>
                </a:lnTo>
                <a:lnTo>
                  <a:pt x="3969354" y="55936"/>
                </a:lnTo>
                <a:lnTo>
                  <a:pt x="3923349" y="47771"/>
                </a:lnTo>
                <a:lnTo>
                  <a:pt x="3877130" y="40232"/>
                </a:lnTo>
                <a:lnTo>
                  <a:pt x="3830702" y="33325"/>
                </a:lnTo>
                <a:lnTo>
                  <a:pt x="3784070" y="27055"/>
                </a:lnTo>
                <a:lnTo>
                  <a:pt x="3737237" y="21425"/>
                </a:lnTo>
                <a:lnTo>
                  <a:pt x="3690209" y="16441"/>
                </a:lnTo>
                <a:lnTo>
                  <a:pt x="3642990" y="12106"/>
                </a:lnTo>
                <a:lnTo>
                  <a:pt x="3595584" y="8426"/>
                </a:lnTo>
                <a:lnTo>
                  <a:pt x="3547997" y="5404"/>
                </a:lnTo>
                <a:lnTo>
                  <a:pt x="3500232" y="3047"/>
                </a:lnTo>
                <a:lnTo>
                  <a:pt x="3452294" y="1357"/>
                </a:lnTo>
                <a:lnTo>
                  <a:pt x="3404188" y="340"/>
                </a:lnTo>
                <a:lnTo>
                  <a:pt x="33559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107387" y="5249992"/>
            <a:ext cx="4758356" cy="533362"/>
          </a:xfrm>
          <a:prstGeom prst="rect">
            <a:avLst/>
          </a:prstGeom>
        </p:spPr>
        <p:txBody>
          <a:bodyPr vert="horz" lIns="91434" tIns="45717" rIns="91434" bIns="45717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dirty="0">
                <a:latin typeface="Fira Sans" panose="020B0503050000020004" pitchFamily="34" charset="0"/>
              </a:rPr>
              <a:t>Заместитель генерального директора</a:t>
            </a:r>
            <a:br>
              <a:rPr lang="ru-RU" sz="1400" dirty="0">
                <a:latin typeface="Fira Sans" panose="020B0503050000020004" pitchFamily="34" charset="0"/>
              </a:rPr>
            </a:br>
            <a:r>
              <a:rPr lang="ru-RU" sz="1400" dirty="0">
                <a:latin typeface="Fira Sans" panose="020B0503050000020004" pitchFamily="34" charset="0"/>
              </a:rPr>
              <a:t>Российского института стандартизации</a:t>
            </a:r>
            <a:endParaRPr lang="ru-RU" sz="1400" b="1" spc="20" dirty="0">
              <a:latin typeface="Fira Sans" panose="020B0503050000020004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843332" y="-72324"/>
            <a:ext cx="0" cy="700265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Группа 19"/>
          <p:cNvGrpSpPr/>
          <p:nvPr/>
        </p:nvGrpSpPr>
        <p:grpSpPr>
          <a:xfrm flipH="1">
            <a:off x="651536" y="4492786"/>
            <a:ext cx="194221" cy="1424410"/>
            <a:chOff x="1392629" y="7424808"/>
            <a:chExt cx="322580" cy="2365789"/>
          </a:xfrm>
        </p:grpSpPr>
        <p:sp>
          <p:nvSpPr>
            <p:cNvPr id="21" name="object 48"/>
            <p:cNvSpPr/>
            <p:nvPr/>
          </p:nvSpPr>
          <p:spPr>
            <a:xfrm>
              <a:off x="1392632" y="7424808"/>
              <a:ext cx="92075" cy="46355"/>
            </a:xfrm>
            <a:custGeom>
              <a:avLst/>
              <a:gdLst/>
              <a:ahLst/>
              <a:cxnLst/>
              <a:rect l="l" t="t" r="r" b="b"/>
              <a:pathLst>
                <a:path w="92075" h="46354">
                  <a:moveTo>
                    <a:pt x="91953" y="46033"/>
                  </a:moveTo>
                  <a:lnTo>
                    <a:pt x="91953" y="0"/>
                  </a:lnTo>
                  <a:lnTo>
                    <a:pt x="0" y="0"/>
                  </a:lnTo>
                  <a:lnTo>
                    <a:pt x="0" y="46033"/>
                  </a:lnTo>
                  <a:lnTo>
                    <a:pt x="91953" y="460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highlight>
                  <a:srgbClr val="00FF00"/>
                </a:highlight>
              </a:endParaRPr>
            </a:p>
          </p:txBody>
        </p:sp>
        <p:sp>
          <p:nvSpPr>
            <p:cNvPr id="22" name="object 49"/>
            <p:cNvSpPr/>
            <p:nvPr/>
          </p:nvSpPr>
          <p:spPr>
            <a:xfrm>
              <a:off x="1392632" y="7561246"/>
              <a:ext cx="92075" cy="46355"/>
            </a:xfrm>
            <a:custGeom>
              <a:avLst/>
              <a:gdLst/>
              <a:ahLst/>
              <a:cxnLst/>
              <a:rect l="l" t="t" r="r" b="b"/>
              <a:pathLst>
                <a:path w="92075" h="46354">
                  <a:moveTo>
                    <a:pt x="91953" y="46033"/>
                  </a:moveTo>
                  <a:lnTo>
                    <a:pt x="91953" y="0"/>
                  </a:lnTo>
                  <a:lnTo>
                    <a:pt x="0" y="0"/>
                  </a:lnTo>
                  <a:lnTo>
                    <a:pt x="0" y="46033"/>
                  </a:lnTo>
                  <a:lnTo>
                    <a:pt x="91953" y="460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highlight>
                  <a:srgbClr val="00FF00"/>
                </a:highlight>
              </a:endParaRPr>
            </a:p>
          </p:txBody>
        </p:sp>
        <p:sp>
          <p:nvSpPr>
            <p:cNvPr id="23" name="object 50"/>
            <p:cNvSpPr/>
            <p:nvPr/>
          </p:nvSpPr>
          <p:spPr>
            <a:xfrm>
              <a:off x="1392629" y="7697685"/>
              <a:ext cx="138430" cy="46355"/>
            </a:xfrm>
            <a:custGeom>
              <a:avLst/>
              <a:gdLst/>
              <a:ahLst/>
              <a:cxnLst/>
              <a:rect l="l" t="t" r="r" b="b"/>
              <a:pathLst>
                <a:path w="138430" h="46354">
                  <a:moveTo>
                    <a:pt x="137929" y="46033"/>
                  </a:moveTo>
                  <a:lnTo>
                    <a:pt x="137929" y="0"/>
                  </a:lnTo>
                  <a:lnTo>
                    <a:pt x="0" y="0"/>
                  </a:lnTo>
                  <a:lnTo>
                    <a:pt x="0" y="46033"/>
                  </a:lnTo>
                  <a:lnTo>
                    <a:pt x="137929" y="460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highlight>
                  <a:srgbClr val="00FF00"/>
                </a:highlight>
              </a:endParaRPr>
            </a:p>
          </p:txBody>
        </p:sp>
        <p:sp>
          <p:nvSpPr>
            <p:cNvPr id="24" name="object 51"/>
            <p:cNvSpPr/>
            <p:nvPr/>
          </p:nvSpPr>
          <p:spPr>
            <a:xfrm>
              <a:off x="1392632" y="7834114"/>
              <a:ext cx="92075" cy="46355"/>
            </a:xfrm>
            <a:custGeom>
              <a:avLst/>
              <a:gdLst/>
              <a:ahLst/>
              <a:cxnLst/>
              <a:rect l="l" t="t" r="r" b="b"/>
              <a:pathLst>
                <a:path w="92075" h="46354">
                  <a:moveTo>
                    <a:pt x="91953" y="46033"/>
                  </a:moveTo>
                  <a:lnTo>
                    <a:pt x="91953" y="0"/>
                  </a:lnTo>
                  <a:lnTo>
                    <a:pt x="0" y="0"/>
                  </a:lnTo>
                  <a:lnTo>
                    <a:pt x="0" y="46033"/>
                  </a:lnTo>
                  <a:lnTo>
                    <a:pt x="91953" y="460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highlight>
                  <a:srgbClr val="00FF00"/>
                </a:highlight>
              </a:endParaRPr>
            </a:p>
          </p:txBody>
        </p:sp>
        <p:sp>
          <p:nvSpPr>
            <p:cNvPr id="25" name="object 52"/>
            <p:cNvSpPr/>
            <p:nvPr/>
          </p:nvSpPr>
          <p:spPr>
            <a:xfrm>
              <a:off x="1392632" y="7970552"/>
              <a:ext cx="92075" cy="46355"/>
            </a:xfrm>
            <a:custGeom>
              <a:avLst/>
              <a:gdLst/>
              <a:ahLst/>
              <a:cxnLst/>
              <a:rect l="l" t="t" r="r" b="b"/>
              <a:pathLst>
                <a:path w="92075" h="46354">
                  <a:moveTo>
                    <a:pt x="91953" y="46033"/>
                  </a:moveTo>
                  <a:lnTo>
                    <a:pt x="91953" y="0"/>
                  </a:lnTo>
                  <a:lnTo>
                    <a:pt x="0" y="0"/>
                  </a:lnTo>
                  <a:lnTo>
                    <a:pt x="0" y="46033"/>
                  </a:lnTo>
                  <a:lnTo>
                    <a:pt x="91953" y="460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highlight>
                  <a:srgbClr val="00FF00"/>
                </a:highlight>
              </a:endParaRPr>
            </a:p>
          </p:txBody>
        </p:sp>
        <p:sp>
          <p:nvSpPr>
            <p:cNvPr id="26" name="object 53"/>
            <p:cNvSpPr/>
            <p:nvPr/>
          </p:nvSpPr>
          <p:spPr>
            <a:xfrm>
              <a:off x="1392632" y="8106991"/>
              <a:ext cx="92075" cy="46355"/>
            </a:xfrm>
            <a:custGeom>
              <a:avLst/>
              <a:gdLst/>
              <a:ahLst/>
              <a:cxnLst/>
              <a:rect l="l" t="t" r="r" b="b"/>
              <a:pathLst>
                <a:path w="92075" h="46354">
                  <a:moveTo>
                    <a:pt x="91953" y="46033"/>
                  </a:moveTo>
                  <a:lnTo>
                    <a:pt x="91953" y="0"/>
                  </a:lnTo>
                  <a:lnTo>
                    <a:pt x="0" y="0"/>
                  </a:lnTo>
                  <a:lnTo>
                    <a:pt x="0" y="46033"/>
                  </a:lnTo>
                  <a:lnTo>
                    <a:pt x="91953" y="460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highlight>
                  <a:srgbClr val="00FF00"/>
                </a:highlight>
              </a:endParaRPr>
            </a:p>
          </p:txBody>
        </p:sp>
        <p:sp>
          <p:nvSpPr>
            <p:cNvPr id="27" name="object 54"/>
            <p:cNvSpPr/>
            <p:nvPr/>
          </p:nvSpPr>
          <p:spPr>
            <a:xfrm>
              <a:off x="1392632" y="8243429"/>
              <a:ext cx="92075" cy="46355"/>
            </a:xfrm>
            <a:custGeom>
              <a:avLst/>
              <a:gdLst/>
              <a:ahLst/>
              <a:cxnLst/>
              <a:rect l="l" t="t" r="r" b="b"/>
              <a:pathLst>
                <a:path w="92075" h="46354">
                  <a:moveTo>
                    <a:pt x="91953" y="46033"/>
                  </a:moveTo>
                  <a:lnTo>
                    <a:pt x="91953" y="0"/>
                  </a:lnTo>
                  <a:lnTo>
                    <a:pt x="0" y="0"/>
                  </a:lnTo>
                  <a:lnTo>
                    <a:pt x="0" y="46033"/>
                  </a:lnTo>
                  <a:lnTo>
                    <a:pt x="91953" y="460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highlight>
                  <a:srgbClr val="00FF00"/>
                </a:highlight>
              </a:endParaRPr>
            </a:p>
          </p:txBody>
        </p:sp>
        <p:sp>
          <p:nvSpPr>
            <p:cNvPr id="28" name="object 55"/>
            <p:cNvSpPr/>
            <p:nvPr/>
          </p:nvSpPr>
          <p:spPr>
            <a:xfrm>
              <a:off x="1392629" y="8379868"/>
              <a:ext cx="322580" cy="46355"/>
            </a:xfrm>
            <a:custGeom>
              <a:avLst/>
              <a:gdLst/>
              <a:ahLst/>
              <a:cxnLst/>
              <a:rect l="l" t="t" r="r" b="b"/>
              <a:pathLst>
                <a:path w="322580" h="46354">
                  <a:moveTo>
                    <a:pt x="322008" y="46033"/>
                  </a:moveTo>
                  <a:lnTo>
                    <a:pt x="322008" y="0"/>
                  </a:lnTo>
                  <a:lnTo>
                    <a:pt x="0" y="0"/>
                  </a:lnTo>
                  <a:lnTo>
                    <a:pt x="0" y="46033"/>
                  </a:lnTo>
                  <a:lnTo>
                    <a:pt x="322008" y="460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highlight>
                  <a:srgbClr val="00FF00"/>
                </a:highlight>
              </a:endParaRPr>
            </a:p>
          </p:txBody>
        </p:sp>
        <p:sp>
          <p:nvSpPr>
            <p:cNvPr id="29" name="object 56"/>
            <p:cNvSpPr/>
            <p:nvPr/>
          </p:nvSpPr>
          <p:spPr>
            <a:xfrm>
              <a:off x="1392632" y="8516306"/>
              <a:ext cx="92075" cy="46355"/>
            </a:xfrm>
            <a:custGeom>
              <a:avLst/>
              <a:gdLst/>
              <a:ahLst/>
              <a:cxnLst/>
              <a:rect l="l" t="t" r="r" b="b"/>
              <a:pathLst>
                <a:path w="92075" h="46354">
                  <a:moveTo>
                    <a:pt x="91953" y="46033"/>
                  </a:moveTo>
                  <a:lnTo>
                    <a:pt x="91953" y="0"/>
                  </a:lnTo>
                  <a:lnTo>
                    <a:pt x="0" y="0"/>
                  </a:lnTo>
                  <a:lnTo>
                    <a:pt x="0" y="46033"/>
                  </a:lnTo>
                  <a:lnTo>
                    <a:pt x="91953" y="460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highlight>
                  <a:srgbClr val="00FF00"/>
                </a:highlight>
              </a:endParaRPr>
            </a:p>
          </p:txBody>
        </p:sp>
        <p:sp>
          <p:nvSpPr>
            <p:cNvPr id="30" name="object 57"/>
            <p:cNvSpPr/>
            <p:nvPr/>
          </p:nvSpPr>
          <p:spPr>
            <a:xfrm>
              <a:off x="1392632" y="8652744"/>
              <a:ext cx="92075" cy="46355"/>
            </a:xfrm>
            <a:custGeom>
              <a:avLst/>
              <a:gdLst/>
              <a:ahLst/>
              <a:cxnLst/>
              <a:rect l="l" t="t" r="r" b="b"/>
              <a:pathLst>
                <a:path w="92075" h="46354">
                  <a:moveTo>
                    <a:pt x="91953" y="46033"/>
                  </a:moveTo>
                  <a:lnTo>
                    <a:pt x="91953" y="0"/>
                  </a:lnTo>
                  <a:lnTo>
                    <a:pt x="0" y="0"/>
                  </a:lnTo>
                  <a:lnTo>
                    <a:pt x="0" y="46033"/>
                  </a:lnTo>
                  <a:lnTo>
                    <a:pt x="91953" y="460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highlight>
                  <a:srgbClr val="00FF00"/>
                </a:highlight>
              </a:endParaRPr>
            </a:p>
          </p:txBody>
        </p:sp>
        <p:sp>
          <p:nvSpPr>
            <p:cNvPr id="31" name="object 58"/>
            <p:cNvSpPr/>
            <p:nvPr/>
          </p:nvSpPr>
          <p:spPr>
            <a:xfrm>
              <a:off x="1392632" y="8789183"/>
              <a:ext cx="92075" cy="46355"/>
            </a:xfrm>
            <a:custGeom>
              <a:avLst/>
              <a:gdLst/>
              <a:ahLst/>
              <a:cxnLst/>
              <a:rect l="l" t="t" r="r" b="b"/>
              <a:pathLst>
                <a:path w="92075" h="46354">
                  <a:moveTo>
                    <a:pt x="91953" y="46033"/>
                  </a:moveTo>
                  <a:lnTo>
                    <a:pt x="91953" y="0"/>
                  </a:lnTo>
                  <a:lnTo>
                    <a:pt x="0" y="0"/>
                  </a:lnTo>
                  <a:lnTo>
                    <a:pt x="0" y="46033"/>
                  </a:lnTo>
                  <a:lnTo>
                    <a:pt x="91953" y="460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highlight>
                  <a:srgbClr val="00FF00"/>
                </a:highlight>
              </a:endParaRPr>
            </a:p>
          </p:txBody>
        </p:sp>
        <p:sp>
          <p:nvSpPr>
            <p:cNvPr id="32" name="object 59"/>
            <p:cNvSpPr/>
            <p:nvPr/>
          </p:nvSpPr>
          <p:spPr>
            <a:xfrm>
              <a:off x="1392632" y="8925621"/>
              <a:ext cx="92075" cy="46355"/>
            </a:xfrm>
            <a:custGeom>
              <a:avLst/>
              <a:gdLst/>
              <a:ahLst/>
              <a:cxnLst/>
              <a:rect l="l" t="t" r="r" b="b"/>
              <a:pathLst>
                <a:path w="92075" h="46354">
                  <a:moveTo>
                    <a:pt x="91953" y="46033"/>
                  </a:moveTo>
                  <a:lnTo>
                    <a:pt x="91953" y="0"/>
                  </a:lnTo>
                  <a:lnTo>
                    <a:pt x="0" y="0"/>
                  </a:lnTo>
                  <a:lnTo>
                    <a:pt x="0" y="46033"/>
                  </a:lnTo>
                  <a:lnTo>
                    <a:pt x="91953" y="460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highlight>
                  <a:srgbClr val="00FF00"/>
                </a:highlight>
              </a:endParaRPr>
            </a:p>
          </p:txBody>
        </p:sp>
        <p:sp>
          <p:nvSpPr>
            <p:cNvPr id="33" name="object 60"/>
            <p:cNvSpPr/>
            <p:nvPr/>
          </p:nvSpPr>
          <p:spPr>
            <a:xfrm>
              <a:off x="1392629" y="9062060"/>
              <a:ext cx="138430" cy="46355"/>
            </a:xfrm>
            <a:custGeom>
              <a:avLst/>
              <a:gdLst/>
              <a:ahLst/>
              <a:cxnLst/>
              <a:rect l="l" t="t" r="r" b="b"/>
              <a:pathLst>
                <a:path w="138430" h="46354">
                  <a:moveTo>
                    <a:pt x="137929" y="46033"/>
                  </a:moveTo>
                  <a:lnTo>
                    <a:pt x="137929" y="0"/>
                  </a:lnTo>
                  <a:lnTo>
                    <a:pt x="0" y="0"/>
                  </a:lnTo>
                  <a:lnTo>
                    <a:pt x="0" y="46033"/>
                  </a:lnTo>
                  <a:lnTo>
                    <a:pt x="137929" y="460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highlight>
                  <a:srgbClr val="00FF00"/>
                </a:highlight>
              </a:endParaRPr>
            </a:p>
          </p:txBody>
        </p:sp>
        <p:sp>
          <p:nvSpPr>
            <p:cNvPr id="34" name="object 61"/>
            <p:cNvSpPr/>
            <p:nvPr/>
          </p:nvSpPr>
          <p:spPr>
            <a:xfrm>
              <a:off x="1392632" y="9198498"/>
              <a:ext cx="92075" cy="46355"/>
            </a:xfrm>
            <a:custGeom>
              <a:avLst/>
              <a:gdLst/>
              <a:ahLst/>
              <a:cxnLst/>
              <a:rect l="l" t="t" r="r" b="b"/>
              <a:pathLst>
                <a:path w="92075" h="46354">
                  <a:moveTo>
                    <a:pt x="91953" y="46033"/>
                  </a:moveTo>
                  <a:lnTo>
                    <a:pt x="91953" y="0"/>
                  </a:lnTo>
                  <a:lnTo>
                    <a:pt x="0" y="0"/>
                  </a:lnTo>
                  <a:lnTo>
                    <a:pt x="0" y="46033"/>
                  </a:lnTo>
                  <a:lnTo>
                    <a:pt x="91953" y="460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highlight>
                  <a:srgbClr val="00FF00"/>
                </a:highlight>
              </a:endParaRPr>
            </a:p>
          </p:txBody>
        </p:sp>
        <p:sp>
          <p:nvSpPr>
            <p:cNvPr id="35" name="object 62"/>
            <p:cNvSpPr/>
            <p:nvPr/>
          </p:nvSpPr>
          <p:spPr>
            <a:xfrm>
              <a:off x="1392632" y="9334927"/>
              <a:ext cx="92075" cy="46355"/>
            </a:xfrm>
            <a:custGeom>
              <a:avLst/>
              <a:gdLst/>
              <a:ahLst/>
              <a:cxnLst/>
              <a:rect l="l" t="t" r="r" b="b"/>
              <a:pathLst>
                <a:path w="92075" h="46354">
                  <a:moveTo>
                    <a:pt x="91953" y="46033"/>
                  </a:moveTo>
                  <a:lnTo>
                    <a:pt x="91953" y="0"/>
                  </a:lnTo>
                  <a:lnTo>
                    <a:pt x="0" y="0"/>
                  </a:lnTo>
                  <a:lnTo>
                    <a:pt x="0" y="46033"/>
                  </a:lnTo>
                  <a:lnTo>
                    <a:pt x="91953" y="460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highlight>
                  <a:srgbClr val="00FF00"/>
                </a:highlight>
              </a:endParaRPr>
            </a:p>
          </p:txBody>
        </p:sp>
        <p:sp>
          <p:nvSpPr>
            <p:cNvPr id="36" name="object 63"/>
            <p:cNvSpPr/>
            <p:nvPr/>
          </p:nvSpPr>
          <p:spPr>
            <a:xfrm>
              <a:off x="1392632" y="9471366"/>
              <a:ext cx="92075" cy="46355"/>
            </a:xfrm>
            <a:custGeom>
              <a:avLst/>
              <a:gdLst/>
              <a:ahLst/>
              <a:cxnLst/>
              <a:rect l="l" t="t" r="r" b="b"/>
              <a:pathLst>
                <a:path w="92075" h="46354">
                  <a:moveTo>
                    <a:pt x="91953" y="46033"/>
                  </a:moveTo>
                  <a:lnTo>
                    <a:pt x="91953" y="0"/>
                  </a:lnTo>
                  <a:lnTo>
                    <a:pt x="0" y="0"/>
                  </a:lnTo>
                  <a:lnTo>
                    <a:pt x="0" y="46033"/>
                  </a:lnTo>
                  <a:lnTo>
                    <a:pt x="91953" y="460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highlight>
                  <a:srgbClr val="00FF00"/>
                </a:highlight>
              </a:endParaRPr>
            </a:p>
          </p:txBody>
        </p:sp>
        <p:sp>
          <p:nvSpPr>
            <p:cNvPr id="37" name="object 64"/>
            <p:cNvSpPr/>
            <p:nvPr/>
          </p:nvSpPr>
          <p:spPr>
            <a:xfrm>
              <a:off x="1392632" y="9607804"/>
              <a:ext cx="92075" cy="46355"/>
            </a:xfrm>
            <a:custGeom>
              <a:avLst/>
              <a:gdLst/>
              <a:ahLst/>
              <a:cxnLst/>
              <a:rect l="l" t="t" r="r" b="b"/>
              <a:pathLst>
                <a:path w="92075" h="46354">
                  <a:moveTo>
                    <a:pt x="91953" y="46033"/>
                  </a:moveTo>
                  <a:lnTo>
                    <a:pt x="91953" y="0"/>
                  </a:lnTo>
                  <a:lnTo>
                    <a:pt x="0" y="0"/>
                  </a:lnTo>
                  <a:lnTo>
                    <a:pt x="0" y="46033"/>
                  </a:lnTo>
                  <a:lnTo>
                    <a:pt x="91953" y="460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highlight>
                  <a:srgbClr val="00FF00"/>
                </a:highlight>
              </a:endParaRPr>
            </a:p>
          </p:txBody>
        </p:sp>
        <p:sp>
          <p:nvSpPr>
            <p:cNvPr id="38" name="object 65"/>
            <p:cNvSpPr/>
            <p:nvPr/>
          </p:nvSpPr>
          <p:spPr>
            <a:xfrm>
              <a:off x="1392629" y="9744242"/>
              <a:ext cx="322580" cy="46355"/>
            </a:xfrm>
            <a:custGeom>
              <a:avLst/>
              <a:gdLst/>
              <a:ahLst/>
              <a:cxnLst/>
              <a:rect l="l" t="t" r="r" b="b"/>
              <a:pathLst>
                <a:path w="322580" h="46354">
                  <a:moveTo>
                    <a:pt x="322008" y="46033"/>
                  </a:moveTo>
                  <a:lnTo>
                    <a:pt x="322008" y="0"/>
                  </a:lnTo>
                  <a:lnTo>
                    <a:pt x="0" y="0"/>
                  </a:lnTo>
                  <a:lnTo>
                    <a:pt x="0" y="46033"/>
                  </a:lnTo>
                  <a:lnTo>
                    <a:pt x="322008" y="460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highlight>
                  <a:srgbClr val="00FF00"/>
                </a:highlight>
              </a:endParaRPr>
            </a:p>
          </p:txBody>
        </p:sp>
      </p:grpSp>
      <p:sp>
        <p:nvSpPr>
          <p:cNvPr id="39" name="Заголовок 1"/>
          <p:cNvSpPr txBox="1">
            <a:spLocks/>
          </p:cNvSpPr>
          <p:nvPr/>
        </p:nvSpPr>
        <p:spPr>
          <a:xfrm>
            <a:off x="899895" y="5149962"/>
            <a:ext cx="3249806" cy="533362"/>
          </a:xfrm>
          <a:prstGeom prst="rect">
            <a:avLst/>
          </a:prstGeom>
        </p:spPr>
        <p:txBody>
          <a:bodyPr vert="horz" lIns="91434" tIns="45717" rIns="91434" bIns="45717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400" spc="20" dirty="0">
                <a:solidFill>
                  <a:srgbClr val="016B91"/>
                </a:solidFill>
                <a:latin typeface="Fira Sans" panose="020B0503050000020004" pitchFamily="34" charset="0"/>
              </a:rPr>
              <a:t>Ростислав Сироткин</a:t>
            </a:r>
            <a:endParaRPr lang="ru-RU" sz="2400" b="1" spc="20" dirty="0">
              <a:solidFill>
                <a:srgbClr val="016B91"/>
              </a:solidFill>
              <a:latin typeface="Fira Sans" panose="020B0503050000020004" pitchFamily="34" charset="0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 flipH="1" flipV="1">
            <a:off x="1045146" y="5949104"/>
            <a:ext cx="10919238" cy="7523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/>
          <p:nvPr/>
        </p:nvCxnSpPr>
        <p:spPr>
          <a:xfrm flipH="1" flipV="1">
            <a:off x="1036909" y="5097835"/>
            <a:ext cx="10927475" cy="52127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/>
          <p:nvPr/>
        </p:nvCxnSpPr>
        <p:spPr>
          <a:xfrm>
            <a:off x="4101689" y="5249897"/>
            <a:ext cx="0" cy="644026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city"/>
          <p:cNvGrpSpPr/>
          <p:nvPr/>
        </p:nvGrpSpPr>
        <p:grpSpPr>
          <a:xfrm>
            <a:off x="9007871" y="4609530"/>
            <a:ext cx="2620374" cy="1355281"/>
            <a:chOff x="14906426" y="7551413"/>
            <a:chExt cx="4248057" cy="2197133"/>
          </a:xfrm>
        </p:grpSpPr>
        <p:grpSp>
          <p:nvGrpSpPr>
            <p:cNvPr id="44" name="Группа 43"/>
            <p:cNvGrpSpPr/>
            <p:nvPr/>
          </p:nvGrpSpPr>
          <p:grpSpPr>
            <a:xfrm>
              <a:off x="18817590" y="8901970"/>
              <a:ext cx="94324" cy="614829"/>
              <a:chOff x="18817590" y="8901970"/>
              <a:chExt cx="94324" cy="614829"/>
            </a:xfrm>
          </p:grpSpPr>
          <p:sp>
            <p:nvSpPr>
              <p:cNvPr id="67" name="object 67"/>
              <p:cNvSpPr/>
              <p:nvPr/>
            </p:nvSpPr>
            <p:spPr>
              <a:xfrm>
                <a:off x="18863292" y="9330888"/>
                <a:ext cx="9525" cy="1778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7779">
                    <a:moveTo>
                      <a:pt x="1541" y="0"/>
                    </a:moveTo>
                    <a:lnTo>
                      <a:pt x="2530" y="6496"/>
                    </a:lnTo>
                    <a:lnTo>
                      <a:pt x="0" y="10973"/>
                    </a:lnTo>
                    <a:lnTo>
                      <a:pt x="5430" y="17584"/>
                    </a:lnTo>
                    <a:lnTo>
                      <a:pt x="6511" y="10445"/>
                    </a:lnTo>
                    <a:lnTo>
                      <a:pt x="8904" y="5693"/>
                    </a:lnTo>
                    <a:lnTo>
                      <a:pt x="1541" y="0"/>
                    </a:lnTo>
                    <a:close/>
                  </a:path>
                </a:pathLst>
              </a:custGeom>
              <a:solidFill>
                <a:srgbClr val="1C1F4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68"/>
              <p:cNvSpPr/>
              <p:nvPr/>
            </p:nvSpPr>
            <p:spPr>
              <a:xfrm>
                <a:off x="18891732" y="9502829"/>
                <a:ext cx="6350" cy="13970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13970">
                    <a:moveTo>
                      <a:pt x="4854" y="0"/>
                    </a:moveTo>
                    <a:lnTo>
                      <a:pt x="0" y="7828"/>
                    </a:lnTo>
                    <a:lnTo>
                      <a:pt x="22" y="8861"/>
                    </a:lnTo>
                    <a:lnTo>
                      <a:pt x="4532" y="13681"/>
                    </a:lnTo>
                    <a:lnTo>
                      <a:pt x="6097" y="9825"/>
                    </a:lnTo>
                    <a:lnTo>
                      <a:pt x="6204" y="5264"/>
                    </a:lnTo>
                    <a:lnTo>
                      <a:pt x="4854" y="0"/>
                    </a:lnTo>
                    <a:close/>
                  </a:path>
                </a:pathLst>
              </a:custGeom>
              <a:solidFill>
                <a:srgbClr val="1C1F4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69"/>
              <p:cNvSpPr/>
              <p:nvPr/>
            </p:nvSpPr>
            <p:spPr>
              <a:xfrm>
                <a:off x="18891525" y="9332821"/>
                <a:ext cx="6985" cy="13970"/>
              </a:xfrm>
              <a:custGeom>
                <a:avLst/>
                <a:gdLst/>
                <a:ahLst/>
                <a:cxnLst/>
                <a:rect l="l" t="t" r="r" b="b"/>
                <a:pathLst>
                  <a:path w="6984" h="13970">
                    <a:moveTo>
                      <a:pt x="2691" y="0"/>
                    </a:moveTo>
                    <a:lnTo>
                      <a:pt x="1012" y="4981"/>
                    </a:lnTo>
                    <a:lnTo>
                      <a:pt x="0" y="9411"/>
                    </a:lnTo>
                    <a:lnTo>
                      <a:pt x="4762" y="13383"/>
                    </a:lnTo>
                    <a:lnTo>
                      <a:pt x="6802" y="7322"/>
                    </a:lnTo>
                    <a:lnTo>
                      <a:pt x="6112" y="2861"/>
                    </a:lnTo>
                    <a:lnTo>
                      <a:pt x="2691" y="0"/>
                    </a:lnTo>
                    <a:close/>
                  </a:path>
                </a:pathLst>
              </a:custGeom>
              <a:solidFill>
                <a:srgbClr val="1C1F4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70"/>
              <p:cNvSpPr/>
              <p:nvPr/>
            </p:nvSpPr>
            <p:spPr>
              <a:xfrm>
                <a:off x="18837358" y="9217948"/>
                <a:ext cx="6350" cy="13335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13334">
                    <a:moveTo>
                      <a:pt x="0" y="0"/>
                    </a:moveTo>
                    <a:lnTo>
                      <a:pt x="0" y="12832"/>
                    </a:lnTo>
                    <a:lnTo>
                      <a:pt x="6258" y="5899"/>
                    </a:lnTo>
                    <a:lnTo>
                      <a:pt x="6097" y="35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1F4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" name="object 71"/>
              <p:cNvSpPr/>
              <p:nvPr/>
            </p:nvSpPr>
            <p:spPr>
              <a:xfrm>
                <a:off x="18817922" y="9015769"/>
                <a:ext cx="8890" cy="1397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13970">
                    <a:moveTo>
                      <a:pt x="2554" y="0"/>
                    </a:moveTo>
                    <a:lnTo>
                      <a:pt x="920" y="5486"/>
                    </a:lnTo>
                    <a:lnTo>
                      <a:pt x="0" y="9871"/>
                    </a:lnTo>
                    <a:lnTo>
                      <a:pt x="4118" y="13957"/>
                    </a:lnTo>
                    <a:lnTo>
                      <a:pt x="6028" y="9389"/>
                    </a:lnTo>
                    <a:lnTo>
                      <a:pt x="8421" y="4591"/>
                    </a:lnTo>
                    <a:lnTo>
                      <a:pt x="2554" y="0"/>
                    </a:lnTo>
                    <a:close/>
                  </a:path>
                </a:pathLst>
              </a:custGeom>
              <a:solidFill>
                <a:srgbClr val="1C1F4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" name="object 72"/>
              <p:cNvSpPr/>
              <p:nvPr/>
            </p:nvSpPr>
            <p:spPr>
              <a:xfrm>
                <a:off x="18891594" y="9387223"/>
                <a:ext cx="20320" cy="45720"/>
              </a:xfrm>
              <a:custGeom>
                <a:avLst/>
                <a:gdLst/>
                <a:ahLst/>
                <a:cxnLst/>
                <a:rect l="l" t="t" r="r" b="b"/>
                <a:pathLst>
                  <a:path w="20319" h="45720">
                    <a:moveTo>
                      <a:pt x="5613" y="0"/>
                    </a:moveTo>
                    <a:lnTo>
                      <a:pt x="0" y="8775"/>
                    </a:lnTo>
                    <a:lnTo>
                      <a:pt x="12" y="9664"/>
                    </a:lnTo>
                    <a:lnTo>
                      <a:pt x="5613" y="16941"/>
                    </a:lnTo>
                    <a:lnTo>
                      <a:pt x="5613" y="0"/>
                    </a:lnTo>
                    <a:close/>
                  </a:path>
                  <a:path w="20319" h="45720">
                    <a:moveTo>
                      <a:pt x="19735" y="34798"/>
                    </a:moveTo>
                    <a:lnTo>
                      <a:pt x="13931" y="29705"/>
                    </a:lnTo>
                    <a:lnTo>
                      <a:pt x="12954" y="35725"/>
                    </a:lnTo>
                    <a:lnTo>
                      <a:pt x="10553" y="40474"/>
                    </a:lnTo>
                    <a:lnTo>
                      <a:pt x="16624" y="45250"/>
                    </a:lnTo>
                    <a:lnTo>
                      <a:pt x="17526" y="39509"/>
                    </a:lnTo>
                    <a:lnTo>
                      <a:pt x="19735" y="34798"/>
                    </a:lnTo>
                    <a:close/>
                  </a:path>
                </a:pathLst>
              </a:custGeom>
              <a:solidFill>
                <a:srgbClr val="1C1F4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" name="object 73"/>
              <p:cNvSpPr/>
              <p:nvPr/>
            </p:nvSpPr>
            <p:spPr>
              <a:xfrm>
                <a:off x="18863259" y="9245453"/>
                <a:ext cx="19685" cy="43180"/>
              </a:xfrm>
              <a:custGeom>
                <a:avLst/>
                <a:gdLst/>
                <a:ahLst/>
                <a:cxnLst/>
                <a:rect l="l" t="t" r="r" b="b"/>
                <a:pathLst>
                  <a:path w="19684" h="43179">
                    <a:moveTo>
                      <a:pt x="8077" y="34531"/>
                    </a:moveTo>
                    <a:lnTo>
                      <a:pt x="3657" y="30302"/>
                    </a:lnTo>
                    <a:lnTo>
                      <a:pt x="2286" y="34645"/>
                    </a:lnTo>
                    <a:lnTo>
                      <a:pt x="0" y="39192"/>
                    </a:lnTo>
                    <a:lnTo>
                      <a:pt x="5207" y="43116"/>
                    </a:lnTo>
                    <a:lnTo>
                      <a:pt x="6489" y="38798"/>
                    </a:lnTo>
                    <a:lnTo>
                      <a:pt x="8077" y="34531"/>
                    </a:lnTo>
                    <a:close/>
                  </a:path>
                  <a:path w="19684" h="43179">
                    <a:moveTo>
                      <a:pt x="19659" y="7594"/>
                    </a:moveTo>
                    <a:lnTo>
                      <a:pt x="19519" y="5029"/>
                    </a:lnTo>
                    <a:lnTo>
                      <a:pt x="14058" y="0"/>
                    </a:lnTo>
                    <a:lnTo>
                      <a:pt x="14058" y="15697"/>
                    </a:lnTo>
                    <a:lnTo>
                      <a:pt x="19659" y="7594"/>
                    </a:lnTo>
                    <a:close/>
                  </a:path>
                </a:pathLst>
              </a:custGeom>
              <a:solidFill>
                <a:srgbClr val="1C1F4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" name="object 74"/>
              <p:cNvSpPr/>
              <p:nvPr/>
            </p:nvSpPr>
            <p:spPr>
              <a:xfrm>
                <a:off x="18834571" y="9159690"/>
                <a:ext cx="37465" cy="15240"/>
              </a:xfrm>
              <a:custGeom>
                <a:avLst/>
                <a:gdLst/>
                <a:ahLst/>
                <a:cxnLst/>
                <a:rect l="l" t="t" r="r" b="b"/>
                <a:pathLst>
                  <a:path w="37465" h="15240">
                    <a:moveTo>
                      <a:pt x="8928" y="10045"/>
                    </a:moveTo>
                    <a:lnTo>
                      <a:pt x="8597" y="5715"/>
                    </a:lnTo>
                    <a:lnTo>
                      <a:pt x="4406" y="1435"/>
                    </a:lnTo>
                    <a:lnTo>
                      <a:pt x="3429" y="5778"/>
                    </a:lnTo>
                    <a:lnTo>
                      <a:pt x="0" y="10210"/>
                    </a:lnTo>
                    <a:lnTo>
                      <a:pt x="4368" y="14782"/>
                    </a:lnTo>
                    <a:lnTo>
                      <a:pt x="8928" y="10045"/>
                    </a:lnTo>
                    <a:close/>
                  </a:path>
                  <a:path w="37465" h="15240">
                    <a:moveTo>
                      <a:pt x="37045" y="5257"/>
                    </a:moveTo>
                    <a:lnTo>
                      <a:pt x="32372" y="0"/>
                    </a:lnTo>
                    <a:lnTo>
                      <a:pt x="29616" y="5575"/>
                    </a:lnTo>
                    <a:lnTo>
                      <a:pt x="29730" y="9893"/>
                    </a:lnTo>
                    <a:lnTo>
                      <a:pt x="33020" y="14185"/>
                    </a:lnTo>
                    <a:lnTo>
                      <a:pt x="35648" y="9690"/>
                    </a:lnTo>
                    <a:lnTo>
                      <a:pt x="37045" y="5257"/>
                    </a:lnTo>
                    <a:close/>
                  </a:path>
                </a:pathLst>
              </a:custGeom>
              <a:solidFill>
                <a:srgbClr val="1C1F4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" name="object 75"/>
              <p:cNvSpPr/>
              <p:nvPr/>
            </p:nvSpPr>
            <p:spPr>
              <a:xfrm>
                <a:off x="18817818" y="9072314"/>
                <a:ext cx="7620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7619" h="73025">
                    <a:moveTo>
                      <a:pt x="7340" y="67957"/>
                    </a:moveTo>
                    <a:lnTo>
                      <a:pt x="6921" y="63639"/>
                    </a:lnTo>
                    <a:lnTo>
                      <a:pt x="5016" y="58953"/>
                    </a:lnTo>
                    <a:lnTo>
                      <a:pt x="114" y="63500"/>
                    </a:lnTo>
                    <a:lnTo>
                      <a:pt x="0" y="66141"/>
                    </a:lnTo>
                    <a:lnTo>
                      <a:pt x="4597" y="72847"/>
                    </a:lnTo>
                    <a:lnTo>
                      <a:pt x="7340" y="67957"/>
                    </a:lnTo>
                    <a:close/>
                  </a:path>
                  <a:path w="7619" h="73025">
                    <a:moveTo>
                      <a:pt x="7454" y="5969"/>
                    </a:moveTo>
                    <a:lnTo>
                      <a:pt x="3429" y="0"/>
                    </a:lnTo>
                    <a:lnTo>
                      <a:pt x="965" y="6286"/>
                    </a:lnTo>
                    <a:lnTo>
                      <a:pt x="63" y="10655"/>
                    </a:lnTo>
                    <a:lnTo>
                      <a:pt x="4368" y="16459"/>
                    </a:lnTo>
                    <a:lnTo>
                      <a:pt x="6807" y="10299"/>
                    </a:lnTo>
                    <a:lnTo>
                      <a:pt x="7454" y="5969"/>
                    </a:lnTo>
                    <a:close/>
                  </a:path>
                </a:pathLst>
              </a:custGeom>
              <a:solidFill>
                <a:srgbClr val="1C1F4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" name="object 76"/>
              <p:cNvSpPr/>
              <p:nvPr/>
            </p:nvSpPr>
            <p:spPr>
              <a:xfrm>
                <a:off x="18875533" y="9474985"/>
                <a:ext cx="7620" cy="14604"/>
              </a:xfrm>
              <a:custGeom>
                <a:avLst/>
                <a:gdLst/>
                <a:ahLst/>
                <a:cxnLst/>
                <a:rect l="l" t="t" r="r" b="b"/>
                <a:pathLst>
                  <a:path w="7619" h="14604">
                    <a:moveTo>
                      <a:pt x="2599" y="0"/>
                    </a:moveTo>
                    <a:lnTo>
                      <a:pt x="0" y="4843"/>
                    </a:lnTo>
                    <a:lnTo>
                      <a:pt x="552" y="9228"/>
                    </a:lnTo>
                    <a:lnTo>
                      <a:pt x="2185" y="14026"/>
                    </a:lnTo>
                    <a:lnTo>
                      <a:pt x="7293" y="9159"/>
                    </a:lnTo>
                    <a:lnTo>
                      <a:pt x="7385" y="6542"/>
                    </a:lnTo>
                    <a:lnTo>
                      <a:pt x="2599" y="0"/>
                    </a:lnTo>
                    <a:close/>
                  </a:path>
                </a:pathLst>
              </a:custGeom>
              <a:solidFill>
                <a:srgbClr val="1C1F4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" name="object 77"/>
              <p:cNvSpPr/>
              <p:nvPr/>
            </p:nvSpPr>
            <p:spPr>
              <a:xfrm>
                <a:off x="18864164" y="9103596"/>
                <a:ext cx="6985" cy="13335"/>
              </a:xfrm>
              <a:custGeom>
                <a:avLst/>
                <a:gdLst/>
                <a:ahLst/>
                <a:cxnLst/>
                <a:rect l="l" t="t" r="r" b="b"/>
                <a:pathLst>
                  <a:path w="6984" h="13334">
                    <a:moveTo>
                      <a:pt x="2691" y="0"/>
                    </a:moveTo>
                    <a:lnTo>
                      <a:pt x="0" y="8516"/>
                    </a:lnTo>
                    <a:lnTo>
                      <a:pt x="4003" y="12947"/>
                    </a:lnTo>
                    <a:lnTo>
                      <a:pt x="6787" y="4430"/>
                    </a:lnTo>
                    <a:lnTo>
                      <a:pt x="6764" y="4200"/>
                    </a:lnTo>
                    <a:lnTo>
                      <a:pt x="2691" y="0"/>
                    </a:lnTo>
                    <a:close/>
                  </a:path>
                </a:pathLst>
              </a:custGeom>
              <a:solidFill>
                <a:srgbClr val="1C1F4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" name="object 78"/>
              <p:cNvSpPr/>
              <p:nvPr/>
            </p:nvSpPr>
            <p:spPr>
              <a:xfrm>
                <a:off x="18817794" y="9246139"/>
                <a:ext cx="34290" cy="14604"/>
              </a:xfrm>
              <a:custGeom>
                <a:avLst/>
                <a:gdLst/>
                <a:ahLst/>
                <a:cxnLst/>
                <a:rect l="l" t="t" r="r" b="b"/>
                <a:pathLst>
                  <a:path w="34290" h="14604">
                    <a:moveTo>
                      <a:pt x="7340" y="8775"/>
                    </a:moveTo>
                    <a:lnTo>
                      <a:pt x="6972" y="4432"/>
                    </a:lnTo>
                    <a:lnTo>
                      <a:pt x="3886" y="114"/>
                    </a:lnTo>
                    <a:lnTo>
                      <a:pt x="1066" y="4572"/>
                    </a:lnTo>
                    <a:lnTo>
                      <a:pt x="0" y="8978"/>
                    </a:lnTo>
                    <a:lnTo>
                      <a:pt x="4305" y="14376"/>
                    </a:lnTo>
                    <a:lnTo>
                      <a:pt x="7340" y="8775"/>
                    </a:lnTo>
                    <a:close/>
                  </a:path>
                  <a:path w="34290" h="14604">
                    <a:moveTo>
                      <a:pt x="34188" y="7086"/>
                    </a:moveTo>
                    <a:lnTo>
                      <a:pt x="34086" y="2806"/>
                    </a:lnTo>
                    <a:lnTo>
                      <a:pt x="32473" y="0"/>
                    </a:lnTo>
                    <a:lnTo>
                      <a:pt x="27774" y="6870"/>
                    </a:lnTo>
                    <a:lnTo>
                      <a:pt x="27851" y="9144"/>
                    </a:lnTo>
                    <a:lnTo>
                      <a:pt x="32791" y="12839"/>
                    </a:lnTo>
                    <a:lnTo>
                      <a:pt x="34188" y="7086"/>
                    </a:lnTo>
                    <a:close/>
                  </a:path>
                </a:pathLst>
              </a:custGeom>
              <a:solidFill>
                <a:srgbClr val="1C1F4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" name="object 79"/>
              <p:cNvSpPr/>
              <p:nvPr/>
            </p:nvSpPr>
            <p:spPr>
              <a:xfrm>
                <a:off x="18875477" y="9417627"/>
                <a:ext cx="22225" cy="43815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43815">
                    <a:moveTo>
                      <a:pt x="7442" y="7162"/>
                    </a:moveTo>
                    <a:lnTo>
                      <a:pt x="2832" y="0"/>
                    </a:lnTo>
                    <a:lnTo>
                      <a:pt x="0" y="4864"/>
                    </a:lnTo>
                    <a:lnTo>
                      <a:pt x="622" y="9271"/>
                    </a:lnTo>
                    <a:lnTo>
                      <a:pt x="2197" y="14046"/>
                    </a:lnTo>
                    <a:lnTo>
                      <a:pt x="7302" y="9461"/>
                    </a:lnTo>
                    <a:lnTo>
                      <a:pt x="7442" y="7162"/>
                    </a:lnTo>
                    <a:close/>
                  </a:path>
                  <a:path w="22225" h="43815">
                    <a:moveTo>
                      <a:pt x="21856" y="28460"/>
                    </a:moveTo>
                    <a:lnTo>
                      <a:pt x="16548" y="29984"/>
                    </a:lnTo>
                    <a:lnTo>
                      <a:pt x="17310" y="33820"/>
                    </a:lnTo>
                    <a:lnTo>
                      <a:pt x="17818" y="39141"/>
                    </a:lnTo>
                    <a:lnTo>
                      <a:pt x="19215" y="41135"/>
                    </a:lnTo>
                    <a:lnTo>
                      <a:pt x="20091" y="43205"/>
                    </a:lnTo>
                    <a:lnTo>
                      <a:pt x="21856" y="42697"/>
                    </a:lnTo>
                    <a:lnTo>
                      <a:pt x="21856" y="28460"/>
                    </a:lnTo>
                    <a:close/>
                  </a:path>
                </a:pathLst>
              </a:custGeom>
              <a:solidFill>
                <a:srgbClr val="1C1F4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" name="object 80"/>
              <p:cNvSpPr/>
              <p:nvPr/>
            </p:nvSpPr>
            <p:spPr>
              <a:xfrm>
                <a:off x="18818352" y="9187506"/>
                <a:ext cx="7620" cy="14604"/>
              </a:xfrm>
              <a:custGeom>
                <a:avLst/>
                <a:gdLst/>
                <a:ahLst/>
                <a:cxnLst/>
                <a:rect l="l" t="t" r="r" b="b"/>
                <a:pathLst>
                  <a:path w="7619" h="14604">
                    <a:moveTo>
                      <a:pt x="2830" y="0"/>
                    </a:moveTo>
                    <a:lnTo>
                      <a:pt x="0" y="5670"/>
                    </a:lnTo>
                    <a:lnTo>
                      <a:pt x="0" y="9962"/>
                    </a:lnTo>
                    <a:lnTo>
                      <a:pt x="3405" y="14255"/>
                    </a:lnTo>
                    <a:lnTo>
                      <a:pt x="6005" y="9802"/>
                    </a:lnTo>
                    <a:lnTo>
                      <a:pt x="7293" y="5348"/>
                    </a:lnTo>
                    <a:lnTo>
                      <a:pt x="2830" y="0"/>
                    </a:lnTo>
                    <a:close/>
                  </a:path>
                </a:pathLst>
              </a:custGeom>
              <a:solidFill>
                <a:srgbClr val="1C1F4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" name="object 81"/>
              <p:cNvSpPr/>
              <p:nvPr/>
            </p:nvSpPr>
            <p:spPr>
              <a:xfrm>
                <a:off x="18817590" y="9302565"/>
                <a:ext cx="65405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65405" h="73025">
                    <a:moveTo>
                      <a:pt x="7429" y="9626"/>
                    </a:moveTo>
                    <a:lnTo>
                      <a:pt x="7391" y="5308"/>
                    </a:lnTo>
                    <a:lnTo>
                      <a:pt x="3987" y="1041"/>
                    </a:lnTo>
                    <a:lnTo>
                      <a:pt x="1422" y="5537"/>
                    </a:lnTo>
                    <a:lnTo>
                      <a:pt x="0" y="9994"/>
                    </a:lnTo>
                    <a:lnTo>
                      <a:pt x="4673" y="15227"/>
                    </a:lnTo>
                    <a:lnTo>
                      <a:pt x="7429" y="9626"/>
                    </a:lnTo>
                    <a:close/>
                  </a:path>
                  <a:path w="65405" h="73025">
                    <a:moveTo>
                      <a:pt x="34518" y="7137"/>
                    </a:moveTo>
                    <a:lnTo>
                      <a:pt x="32816" y="25"/>
                    </a:lnTo>
                    <a:lnTo>
                      <a:pt x="28397" y="4940"/>
                    </a:lnTo>
                    <a:lnTo>
                      <a:pt x="28346" y="9271"/>
                    </a:lnTo>
                    <a:lnTo>
                      <a:pt x="31064" y="14528"/>
                    </a:lnTo>
                    <a:lnTo>
                      <a:pt x="33934" y="11976"/>
                    </a:lnTo>
                    <a:lnTo>
                      <a:pt x="34518" y="7137"/>
                    </a:lnTo>
                    <a:close/>
                  </a:path>
                  <a:path w="65405" h="73025">
                    <a:moveTo>
                      <a:pt x="64973" y="5219"/>
                    </a:moveTo>
                    <a:lnTo>
                      <a:pt x="61620" y="0"/>
                    </a:lnTo>
                    <a:lnTo>
                      <a:pt x="59677" y="4470"/>
                    </a:lnTo>
                    <a:lnTo>
                      <a:pt x="59613" y="9118"/>
                    </a:lnTo>
                    <a:lnTo>
                      <a:pt x="61404" y="13944"/>
                    </a:lnTo>
                    <a:lnTo>
                      <a:pt x="64554" y="9525"/>
                    </a:lnTo>
                    <a:lnTo>
                      <a:pt x="64973" y="5219"/>
                    </a:lnTo>
                    <a:close/>
                  </a:path>
                  <a:path w="65405" h="73025">
                    <a:moveTo>
                      <a:pt x="65366" y="67259"/>
                    </a:moveTo>
                    <a:lnTo>
                      <a:pt x="64262" y="62877"/>
                    </a:lnTo>
                    <a:lnTo>
                      <a:pt x="61341" y="58407"/>
                    </a:lnTo>
                    <a:lnTo>
                      <a:pt x="58394" y="62712"/>
                    </a:lnTo>
                    <a:lnTo>
                      <a:pt x="57988" y="67056"/>
                    </a:lnTo>
                    <a:lnTo>
                      <a:pt x="60921" y="72656"/>
                    </a:lnTo>
                    <a:lnTo>
                      <a:pt x="65366" y="67259"/>
                    </a:lnTo>
                    <a:close/>
                  </a:path>
                </a:pathLst>
              </a:custGeom>
              <a:solidFill>
                <a:srgbClr val="1C1F4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" name="object 82"/>
              <p:cNvSpPr/>
              <p:nvPr/>
            </p:nvSpPr>
            <p:spPr>
              <a:xfrm>
                <a:off x="18864028" y="9217600"/>
                <a:ext cx="7620" cy="13970"/>
              </a:xfrm>
              <a:custGeom>
                <a:avLst/>
                <a:gdLst/>
                <a:ahLst/>
                <a:cxnLst/>
                <a:rect l="l" t="t" r="r" b="b"/>
                <a:pathLst>
                  <a:path w="7619" h="13970">
                    <a:moveTo>
                      <a:pt x="2761" y="0"/>
                    </a:moveTo>
                    <a:lnTo>
                      <a:pt x="0" y="4889"/>
                    </a:lnTo>
                    <a:lnTo>
                      <a:pt x="459" y="9228"/>
                    </a:lnTo>
                    <a:lnTo>
                      <a:pt x="2300" y="13957"/>
                    </a:lnTo>
                    <a:lnTo>
                      <a:pt x="7247" y="9366"/>
                    </a:lnTo>
                    <a:lnTo>
                      <a:pt x="7362" y="6749"/>
                    </a:lnTo>
                    <a:lnTo>
                      <a:pt x="2761" y="0"/>
                    </a:lnTo>
                    <a:close/>
                  </a:path>
                </a:pathLst>
              </a:custGeom>
              <a:solidFill>
                <a:srgbClr val="1C1F4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" name="object 83"/>
              <p:cNvSpPr/>
              <p:nvPr/>
            </p:nvSpPr>
            <p:spPr>
              <a:xfrm>
                <a:off x="18817654" y="8959412"/>
                <a:ext cx="35560" cy="99695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99695">
                    <a:moveTo>
                      <a:pt x="7200" y="4572"/>
                    </a:moveTo>
                    <a:lnTo>
                      <a:pt x="5524" y="0"/>
                    </a:lnTo>
                    <a:lnTo>
                      <a:pt x="76" y="5537"/>
                    </a:lnTo>
                    <a:lnTo>
                      <a:pt x="0" y="8496"/>
                    </a:lnTo>
                    <a:lnTo>
                      <a:pt x="6083" y="13982"/>
                    </a:lnTo>
                    <a:lnTo>
                      <a:pt x="6400" y="8775"/>
                    </a:lnTo>
                    <a:lnTo>
                      <a:pt x="7200" y="4572"/>
                    </a:lnTo>
                    <a:close/>
                  </a:path>
                  <a:path w="35559" h="99695">
                    <a:moveTo>
                      <a:pt x="25819" y="92570"/>
                    </a:moveTo>
                    <a:lnTo>
                      <a:pt x="20942" y="85864"/>
                    </a:lnTo>
                    <a:lnTo>
                      <a:pt x="20053" y="91224"/>
                    </a:lnTo>
                    <a:lnTo>
                      <a:pt x="20167" y="95796"/>
                    </a:lnTo>
                    <a:lnTo>
                      <a:pt x="21310" y="99593"/>
                    </a:lnTo>
                    <a:lnTo>
                      <a:pt x="25819" y="92964"/>
                    </a:lnTo>
                    <a:lnTo>
                      <a:pt x="25819" y="92570"/>
                    </a:lnTo>
                    <a:close/>
                  </a:path>
                  <a:path w="35559" h="99695">
                    <a:moveTo>
                      <a:pt x="26327" y="38519"/>
                    </a:moveTo>
                    <a:lnTo>
                      <a:pt x="24993" y="34099"/>
                    </a:lnTo>
                    <a:lnTo>
                      <a:pt x="23126" y="29641"/>
                    </a:lnTo>
                    <a:lnTo>
                      <a:pt x="22161" y="29591"/>
                    </a:lnTo>
                    <a:lnTo>
                      <a:pt x="20256" y="29502"/>
                    </a:lnTo>
                    <a:lnTo>
                      <a:pt x="20256" y="43370"/>
                    </a:lnTo>
                    <a:lnTo>
                      <a:pt x="26327" y="38519"/>
                    </a:lnTo>
                    <a:close/>
                  </a:path>
                  <a:path w="35559" h="99695">
                    <a:moveTo>
                      <a:pt x="35483" y="61556"/>
                    </a:moveTo>
                    <a:lnTo>
                      <a:pt x="32842" y="57124"/>
                    </a:lnTo>
                    <a:lnTo>
                      <a:pt x="28105" y="64211"/>
                    </a:lnTo>
                    <a:lnTo>
                      <a:pt x="28105" y="65151"/>
                    </a:lnTo>
                    <a:lnTo>
                      <a:pt x="34226" y="72529"/>
                    </a:lnTo>
                    <a:lnTo>
                      <a:pt x="33921" y="65735"/>
                    </a:lnTo>
                    <a:lnTo>
                      <a:pt x="35483" y="61556"/>
                    </a:lnTo>
                    <a:close/>
                  </a:path>
                </a:pathLst>
              </a:custGeom>
              <a:solidFill>
                <a:srgbClr val="1C1F4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" name="object 84"/>
              <p:cNvSpPr/>
              <p:nvPr/>
            </p:nvSpPr>
            <p:spPr>
              <a:xfrm>
                <a:off x="18845620" y="9131407"/>
                <a:ext cx="3619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36194" h="15875">
                    <a:moveTo>
                      <a:pt x="5676" y="0"/>
                    </a:moveTo>
                    <a:lnTo>
                      <a:pt x="0" y="2070"/>
                    </a:lnTo>
                    <a:lnTo>
                      <a:pt x="1358" y="6286"/>
                    </a:lnTo>
                    <a:lnTo>
                      <a:pt x="1625" y="11087"/>
                    </a:lnTo>
                    <a:lnTo>
                      <a:pt x="3327" y="12255"/>
                    </a:lnTo>
                    <a:lnTo>
                      <a:pt x="5676" y="15290"/>
                    </a:lnTo>
                    <a:lnTo>
                      <a:pt x="5676" y="0"/>
                    </a:lnTo>
                    <a:close/>
                  </a:path>
                  <a:path w="36194" h="15875">
                    <a:moveTo>
                      <a:pt x="35902" y="8115"/>
                    </a:moveTo>
                    <a:lnTo>
                      <a:pt x="35483" y="3873"/>
                    </a:lnTo>
                    <a:lnTo>
                      <a:pt x="32232" y="292"/>
                    </a:lnTo>
                    <a:lnTo>
                      <a:pt x="30251" y="8026"/>
                    </a:lnTo>
                    <a:lnTo>
                      <a:pt x="33502" y="13017"/>
                    </a:lnTo>
                    <a:lnTo>
                      <a:pt x="35902" y="8115"/>
                    </a:lnTo>
                    <a:close/>
                  </a:path>
                </a:pathLst>
              </a:custGeom>
              <a:solidFill>
                <a:srgbClr val="1C1F4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" name="object 85"/>
              <p:cNvSpPr/>
              <p:nvPr/>
            </p:nvSpPr>
            <p:spPr>
              <a:xfrm>
                <a:off x="18819455" y="8901970"/>
                <a:ext cx="5715" cy="1524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15240">
                    <a:moveTo>
                      <a:pt x="2791" y="0"/>
                    </a:moveTo>
                    <a:lnTo>
                      <a:pt x="0" y="6320"/>
                    </a:lnTo>
                    <a:lnTo>
                      <a:pt x="345" y="11256"/>
                    </a:lnTo>
                    <a:lnTo>
                      <a:pt x="3827" y="14806"/>
                    </a:lnTo>
                    <a:lnTo>
                      <a:pt x="5000" y="10146"/>
                    </a:lnTo>
                    <a:lnTo>
                      <a:pt x="5483" y="5922"/>
                    </a:lnTo>
                    <a:lnTo>
                      <a:pt x="2791" y="0"/>
                    </a:lnTo>
                    <a:close/>
                  </a:path>
                </a:pathLst>
              </a:custGeom>
              <a:solidFill>
                <a:srgbClr val="1C1F4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" name="object 86"/>
              <p:cNvSpPr/>
              <p:nvPr/>
            </p:nvSpPr>
            <p:spPr>
              <a:xfrm>
                <a:off x="18836073" y="9102686"/>
                <a:ext cx="7620" cy="14604"/>
              </a:xfrm>
              <a:custGeom>
                <a:avLst/>
                <a:gdLst/>
                <a:ahLst/>
                <a:cxnLst/>
                <a:rect l="l" t="t" r="r" b="b"/>
                <a:pathLst>
                  <a:path w="7619" h="14604">
                    <a:moveTo>
                      <a:pt x="1955" y="0"/>
                    </a:moveTo>
                    <a:lnTo>
                      <a:pt x="1288" y="5188"/>
                    </a:lnTo>
                    <a:lnTo>
                      <a:pt x="0" y="9434"/>
                    </a:lnTo>
                    <a:lnTo>
                      <a:pt x="2715" y="14531"/>
                    </a:lnTo>
                    <a:lnTo>
                      <a:pt x="7293" y="6427"/>
                    </a:lnTo>
                    <a:lnTo>
                      <a:pt x="7270" y="5371"/>
                    </a:lnTo>
                    <a:lnTo>
                      <a:pt x="1955" y="0"/>
                    </a:lnTo>
                    <a:close/>
                  </a:path>
                </a:pathLst>
              </a:custGeom>
              <a:solidFill>
                <a:srgbClr val="1C1F4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" name="object 87"/>
              <p:cNvSpPr/>
              <p:nvPr/>
            </p:nvSpPr>
            <p:spPr>
              <a:xfrm>
                <a:off x="18837409" y="9332841"/>
                <a:ext cx="6985" cy="13970"/>
              </a:xfrm>
              <a:custGeom>
                <a:avLst/>
                <a:gdLst/>
                <a:ahLst/>
                <a:cxnLst/>
                <a:rect l="l" t="t" r="r" b="b"/>
                <a:pathLst>
                  <a:path w="6984" h="13970">
                    <a:moveTo>
                      <a:pt x="377" y="13593"/>
                    </a:moveTo>
                    <a:lnTo>
                      <a:pt x="206" y="13750"/>
                    </a:lnTo>
                    <a:lnTo>
                      <a:pt x="390" y="13911"/>
                    </a:lnTo>
                    <a:lnTo>
                      <a:pt x="377" y="13593"/>
                    </a:lnTo>
                    <a:close/>
                  </a:path>
                  <a:path w="6984" h="13970">
                    <a:moveTo>
                      <a:pt x="1357" y="0"/>
                    </a:moveTo>
                    <a:lnTo>
                      <a:pt x="851" y="1010"/>
                    </a:lnTo>
                    <a:lnTo>
                      <a:pt x="0" y="1905"/>
                    </a:lnTo>
                    <a:lnTo>
                      <a:pt x="99" y="8126"/>
                    </a:lnTo>
                    <a:lnTo>
                      <a:pt x="229" y="10215"/>
                    </a:lnTo>
                    <a:lnTo>
                      <a:pt x="377" y="13593"/>
                    </a:lnTo>
                    <a:lnTo>
                      <a:pt x="6281" y="8126"/>
                    </a:lnTo>
                    <a:lnTo>
                      <a:pt x="6557" y="5440"/>
                    </a:lnTo>
                    <a:lnTo>
                      <a:pt x="1357" y="0"/>
                    </a:lnTo>
                    <a:close/>
                  </a:path>
                </a:pathLst>
              </a:custGeom>
              <a:solidFill>
                <a:srgbClr val="1C1F4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" name="object 88"/>
              <p:cNvSpPr/>
              <p:nvPr/>
            </p:nvSpPr>
            <p:spPr>
              <a:xfrm>
                <a:off x="18891149" y="9218339"/>
                <a:ext cx="6350" cy="71120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1120">
                    <a:moveTo>
                      <a:pt x="6121" y="57391"/>
                    </a:moveTo>
                    <a:lnTo>
                      <a:pt x="2501" y="62153"/>
                    </a:lnTo>
                    <a:lnTo>
                      <a:pt x="2501" y="66636"/>
                    </a:lnTo>
                    <a:lnTo>
                      <a:pt x="6121" y="70866"/>
                    </a:lnTo>
                    <a:lnTo>
                      <a:pt x="6121" y="57391"/>
                    </a:lnTo>
                    <a:close/>
                  </a:path>
                  <a:path w="6350" h="71120">
                    <a:moveTo>
                      <a:pt x="6121" y="0"/>
                    </a:moveTo>
                    <a:lnTo>
                      <a:pt x="3200" y="139"/>
                    </a:lnTo>
                    <a:lnTo>
                      <a:pt x="1485" y="4546"/>
                    </a:lnTo>
                    <a:lnTo>
                      <a:pt x="0" y="8953"/>
                    </a:lnTo>
                    <a:lnTo>
                      <a:pt x="6121" y="13728"/>
                    </a:lnTo>
                    <a:lnTo>
                      <a:pt x="6121" y="0"/>
                    </a:lnTo>
                    <a:close/>
                  </a:path>
                </a:pathLst>
              </a:custGeom>
              <a:solidFill>
                <a:srgbClr val="1C1F4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" name="object 89"/>
              <p:cNvSpPr/>
              <p:nvPr/>
            </p:nvSpPr>
            <p:spPr>
              <a:xfrm>
                <a:off x="18837777" y="9275772"/>
                <a:ext cx="6350" cy="14604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14604">
                    <a:moveTo>
                      <a:pt x="0" y="0"/>
                    </a:moveTo>
                    <a:lnTo>
                      <a:pt x="0" y="14347"/>
                    </a:lnTo>
                    <a:lnTo>
                      <a:pt x="5913" y="5784"/>
                    </a:lnTo>
                    <a:lnTo>
                      <a:pt x="5752" y="30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1F4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0" name="object 90"/>
              <p:cNvSpPr/>
              <p:nvPr/>
            </p:nvSpPr>
            <p:spPr>
              <a:xfrm>
                <a:off x="18845683" y="9186983"/>
                <a:ext cx="37465" cy="16510"/>
              </a:xfrm>
              <a:custGeom>
                <a:avLst/>
                <a:gdLst/>
                <a:ahLst/>
                <a:cxnLst/>
                <a:rect l="l" t="t" r="r" b="b"/>
                <a:pathLst>
                  <a:path w="37465" h="16509">
                    <a:moveTo>
                      <a:pt x="5588" y="1193"/>
                    </a:moveTo>
                    <a:lnTo>
                      <a:pt x="0" y="4406"/>
                    </a:lnTo>
                    <a:lnTo>
                      <a:pt x="1181" y="8775"/>
                    </a:lnTo>
                    <a:lnTo>
                      <a:pt x="1752" y="13665"/>
                    </a:lnTo>
                    <a:lnTo>
                      <a:pt x="3454" y="14414"/>
                    </a:lnTo>
                    <a:lnTo>
                      <a:pt x="5588" y="16256"/>
                    </a:lnTo>
                    <a:lnTo>
                      <a:pt x="5588" y="1193"/>
                    </a:lnTo>
                    <a:close/>
                  </a:path>
                  <a:path w="37465" h="16509">
                    <a:moveTo>
                      <a:pt x="37084" y="9728"/>
                    </a:moveTo>
                    <a:lnTo>
                      <a:pt x="37058" y="8674"/>
                    </a:lnTo>
                    <a:lnTo>
                      <a:pt x="31216" y="0"/>
                    </a:lnTo>
                    <a:lnTo>
                      <a:pt x="31076" y="6629"/>
                    </a:lnTo>
                    <a:lnTo>
                      <a:pt x="29679" y="10922"/>
                    </a:lnTo>
                    <a:lnTo>
                      <a:pt x="32435" y="15316"/>
                    </a:lnTo>
                    <a:lnTo>
                      <a:pt x="37084" y="9728"/>
                    </a:lnTo>
                    <a:close/>
                  </a:path>
                </a:pathLst>
              </a:custGeom>
              <a:solidFill>
                <a:srgbClr val="1C1F4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45" name="Группа 44"/>
            <p:cNvGrpSpPr/>
            <p:nvPr/>
          </p:nvGrpSpPr>
          <p:grpSpPr>
            <a:xfrm>
              <a:off x="14906426" y="7551413"/>
              <a:ext cx="4248057" cy="2197133"/>
              <a:chOff x="14906426" y="7551413"/>
              <a:chExt cx="4248057" cy="2197133"/>
            </a:xfrm>
          </p:grpSpPr>
          <p:grpSp>
            <p:nvGrpSpPr>
              <p:cNvPr id="46" name="object 91"/>
              <p:cNvGrpSpPr/>
              <p:nvPr/>
            </p:nvGrpSpPr>
            <p:grpSpPr>
              <a:xfrm>
                <a:off x="16296564" y="7551413"/>
                <a:ext cx="2857919" cy="2197100"/>
                <a:chOff x="16296564" y="7551413"/>
                <a:chExt cx="2857919" cy="2197100"/>
              </a:xfrm>
            </p:grpSpPr>
            <p:sp>
              <p:nvSpPr>
                <p:cNvPr id="55" name="object 92"/>
                <p:cNvSpPr/>
                <p:nvPr/>
              </p:nvSpPr>
              <p:spPr>
                <a:xfrm>
                  <a:off x="17666043" y="7551413"/>
                  <a:ext cx="1488440" cy="219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8440" h="2197100">
                      <a:moveTo>
                        <a:pt x="178079" y="1943100"/>
                      </a:moveTo>
                      <a:lnTo>
                        <a:pt x="176326" y="1930400"/>
                      </a:lnTo>
                      <a:lnTo>
                        <a:pt x="171132" y="1943100"/>
                      </a:lnTo>
                      <a:lnTo>
                        <a:pt x="178079" y="1943100"/>
                      </a:lnTo>
                      <a:close/>
                    </a:path>
                    <a:path w="1488440" h="2197100">
                      <a:moveTo>
                        <a:pt x="343001" y="1524000"/>
                      </a:moveTo>
                      <a:lnTo>
                        <a:pt x="236435" y="1524000"/>
                      </a:lnTo>
                      <a:lnTo>
                        <a:pt x="266458" y="1536700"/>
                      </a:lnTo>
                      <a:lnTo>
                        <a:pt x="319735" y="1536700"/>
                      </a:lnTo>
                      <a:lnTo>
                        <a:pt x="343001" y="1524000"/>
                      </a:lnTo>
                      <a:close/>
                    </a:path>
                    <a:path w="1488440" h="2197100">
                      <a:moveTo>
                        <a:pt x="572719" y="2135936"/>
                      </a:moveTo>
                      <a:lnTo>
                        <a:pt x="546785" y="2120900"/>
                      </a:lnTo>
                      <a:lnTo>
                        <a:pt x="546785" y="2121966"/>
                      </a:lnTo>
                      <a:lnTo>
                        <a:pt x="572719" y="2135936"/>
                      </a:lnTo>
                      <a:close/>
                    </a:path>
                    <a:path w="1488440" h="2197100">
                      <a:moveTo>
                        <a:pt x="589432" y="747776"/>
                      </a:moveTo>
                      <a:lnTo>
                        <a:pt x="587857" y="748461"/>
                      </a:lnTo>
                      <a:lnTo>
                        <a:pt x="587857" y="749300"/>
                      </a:lnTo>
                      <a:lnTo>
                        <a:pt x="589432" y="747776"/>
                      </a:lnTo>
                      <a:close/>
                    </a:path>
                    <a:path w="1488440" h="2197100">
                      <a:moveTo>
                        <a:pt x="591337" y="599287"/>
                      </a:moveTo>
                      <a:lnTo>
                        <a:pt x="588035" y="596900"/>
                      </a:lnTo>
                      <a:lnTo>
                        <a:pt x="588035" y="597839"/>
                      </a:lnTo>
                      <a:lnTo>
                        <a:pt x="591337" y="599287"/>
                      </a:lnTo>
                      <a:close/>
                    </a:path>
                    <a:path w="1488440" h="2197100">
                      <a:moveTo>
                        <a:pt x="591451" y="1005700"/>
                      </a:moveTo>
                      <a:lnTo>
                        <a:pt x="588149" y="1003300"/>
                      </a:lnTo>
                      <a:lnTo>
                        <a:pt x="588149" y="1004239"/>
                      </a:lnTo>
                      <a:lnTo>
                        <a:pt x="591451" y="1005700"/>
                      </a:lnTo>
                      <a:close/>
                    </a:path>
                    <a:path w="1488440" h="2197100">
                      <a:moveTo>
                        <a:pt x="592353" y="358381"/>
                      </a:moveTo>
                      <a:lnTo>
                        <a:pt x="588518" y="355600"/>
                      </a:lnTo>
                      <a:lnTo>
                        <a:pt x="588479" y="356666"/>
                      </a:lnTo>
                      <a:lnTo>
                        <a:pt x="592353" y="358381"/>
                      </a:lnTo>
                      <a:close/>
                    </a:path>
                    <a:path w="1488440" h="2197100">
                      <a:moveTo>
                        <a:pt x="599757" y="846785"/>
                      </a:moveTo>
                      <a:lnTo>
                        <a:pt x="587921" y="838200"/>
                      </a:lnTo>
                      <a:lnTo>
                        <a:pt x="587921" y="838733"/>
                      </a:lnTo>
                      <a:lnTo>
                        <a:pt x="599757" y="846785"/>
                      </a:lnTo>
                      <a:close/>
                    </a:path>
                    <a:path w="1488440" h="2197100">
                      <a:moveTo>
                        <a:pt x="605447" y="901700"/>
                      </a:moveTo>
                      <a:lnTo>
                        <a:pt x="600544" y="901700"/>
                      </a:lnTo>
                      <a:lnTo>
                        <a:pt x="587921" y="913231"/>
                      </a:lnTo>
                      <a:lnTo>
                        <a:pt x="587921" y="914400"/>
                      </a:lnTo>
                      <a:lnTo>
                        <a:pt x="605447" y="901700"/>
                      </a:lnTo>
                      <a:close/>
                    </a:path>
                    <a:path w="1488440" h="2197100">
                      <a:moveTo>
                        <a:pt x="649859" y="1769249"/>
                      </a:moveTo>
                      <a:lnTo>
                        <a:pt x="649490" y="1765007"/>
                      </a:lnTo>
                      <a:lnTo>
                        <a:pt x="648500" y="1763991"/>
                      </a:lnTo>
                      <a:lnTo>
                        <a:pt x="647331" y="1761794"/>
                      </a:lnTo>
                      <a:lnTo>
                        <a:pt x="645909" y="1763699"/>
                      </a:lnTo>
                      <a:lnTo>
                        <a:pt x="644359" y="1764817"/>
                      </a:lnTo>
                      <a:lnTo>
                        <a:pt x="643813" y="1769643"/>
                      </a:lnTo>
                      <a:lnTo>
                        <a:pt x="643928" y="1773262"/>
                      </a:lnTo>
                      <a:lnTo>
                        <a:pt x="644105" y="2197023"/>
                      </a:lnTo>
                      <a:lnTo>
                        <a:pt x="649516" y="2197023"/>
                      </a:lnTo>
                      <a:lnTo>
                        <a:pt x="649859" y="2190750"/>
                      </a:lnTo>
                      <a:lnTo>
                        <a:pt x="649859" y="1769249"/>
                      </a:lnTo>
                      <a:close/>
                    </a:path>
                    <a:path w="1488440" h="2197100">
                      <a:moveTo>
                        <a:pt x="733933" y="1017498"/>
                      </a:moveTo>
                      <a:lnTo>
                        <a:pt x="729056" y="1016000"/>
                      </a:lnTo>
                      <a:lnTo>
                        <a:pt x="728624" y="1016000"/>
                      </a:lnTo>
                      <a:lnTo>
                        <a:pt x="728141" y="1028700"/>
                      </a:lnTo>
                      <a:lnTo>
                        <a:pt x="727976" y="1028700"/>
                      </a:lnTo>
                      <a:lnTo>
                        <a:pt x="727938" y="2197100"/>
                      </a:lnTo>
                      <a:lnTo>
                        <a:pt x="733920" y="2197100"/>
                      </a:lnTo>
                      <a:lnTo>
                        <a:pt x="733933" y="1017498"/>
                      </a:lnTo>
                      <a:close/>
                    </a:path>
                    <a:path w="1488440" h="2197100">
                      <a:moveTo>
                        <a:pt x="740079" y="1019365"/>
                      </a:moveTo>
                      <a:lnTo>
                        <a:pt x="733933" y="1016000"/>
                      </a:lnTo>
                      <a:lnTo>
                        <a:pt x="733933" y="1017498"/>
                      </a:lnTo>
                      <a:lnTo>
                        <a:pt x="740079" y="1019365"/>
                      </a:lnTo>
                      <a:close/>
                    </a:path>
                    <a:path w="1488440" h="2197100">
                      <a:moveTo>
                        <a:pt x="1179766" y="1044282"/>
                      </a:moveTo>
                      <a:lnTo>
                        <a:pt x="1179195" y="1038618"/>
                      </a:lnTo>
                      <a:lnTo>
                        <a:pt x="1175702" y="1034237"/>
                      </a:lnTo>
                      <a:lnTo>
                        <a:pt x="1173949" y="1040409"/>
                      </a:lnTo>
                      <a:lnTo>
                        <a:pt x="1172095" y="1045692"/>
                      </a:lnTo>
                      <a:lnTo>
                        <a:pt x="1177404" y="1051242"/>
                      </a:lnTo>
                      <a:lnTo>
                        <a:pt x="1179766" y="1044282"/>
                      </a:lnTo>
                      <a:close/>
                    </a:path>
                    <a:path w="1488440" h="2197100">
                      <a:moveTo>
                        <a:pt x="1181138" y="1174800"/>
                      </a:moveTo>
                      <a:lnTo>
                        <a:pt x="1177455" y="1168298"/>
                      </a:lnTo>
                      <a:lnTo>
                        <a:pt x="1172464" y="1174623"/>
                      </a:lnTo>
                      <a:lnTo>
                        <a:pt x="1173543" y="1179753"/>
                      </a:lnTo>
                      <a:lnTo>
                        <a:pt x="1177150" y="1185037"/>
                      </a:lnTo>
                      <a:lnTo>
                        <a:pt x="1180604" y="1179944"/>
                      </a:lnTo>
                      <a:lnTo>
                        <a:pt x="1181138" y="1174800"/>
                      </a:lnTo>
                      <a:close/>
                    </a:path>
                    <a:path w="1488440" h="2197100">
                      <a:moveTo>
                        <a:pt x="1182357" y="1112634"/>
                      </a:moveTo>
                      <a:lnTo>
                        <a:pt x="1180795" y="1107440"/>
                      </a:lnTo>
                      <a:lnTo>
                        <a:pt x="1178217" y="1101839"/>
                      </a:lnTo>
                      <a:lnTo>
                        <a:pt x="1172387" y="1108176"/>
                      </a:lnTo>
                      <a:lnTo>
                        <a:pt x="1172387" y="1111897"/>
                      </a:lnTo>
                      <a:lnTo>
                        <a:pt x="1177963" y="1117981"/>
                      </a:lnTo>
                      <a:lnTo>
                        <a:pt x="1182357" y="1112634"/>
                      </a:lnTo>
                      <a:close/>
                    </a:path>
                    <a:path w="1488440" h="2197100">
                      <a:moveTo>
                        <a:pt x="1192466" y="1269809"/>
                      </a:moveTo>
                      <a:lnTo>
                        <a:pt x="1185519" y="1276489"/>
                      </a:lnTo>
                      <a:lnTo>
                        <a:pt x="1185494" y="1279893"/>
                      </a:lnTo>
                      <a:lnTo>
                        <a:pt x="1192466" y="1287830"/>
                      </a:lnTo>
                      <a:lnTo>
                        <a:pt x="1192466" y="1269809"/>
                      </a:lnTo>
                      <a:close/>
                    </a:path>
                    <a:path w="1488440" h="2197100">
                      <a:moveTo>
                        <a:pt x="1192504" y="1069886"/>
                      </a:moveTo>
                      <a:lnTo>
                        <a:pt x="1185443" y="1077912"/>
                      </a:lnTo>
                      <a:lnTo>
                        <a:pt x="1185646" y="1079639"/>
                      </a:lnTo>
                      <a:lnTo>
                        <a:pt x="1192504" y="1084046"/>
                      </a:lnTo>
                      <a:lnTo>
                        <a:pt x="1192504" y="1069886"/>
                      </a:lnTo>
                      <a:close/>
                    </a:path>
                    <a:path w="1488440" h="2197100">
                      <a:moveTo>
                        <a:pt x="1192593" y="999909"/>
                      </a:moveTo>
                      <a:lnTo>
                        <a:pt x="1185506" y="1009434"/>
                      </a:lnTo>
                      <a:lnTo>
                        <a:pt x="1185735" y="1012012"/>
                      </a:lnTo>
                      <a:lnTo>
                        <a:pt x="1192593" y="1016990"/>
                      </a:lnTo>
                      <a:lnTo>
                        <a:pt x="1192593" y="999909"/>
                      </a:lnTo>
                      <a:close/>
                    </a:path>
                    <a:path w="1488440" h="2197100">
                      <a:moveTo>
                        <a:pt x="1194041" y="944981"/>
                      </a:moveTo>
                      <a:lnTo>
                        <a:pt x="1193533" y="940054"/>
                      </a:lnTo>
                      <a:lnTo>
                        <a:pt x="1191831" y="932776"/>
                      </a:lnTo>
                      <a:lnTo>
                        <a:pt x="1185849" y="942594"/>
                      </a:lnTo>
                      <a:lnTo>
                        <a:pt x="1185875" y="942822"/>
                      </a:lnTo>
                      <a:lnTo>
                        <a:pt x="1191882" y="950442"/>
                      </a:lnTo>
                      <a:lnTo>
                        <a:pt x="1194041" y="944981"/>
                      </a:lnTo>
                      <a:close/>
                    </a:path>
                    <a:path w="1488440" h="2197100">
                      <a:moveTo>
                        <a:pt x="1194638" y="1208354"/>
                      </a:moveTo>
                      <a:lnTo>
                        <a:pt x="1191539" y="1202093"/>
                      </a:lnTo>
                      <a:lnTo>
                        <a:pt x="1185621" y="1211110"/>
                      </a:lnTo>
                      <a:lnTo>
                        <a:pt x="1185672" y="1212278"/>
                      </a:lnTo>
                      <a:lnTo>
                        <a:pt x="1192961" y="1221282"/>
                      </a:lnTo>
                      <a:lnTo>
                        <a:pt x="1192796" y="1213916"/>
                      </a:lnTo>
                      <a:lnTo>
                        <a:pt x="1194638" y="1208354"/>
                      </a:lnTo>
                      <a:close/>
                    </a:path>
                    <a:path w="1488440" h="2197100">
                      <a:moveTo>
                        <a:pt x="1214374" y="1310805"/>
                      </a:moveTo>
                      <a:lnTo>
                        <a:pt x="1212126" y="1304594"/>
                      </a:lnTo>
                      <a:lnTo>
                        <a:pt x="1206601" y="1308696"/>
                      </a:lnTo>
                      <a:lnTo>
                        <a:pt x="1211021" y="1319809"/>
                      </a:lnTo>
                      <a:lnTo>
                        <a:pt x="1214005" y="1315872"/>
                      </a:lnTo>
                      <a:lnTo>
                        <a:pt x="1214374" y="1310805"/>
                      </a:lnTo>
                      <a:close/>
                    </a:path>
                    <a:path w="1488440" h="2197100">
                      <a:moveTo>
                        <a:pt x="1215440" y="1040091"/>
                      </a:moveTo>
                      <a:lnTo>
                        <a:pt x="1211567" y="1032484"/>
                      </a:lnTo>
                      <a:lnTo>
                        <a:pt x="1207503" y="1044879"/>
                      </a:lnTo>
                      <a:lnTo>
                        <a:pt x="1212659" y="1050721"/>
                      </a:lnTo>
                      <a:lnTo>
                        <a:pt x="1215364" y="1045121"/>
                      </a:lnTo>
                      <a:lnTo>
                        <a:pt x="1215440" y="1040091"/>
                      </a:lnTo>
                      <a:close/>
                    </a:path>
                    <a:path w="1488440" h="2197100">
                      <a:moveTo>
                        <a:pt x="1215478" y="1174826"/>
                      </a:moveTo>
                      <a:lnTo>
                        <a:pt x="1211503" y="1167930"/>
                      </a:lnTo>
                      <a:lnTo>
                        <a:pt x="1207198" y="1174597"/>
                      </a:lnTo>
                      <a:lnTo>
                        <a:pt x="1208163" y="1179715"/>
                      </a:lnTo>
                      <a:lnTo>
                        <a:pt x="1211173" y="1184922"/>
                      </a:lnTo>
                      <a:lnTo>
                        <a:pt x="1215275" y="1179893"/>
                      </a:lnTo>
                      <a:lnTo>
                        <a:pt x="1215478" y="1174826"/>
                      </a:lnTo>
                      <a:close/>
                    </a:path>
                    <a:path w="1488440" h="2197100">
                      <a:moveTo>
                        <a:pt x="1216063" y="1110996"/>
                      </a:moveTo>
                      <a:lnTo>
                        <a:pt x="1215948" y="1107694"/>
                      </a:lnTo>
                      <a:lnTo>
                        <a:pt x="1210132" y="1102017"/>
                      </a:lnTo>
                      <a:lnTo>
                        <a:pt x="1207897" y="1107579"/>
                      </a:lnTo>
                      <a:lnTo>
                        <a:pt x="1207274" y="1112697"/>
                      </a:lnTo>
                      <a:lnTo>
                        <a:pt x="1210564" y="1118298"/>
                      </a:lnTo>
                      <a:lnTo>
                        <a:pt x="1216063" y="1110996"/>
                      </a:lnTo>
                      <a:close/>
                    </a:path>
                    <a:path w="1488440" h="2197100">
                      <a:moveTo>
                        <a:pt x="1216215" y="978103"/>
                      </a:moveTo>
                      <a:lnTo>
                        <a:pt x="1214793" y="972921"/>
                      </a:lnTo>
                      <a:lnTo>
                        <a:pt x="1212354" y="966152"/>
                      </a:lnTo>
                      <a:lnTo>
                        <a:pt x="1205547" y="972362"/>
                      </a:lnTo>
                      <a:lnTo>
                        <a:pt x="1208024" y="977620"/>
                      </a:lnTo>
                      <a:lnTo>
                        <a:pt x="1210716" y="984402"/>
                      </a:lnTo>
                      <a:lnTo>
                        <a:pt x="1216215" y="978103"/>
                      </a:lnTo>
                      <a:close/>
                    </a:path>
                    <a:path w="1488440" h="2197100">
                      <a:moveTo>
                        <a:pt x="1216685" y="1241552"/>
                      </a:moveTo>
                      <a:lnTo>
                        <a:pt x="1210144" y="1235557"/>
                      </a:lnTo>
                      <a:lnTo>
                        <a:pt x="1207185" y="1250391"/>
                      </a:lnTo>
                      <a:lnTo>
                        <a:pt x="1213053" y="1253413"/>
                      </a:lnTo>
                      <a:lnTo>
                        <a:pt x="1214310" y="1246949"/>
                      </a:lnTo>
                      <a:lnTo>
                        <a:pt x="1216685" y="1241552"/>
                      </a:lnTo>
                      <a:close/>
                    </a:path>
                    <a:path w="1488440" h="2197100">
                      <a:moveTo>
                        <a:pt x="1227607" y="1007503"/>
                      </a:moveTo>
                      <a:lnTo>
                        <a:pt x="1224292" y="1000353"/>
                      </a:lnTo>
                      <a:lnTo>
                        <a:pt x="1221168" y="1007097"/>
                      </a:lnTo>
                      <a:lnTo>
                        <a:pt x="1221676" y="1012126"/>
                      </a:lnTo>
                      <a:lnTo>
                        <a:pt x="1223149" y="1017612"/>
                      </a:lnTo>
                      <a:lnTo>
                        <a:pt x="1227226" y="1013256"/>
                      </a:lnTo>
                      <a:lnTo>
                        <a:pt x="1227607" y="1007503"/>
                      </a:lnTo>
                      <a:close/>
                    </a:path>
                    <a:path w="1488440" h="2197100">
                      <a:moveTo>
                        <a:pt x="1228940" y="1217930"/>
                      </a:moveTo>
                      <a:lnTo>
                        <a:pt x="1228204" y="1213485"/>
                      </a:lnTo>
                      <a:lnTo>
                        <a:pt x="1227569" y="1207236"/>
                      </a:lnTo>
                      <a:lnTo>
                        <a:pt x="1225905" y="1204925"/>
                      </a:lnTo>
                      <a:lnTo>
                        <a:pt x="1224889" y="1202512"/>
                      </a:lnTo>
                      <a:lnTo>
                        <a:pt x="1222819" y="1203109"/>
                      </a:lnTo>
                      <a:lnTo>
                        <a:pt x="1222819" y="1219720"/>
                      </a:lnTo>
                      <a:lnTo>
                        <a:pt x="1228940" y="1217930"/>
                      </a:lnTo>
                      <a:close/>
                    </a:path>
                    <a:path w="1488440" h="2197100">
                      <a:moveTo>
                        <a:pt x="1229614" y="1346669"/>
                      </a:moveTo>
                      <a:lnTo>
                        <a:pt x="1229499" y="1344180"/>
                      </a:lnTo>
                      <a:lnTo>
                        <a:pt x="1223543" y="1337602"/>
                      </a:lnTo>
                      <a:lnTo>
                        <a:pt x="1221981" y="1341551"/>
                      </a:lnTo>
                      <a:lnTo>
                        <a:pt x="1222209" y="1346530"/>
                      </a:lnTo>
                      <a:lnTo>
                        <a:pt x="1224229" y="1352562"/>
                      </a:lnTo>
                      <a:lnTo>
                        <a:pt x="1229614" y="1346669"/>
                      </a:lnTo>
                      <a:close/>
                    </a:path>
                    <a:path w="1488440" h="2197100">
                      <a:moveTo>
                        <a:pt x="1229614" y="1277505"/>
                      </a:moveTo>
                      <a:lnTo>
                        <a:pt x="1221346" y="1270736"/>
                      </a:lnTo>
                      <a:lnTo>
                        <a:pt x="1222692" y="1287513"/>
                      </a:lnTo>
                      <a:lnTo>
                        <a:pt x="1229563" y="1280490"/>
                      </a:lnTo>
                      <a:lnTo>
                        <a:pt x="1229614" y="1277505"/>
                      </a:lnTo>
                      <a:close/>
                    </a:path>
                    <a:path w="1488440" h="2197100">
                      <a:moveTo>
                        <a:pt x="1229614" y="1082675"/>
                      </a:moveTo>
                      <a:lnTo>
                        <a:pt x="1227937" y="1077645"/>
                      </a:lnTo>
                      <a:lnTo>
                        <a:pt x="1227683" y="1072045"/>
                      </a:lnTo>
                      <a:lnTo>
                        <a:pt x="1225702" y="1070622"/>
                      </a:lnTo>
                      <a:lnTo>
                        <a:pt x="1222921" y="1066952"/>
                      </a:lnTo>
                      <a:lnTo>
                        <a:pt x="1222921" y="1085062"/>
                      </a:lnTo>
                      <a:lnTo>
                        <a:pt x="1229614" y="1082675"/>
                      </a:lnTo>
                      <a:close/>
                    </a:path>
                    <a:path w="1488440" h="2197100">
                      <a:moveTo>
                        <a:pt x="1229652" y="941959"/>
                      </a:moveTo>
                      <a:lnTo>
                        <a:pt x="1229512" y="938758"/>
                      </a:lnTo>
                      <a:lnTo>
                        <a:pt x="1222756" y="934834"/>
                      </a:lnTo>
                      <a:lnTo>
                        <a:pt x="1222756" y="951687"/>
                      </a:lnTo>
                      <a:lnTo>
                        <a:pt x="1229652" y="941959"/>
                      </a:lnTo>
                      <a:close/>
                    </a:path>
                    <a:path w="1488440" h="2197100">
                      <a:moveTo>
                        <a:pt x="1246657" y="1180160"/>
                      </a:moveTo>
                      <a:lnTo>
                        <a:pt x="1246378" y="1174762"/>
                      </a:lnTo>
                      <a:lnTo>
                        <a:pt x="1243888" y="1169822"/>
                      </a:lnTo>
                      <a:lnTo>
                        <a:pt x="1241247" y="1175143"/>
                      </a:lnTo>
                      <a:lnTo>
                        <a:pt x="1239456" y="1180426"/>
                      </a:lnTo>
                      <a:lnTo>
                        <a:pt x="1244739" y="1186027"/>
                      </a:lnTo>
                      <a:lnTo>
                        <a:pt x="1246657" y="1180160"/>
                      </a:lnTo>
                      <a:close/>
                    </a:path>
                    <a:path w="1488440" h="2197100">
                      <a:moveTo>
                        <a:pt x="1247368" y="1244701"/>
                      </a:moveTo>
                      <a:lnTo>
                        <a:pt x="1246974" y="1239367"/>
                      </a:lnTo>
                      <a:lnTo>
                        <a:pt x="1245146" y="1237996"/>
                      </a:lnTo>
                      <a:lnTo>
                        <a:pt x="1244079" y="1236548"/>
                      </a:lnTo>
                      <a:lnTo>
                        <a:pt x="1242212" y="1242339"/>
                      </a:lnTo>
                      <a:lnTo>
                        <a:pt x="1239532" y="1247597"/>
                      </a:lnTo>
                      <a:lnTo>
                        <a:pt x="1243203" y="1252410"/>
                      </a:lnTo>
                      <a:lnTo>
                        <a:pt x="1246657" y="1252385"/>
                      </a:lnTo>
                      <a:lnTo>
                        <a:pt x="1246847" y="1248549"/>
                      </a:lnTo>
                      <a:lnTo>
                        <a:pt x="1247368" y="1244701"/>
                      </a:lnTo>
                      <a:close/>
                    </a:path>
                    <a:path w="1488440" h="2197100">
                      <a:moveTo>
                        <a:pt x="1248410" y="1444396"/>
                      </a:moveTo>
                      <a:lnTo>
                        <a:pt x="1244955" y="1437830"/>
                      </a:lnTo>
                      <a:lnTo>
                        <a:pt x="1239647" y="1444066"/>
                      </a:lnTo>
                      <a:lnTo>
                        <a:pt x="1241183" y="1449260"/>
                      </a:lnTo>
                      <a:lnTo>
                        <a:pt x="1244333" y="1454518"/>
                      </a:lnTo>
                      <a:lnTo>
                        <a:pt x="1248067" y="1449438"/>
                      </a:lnTo>
                      <a:lnTo>
                        <a:pt x="1248410" y="1444396"/>
                      </a:lnTo>
                      <a:close/>
                    </a:path>
                    <a:path w="1488440" h="2197100">
                      <a:moveTo>
                        <a:pt x="1248422" y="1107516"/>
                      </a:moveTo>
                      <a:lnTo>
                        <a:pt x="1243990" y="1102461"/>
                      </a:lnTo>
                      <a:lnTo>
                        <a:pt x="1241018" y="1107516"/>
                      </a:lnTo>
                      <a:lnTo>
                        <a:pt x="1240332" y="1112558"/>
                      </a:lnTo>
                      <a:lnTo>
                        <a:pt x="1244676" y="1117612"/>
                      </a:lnTo>
                      <a:lnTo>
                        <a:pt x="1247686" y="1112558"/>
                      </a:lnTo>
                      <a:lnTo>
                        <a:pt x="1248422" y="1107516"/>
                      </a:lnTo>
                      <a:close/>
                    </a:path>
                    <a:path w="1488440" h="2197100">
                      <a:moveTo>
                        <a:pt x="1248498" y="1376921"/>
                      </a:moveTo>
                      <a:lnTo>
                        <a:pt x="1244219" y="1370063"/>
                      </a:lnTo>
                      <a:lnTo>
                        <a:pt x="1240078" y="1376857"/>
                      </a:lnTo>
                      <a:lnTo>
                        <a:pt x="1240929" y="1381975"/>
                      </a:lnTo>
                      <a:lnTo>
                        <a:pt x="1244092" y="1387144"/>
                      </a:lnTo>
                      <a:lnTo>
                        <a:pt x="1247952" y="1382001"/>
                      </a:lnTo>
                      <a:lnTo>
                        <a:pt x="1248498" y="1376921"/>
                      </a:lnTo>
                      <a:close/>
                    </a:path>
                    <a:path w="1488440" h="2197100">
                      <a:moveTo>
                        <a:pt x="1248498" y="1309509"/>
                      </a:moveTo>
                      <a:lnTo>
                        <a:pt x="1244041" y="1304658"/>
                      </a:lnTo>
                      <a:lnTo>
                        <a:pt x="1241590" y="1310005"/>
                      </a:lnTo>
                      <a:lnTo>
                        <a:pt x="1239024" y="1315478"/>
                      </a:lnTo>
                      <a:lnTo>
                        <a:pt x="1245463" y="1321003"/>
                      </a:lnTo>
                      <a:lnTo>
                        <a:pt x="1247902" y="1314602"/>
                      </a:lnTo>
                      <a:lnTo>
                        <a:pt x="1248498" y="1309509"/>
                      </a:lnTo>
                      <a:close/>
                    </a:path>
                    <a:path w="1488440" h="2197100">
                      <a:moveTo>
                        <a:pt x="1249514" y="972159"/>
                      </a:moveTo>
                      <a:lnTo>
                        <a:pt x="1243533" y="966216"/>
                      </a:lnTo>
                      <a:lnTo>
                        <a:pt x="1240536" y="972718"/>
                      </a:lnTo>
                      <a:lnTo>
                        <a:pt x="1240358" y="977760"/>
                      </a:lnTo>
                      <a:lnTo>
                        <a:pt x="1245031" y="982700"/>
                      </a:lnTo>
                      <a:lnTo>
                        <a:pt x="1246568" y="977557"/>
                      </a:lnTo>
                      <a:lnTo>
                        <a:pt x="1249514" y="972159"/>
                      </a:lnTo>
                      <a:close/>
                    </a:path>
                    <a:path w="1488440" h="2197100">
                      <a:moveTo>
                        <a:pt x="1249756" y="1039355"/>
                      </a:moveTo>
                      <a:lnTo>
                        <a:pt x="1243507" y="1034148"/>
                      </a:lnTo>
                      <a:lnTo>
                        <a:pt x="1241882" y="1040498"/>
                      </a:lnTo>
                      <a:lnTo>
                        <a:pt x="1242428" y="1045857"/>
                      </a:lnTo>
                      <a:lnTo>
                        <a:pt x="1245133" y="1050239"/>
                      </a:lnTo>
                      <a:lnTo>
                        <a:pt x="1247089" y="1044892"/>
                      </a:lnTo>
                      <a:lnTo>
                        <a:pt x="1249756" y="1039355"/>
                      </a:lnTo>
                      <a:close/>
                    </a:path>
                    <a:path w="1488440" h="2197100">
                      <a:moveTo>
                        <a:pt x="1261706" y="1007287"/>
                      </a:moveTo>
                      <a:lnTo>
                        <a:pt x="1257681" y="1000328"/>
                      </a:lnTo>
                      <a:lnTo>
                        <a:pt x="1253426" y="1007122"/>
                      </a:lnTo>
                      <a:lnTo>
                        <a:pt x="1254290" y="1012202"/>
                      </a:lnTo>
                      <a:lnTo>
                        <a:pt x="1257452" y="1017358"/>
                      </a:lnTo>
                      <a:lnTo>
                        <a:pt x="1261364" y="1012342"/>
                      </a:lnTo>
                      <a:lnTo>
                        <a:pt x="1261706" y="1007287"/>
                      </a:lnTo>
                      <a:close/>
                    </a:path>
                    <a:path w="1488440" h="2197100">
                      <a:moveTo>
                        <a:pt x="1261783" y="1409928"/>
                      </a:moveTo>
                      <a:lnTo>
                        <a:pt x="1257566" y="1401787"/>
                      </a:lnTo>
                      <a:lnTo>
                        <a:pt x="1254328" y="1410030"/>
                      </a:lnTo>
                      <a:lnTo>
                        <a:pt x="1253223" y="1415122"/>
                      </a:lnTo>
                      <a:lnTo>
                        <a:pt x="1258862" y="1422666"/>
                      </a:lnTo>
                      <a:lnTo>
                        <a:pt x="1260817" y="1414932"/>
                      </a:lnTo>
                      <a:lnTo>
                        <a:pt x="1261783" y="1409928"/>
                      </a:lnTo>
                      <a:close/>
                    </a:path>
                    <a:path w="1488440" h="2197100">
                      <a:moveTo>
                        <a:pt x="1261960" y="1142034"/>
                      </a:moveTo>
                      <a:lnTo>
                        <a:pt x="1257033" y="1137335"/>
                      </a:lnTo>
                      <a:lnTo>
                        <a:pt x="1254582" y="1142631"/>
                      </a:lnTo>
                      <a:lnTo>
                        <a:pt x="1253490" y="1147775"/>
                      </a:lnTo>
                      <a:lnTo>
                        <a:pt x="1258049" y="1154480"/>
                      </a:lnTo>
                      <a:lnTo>
                        <a:pt x="1261198" y="1147089"/>
                      </a:lnTo>
                      <a:lnTo>
                        <a:pt x="1261960" y="1142034"/>
                      </a:lnTo>
                      <a:close/>
                    </a:path>
                    <a:path w="1488440" h="2197100">
                      <a:moveTo>
                        <a:pt x="1262164" y="1343431"/>
                      </a:moveTo>
                      <a:lnTo>
                        <a:pt x="1256576" y="1336916"/>
                      </a:lnTo>
                      <a:lnTo>
                        <a:pt x="1253820" y="1342440"/>
                      </a:lnTo>
                      <a:lnTo>
                        <a:pt x="1253744" y="1347470"/>
                      </a:lnTo>
                      <a:lnTo>
                        <a:pt x="1256525" y="1353070"/>
                      </a:lnTo>
                      <a:lnTo>
                        <a:pt x="1262164" y="1346619"/>
                      </a:lnTo>
                      <a:lnTo>
                        <a:pt x="1262164" y="1343431"/>
                      </a:lnTo>
                      <a:close/>
                    </a:path>
                    <a:path w="1488440" h="2197100">
                      <a:moveTo>
                        <a:pt x="1262494" y="1476806"/>
                      </a:moveTo>
                      <a:lnTo>
                        <a:pt x="1257401" y="1471180"/>
                      </a:lnTo>
                      <a:lnTo>
                        <a:pt x="1255395" y="1476971"/>
                      </a:lnTo>
                      <a:lnTo>
                        <a:pt x="1255649" y="1482331"/>
                      </a:lnTo>
                      <a:lnTo>
                        <a:pt x="1258163" y="1487271"/>
                      </a:lnTo>
                      <a:lnTo>
                        <a:pt x="1260716" y="1482039"/>
                      </a:lnTo>
                      <a:lnTo>
                        <a:pt x="1262494" y="1476806"/>
                      </a:lnTo>
                      <a:close/>
                    </a:path>
                    <a:path w="1488440" h="2197100">
                      <a:moveTo>
                        <a:pt x="1262507" y="1079500"/>
                      </a:moveTo>
                      <a:lnTo>
                        <a:pt x="1262303" y="1073378"/>
                      </a:lnTo>
                      <a:lnTo>
                        <a:pt x="1255699" y="1069797"/>
                      </a:lnTo>
                      <a:lnTo>
                        <a:pt x="1255699" y="1085773"/>
                      </a:lnTo>
                      <a:lnTo>
                        <a:pt x="1262507" y="1079500"/>
                      </a:lnTo>
                      <a:close/>
                    </a:path>
                    <a:path w="1488440" h="2197100">
                      <a:moveTo>
                        <a:pt x="1262595" y="1211059"/>
                      </a:moveTo>
                      <a:lnTo>
                        <a:pt x="1262329" y="1207668"/>
                      </a:lnTo>
                      <a:lnTo>
                        <a:pt x="1255331" y="1203312"/>
                      </a:lnTo>
                      <a:lnTo>
                        <a:pt x="1255331" y="1221625"/>
                      </a:lnTo>
                      <a:lnTo>
                        <a:pt x="1262595" y="1211059"/>
                      </a:lnTo>
                      <a:close/>
                    </a:path>
                    <a:path w="1488440" h="2197100">
                      <a:moveTo>
                        <a:pt x="1262659" y="939495"/>
                      </a:moveTo>
                      <a:lnTo>
                        <a:pt x="1256906" y="933551"/>
                      </a:lnTo>
                      <a:lnTo>
                        <a:pt x="1253845" y="940041"/>
                      </a:lnTo>
                      <a:lnTo>
                        <a:pt x="1253705" y="945095"/>
                      </a:lnTo>
                      <a:lnTo>
                        <a:pt x="1257960" y="950074"/>
                      </a:lnTo>
                      <a:lnTo>
                        <a:pt x="1260627" y="944816"/>
                      </a:lnTo>
                      <a:lnTo>
                        <a:pt x="1262659" y="939495"/>
                      </a:lnTo>
                      <a:close/>
                    </a:path>
                    <a:path w="1488440" h="2197100">
                      <a:moveTo>
                        <a:pt x="1279131" y="966584"/>
                      </a:moveTo>
                      <a:lnTo>
                        <a:pt x="1274813" y="972146"/>
                      </a:lnTo>
                      <a:lnTo>
                        <a:pt x="1274813" y="977480"/>
                      </a:lnTo>
                      <a:lnTo>
                        <a:pt x="1279131" y="982586"/>
                      </a:lnTo>
                      <a:lnTo>
                        <a:pt x="1279131" y="966584"/>
                      </a:lnTo>
                      <a:close/>
                    </a:path>
                    <a:path w="1488440" h="2197100">
                      <a:moveTo>
                        <a:pt x="1279144" y="1506855"/>
                      </a:moveTo>
                      <a:lnTo>
                        <a:pt x="1274826" y="1512252"/>
                      </a:lnTo>
                      <a:lnTo>
                        <a:pt x="1274826" y="1517586"/>
                      </a:lnTo>
                      <a:lnTo>
                        <a:pt x="1279144" y="1522882"/>
                      </a:lnTo>
                      <a:lnTo>
                        <a:pt x="1279144" y="1506855"/>
                      </a:lnTo>
                      <a:close/>
                    </a:path>
                    <a:path w="1488440" h="2197100">
                      <a:moveTo>
                        <a:pt x="1280642" y="1573428"/>
                      </a:moveTo>
                      <a:lnTo>
                        <a:pt x="1272286" y="1577174"/>
                      </a:lnTo>
                      <a:lnTo>
                        <a:pt x="1271993" y="1582077"/>
                      </a:lnTo>
                      <a:lnTo>
                        <a:pt x="1279258" y="1589659"/>
                      </a:lnTo>
                      <a:lnTo>
                        <a:pt x="1280642" y="1573428"/>
                      </a:lnTo>
                      <a:close/>
                    </a:path>
                    <a:path w="1488440" h="2197100">
                      <a:moveTo>
                        <a:pt x="1280858" y="1045210"/>
                      </a:moveTo>
                      <a:lnTo>
                        <a:pt x="1280642" y="1040269"/>
                      </a:lnTo>
                      <a:lnTo>
                        <a:pt x="1278166" y="1034237"/>
                      </a:lnTo>
                      <a:lnTo>
                        <a:pt x="1272705" y="1043762"/>
                      </a:lnTo>
                      <a:lnTo>
                        <a:pt x="1272755" y="1044841"/>
                      </a:lnTo>
                      <a:lnTo>
                        <a:pt x="1278394" y="1050721"/>
                      </a:lnTo>
                      <a:lnTo>
                        <a:pt x="1280858" y="1045210"/>
                      </a:lnTo>
                      <a:close/>
                    </a:path>
                    <a:path w="1488440" h="2197100">
                      <a:moveTo>
                        <a:pt x="1281176" y="1180007"/>
                      </a:moveTo>
                      <a:lnTo>
                        <a:pt x="1280668" y="1174889"/>
                      </a:lnTo>
                      <a:lnTo>
                        <a:pt x="1278407" y="1169289"/>
                      </a:lnTo>
                      <a:lnTo>
                        <a:pt x="1272501" y="1175232"/>
                      </a:lnTo>
                      <a:lnTo>
                        <a:pt x="1272425" y="1178585"/>
                      </a:lnTo>
                      <a:lnTo>
                        <a:pt x="1278039" y="1185583"/>
                      </a:lnTo>
                      <a:lnTo>
                        <a:pt x="1281176" y="1180007"/>
                      </a:lnTo>
                      <a:close/>
                    </a:path>
                    <a:path w="1488440" h="2197100">
                      <a:moveTo>
                        <a:pt x="1281798" y="1381582"/>
                      </a:moveTo>
                      <a:lnTo>
                        <a:pt x="1281010" y="1376667"/>
                      </a:lnTo>
                      <a:lnTo>
                        <a:pt x="1278001" y="1371295"/>
                      </a:lnTo>
                      <a:lnTo>
                        <a:pt x="1272451" y="1378623"/>
                      </a:lnTo>
                      <a:lnTo>
                        <a:pt x="1272590" y="1380731"/>
                      </a:lnTo>
                      <a:lnTo>
                        <a:pt x="1278877" y="1387119"/>
                      </a:lnTo>
                      <a:lnTo>
                        <a:pt x="1281798" y="1381582"/>
                      </a:lnTo>
                      <a:close/>
                    </a:path>
                    <a:path w="1488440" h="2197100">
                      <a:moveTo>
                        <a:pt x="1282776" y="1107655"/>
                      </a:moveTo>
                      <a:lnTo>
                        <a:pt x="1277378" y="1101610"/>
                      </a:lnTo>
                      <a:lnTo>
                        <a:pt x="1273251" y="1107782"/>
                      </a:lnTo>
                      <a:lnTo>
                        <a:pt x="1272400" y="1112799"/>
                      </a:lnTo>
                      <a:lnTo>
                        <a:pt x="1277861" y="1119339"/>
                      </a:lnTo>
                      <a:lnTo>
                        <a:pt x="1280452" y="1112697"/>
                      </a:lnTo>
                      <a:lnTo>
                        <a:pt x="1282776" y="1107655"/>
                      </a:lnTo>
                      <a:close/>
                    </a:path>
                    <a:path w="1488440" h="2197100">
                      <a:moveTo>
                        <a:pt x="1283157" y="1309662"/>
                      </a:moveTo>
                      <a:lnTo>
                        <a:pt x="1278420" y="1303858"/>
                      </a:lnTo>
                      <a:lnTo>
                        <a:pt x="1272044" y="1306029"/>
                      </a:lnTo>
                      <a:lnTo>
                        <a:pt x="1274203" y="1310716"/>
                      </a:lnTo>
                      <a:lnTo>
                        <a:pt x="1274406" y="1316177"/>
                      </a:lnTo>
                      <a:lnTo>
                        <a:pt x="1276553" y="1318018"/>
                      </a:lnTo>
                      <a:lnTo>
                        <a:pt x="1277772" y="1319872"/>
                      </a:lnTo>
                      <a:lnTo>
                        <a:pt x="1278712" y="1314462"/>
                      </a:lnTo>
                      <a:lnTo>
                        <a:pt x="1283157" y="1309662"/>
                      </a:lnTo>
                      <a:close/>
                    </a:path>
                    <a:path w="1488440" h="2197100">
                      <a:moveTo>
                        <a:pt x="1292733" y="1269898"/>
                      </a:moveTo>
                      <a:lnTo>
                        <a:pt x="1286535" y="1271651"/>
                      </a:lnTo>
                      <a:lnTo>
                        <a:pt x="1287386" y="1276121"/>
                      </a:lnTo>
                      <a:lnTo>
                        <a:pt x="1287983" y="1282344"/>
                      </a:lnTo>
                      <a:lnTo>
                        <a:pt x="1289621" y="1284706"/>
                      </a:lnTo>
                      <a:lnTo>
                        <a:pt x="1290637" y="1287145"/>
                      </a:lnTo>
                      <a:lnTo>
                        <a:pt x="1292733" y="1286573"/>
                      </a:lnTo>
                      <a:lnTo>
                        <a:pt x="1292733" y="1269923"/>
                      </a:lnTo>
                      <a:close/>
                    </a:path>
                    <a:path w="1488440" h="2197100">
                      <a:moveTo>
                        <a:pt x="1294028" y="1136434"/>
                      </a:moveTo>
                      <a:lnTo>
                        <a:pt x="1286167" y="1140015"/>
                      </a:lnTo>
                      <a:lnTo>
                        <a:pt x="1285824" y="1142555"/>
                      </a:lnTo>
                      <a:lnTo>
                        <a:pt x="1292910" y="1151877"/>
                      </a:lnTo>
                      <a:lnTo>
                        <a:pt x="1293253" y="1146924"/>
                      </a:lnTo>
                      <a:lnTo>
                        <a:pt x="1294028" y="1136434"/>
                      </a:lnTo>
                      <a:close/>
                    </a:path>
                    <a:path w="1488440" h="2197100">
                      <a:moveTo>
                        <a:pt x="1294396" y="1074572"/>
                      </a:moveTo>
                      <a:lnTo>
                        <a:pt x="1291107" y="1067727"/>
                      </a:lnTo>
                      <a:lnTo>
                        <a:pt x="1289481" y="1071105"/>
                      </a:lnTo>
                      <a:lnTo>
                        <a:pt x="1287843" y="1073035"/>
                      </a:lnTo>
                      <a:lnTo>
                        <a:pt x="1287449" y="1078763"/>
                      </a:lnTo>
                      <a:lnTo>
                        <a:pt x="1286433" y="1083271"/>
                      </a:lnTo>
                      <a:lnTo>
                        <a:pt x="1292415" y="1084757"/>
                      </a:lnTo>
                      <a:lnTo>
                        <a:pt x="1293850" y="1079550"/>
                      </a:lnTo>
                      <a:lnTo>
                        <a:pt x="1294396" y="1074572"/>
                      </a:lnTo>
                      <a:close/>
                    </a:path>
                    <a:path w="1488440" h="2197100">
                      <a:moveTo>
                        <a:pt x="1295146" y="1006602"/>
                      </a:moveTo>
                      <a:lnTo>
                        <a:pt x="1290027" y="1000607"/>
                      </a:lnTo>
                      <a:lnTo>
                        <a:pt x="1286535" y="1007579"/>
                      </a:lnTo>
                      <a:lnTo>
                        <a:pt x="1286446" y="1012469"/>
                      </a:lnTo>
                      <a:lnTo>
                        <a:pt x="1292567" y="1019822"/>
                      </a:lnTo>
                      <a:lnTo>
                        <a:pt x="1293329" y="1011809"/>
                      </a:lnTo>
                      <a:lnTo>
                        <a:pt x="1295146" y="1006602"/>
                      </a:lnTo>
                      <a:close/>
                    </a:path>
                    <a:path w="1488440" h="2197100">
                      <a:moveTo>
                        <a:pt x="1295882" y="1347749"/>
                      </a:moveTo>
                      <a:lnTo>
                        <a:pt x="1294434" y="1342656"/>
                      </a:lnTo>
                      <a:lnTo>
                        <a:pt x="1291894" y="1337094"/>
                      </a:lnTo>
                      <a:lnTo>
                        <a:pt x="1286141" y="1344828"/>
                      </a:lnTo>
                      <a:lnTo>
                        <a:pt x="1286116" y="1345704"/>
                      </a:lnTo>
                      <a:lnTo>
                        <a:pt x="1291259" y="1353007"/>
                      </a:lnTo>
                      <a:lnTo>
                        <a:pt x="1295882" y="1347749"/>
                      </a:lnTo>
                      <a:close/>
                    </a:path>
                    <a:path w="1488440" h="2197100">
                      <a:moveTo>
                        <a:pt x="1295920" y="1550136"/>
                      </a:moveTo>
                      <a:lnTo>
                        <a:pt x="1294447" y="1545043"/>
                      </a:lnTo>
                      <a:lnTo>
                        <a:pt x="1291564" y="1538706"/>
                      </a:lnTo>
                      <a:lnTo>
                        <a:pt x="1286230" y="1548257"/>
                      </a:lnTo>
                      <a:lnTo>
                        <a:pt x="1286230" y="1548866"/>
                      </a:lnTo>
                      <a:lnTo>
                        <a:pt x="1291297" y="1555115"/>
                      </a:lnTo>
                      <a:lnTo>
                        <a:pt x="1295920" y="1550136"/>
                      </a:lnTo>
                      <a:close/>
                    </a:path>
                    <a:path w="1488440" h="2197100">
                      <a:moveTo>
                        <a:pt x="1296314" y="1214145"/>
                      </a:moveTo>
                      <a:lnTo>
                        <a:pt x="1291577" y="1201534"/>
                      </a:lnTo>
                      <a:lnTo>
                        <a:pt x="1286014" y="1208544"/>
                      </a:lnTo>
                      <a:lnTo>
                        <a:pt x="1285798" y="1214158"/>
                      </a:lnTo>
                      <a:lnTo>
                        <a:pt x="1291526" y="1220520"/>
                      </a:lnTo>
                      <a:lnTo>
                        <a:pt x="1296314" y="1214145"/>
                      </a:lnTo>
                      <a:close/>
                    </a:path>
                    <a:path w="1488440" h="2197100">
                      <a:moveTo>
                        <a:pt x="1315821" y="1506880"/>
                      </a:moveTo>
                      <a:lnTo>
                        <a:pt x="1310805" y="1506677"/>
                      </a:lnTo>
                      <a:lnTo>
                        <a:pt x="1308354" y="1513700"/>
                      </a:lnTo>
                      <a:lnTo>
                        <a:pt x="1308506" y="1513725"/>
                      </a:lnTo>
                      <a:lnTo>
                        <a:pt x="1310144" y="1521853"/>
                      </a:lnTo>
                      <a:lnTo>
                        <a:pt x="1314792" y="1520723"/>
                      </a:lnTo>
                      <a:lnTo>
                        <a:pt x="1314881" y="1517142"/>
                      </a:lnTo>
                      <a:lnTo>
                        <a:pt x="1314513" y="1510741"/>
                      </a:lnTo>
                      <a:lnTo>
                        <a:pt x="1315821" y="1506880"/>
                      </a:lnTo>
                      <a:close/>
                    </a:path>
                    <a:path w="1488440" h="2197100">
                      <a:moveTo>
                        <a:pt x="1315847" y="1178585"/>
                      </a:moveTo>
                      <a:lnTo>
                        <a:pt x="1310906" y="1167295"/>
                      </a:lnTo>
                      <a:lnTo>
                        <a:pt x="1308227" y="1174915"/>
                      </a:lnTo>
                      <a:lnTo>
                        <a:pt x="1307617" y="1180058"/>
                      </a:lnTo>
                      <a:lnTo>
                        <a:pt x="1310741" y="1185748"/>
                      </a:lnTo>
                      <a:lnTo>
                        <a:pt x="1315847" y="1178699"/>
                      </a:lnTo>
                      <a:close/>
                    </a:path>
                    <a:path w="1488440" h="2197100">
                      <a:moveTo>
                        <a:pt x="1315847" y="1111072"/>
                      </a:moveTo>
                      <a:lnTo>
                        <a:pt x="1310970" y="1100048"/>
                      </a:lnTo>
                      <a:lnTo>
                        <a:pt x="1308252" y="1107554"/>
                      </a:lnTo>
                      <a:lnTo>
                        <a:pt x="1307541" y="1112697"/>
                      </a:lnTo>
                      <a:lnTo>
                        <a:pt x="1310767" y="1118438"/>
                      </a:lnTo>
                      <a:lnTo>
                        <a:pt x="1315847" y="1111186"/>
                      </a:lnTo>
                      <a:close/>
                    </a:path>
                    <a:path w="1488440" h="2197100">
                      <a:moveTo>
                        <a:pt x="1316215" y="1446949"/>
                      </a:moveTo>
                      <a:lnTo>
                        <a:pt x="1316050" y="1444053"/>
                      </a:lnTo>
                      <a:lnTo>
                        <a:pt x="1310525" y="1439392"/>
                      </a:lnTo>
                      <a:lnTo>
                        <a:pt x="1309192" y="1445094"/>
                      </a:lnTo>
                      <a:lnTo>
                        <a:pt x="1309497" y="1450174"/>
                      </a:lnTo>
                      <a:lnTo>
                        <a:pt x="1311427" y="1454632"/>
                      </a:lnTo>
                      <a:lnTo>
                        <a:pt x="1316215" y="1446949"/>
                      </a:lnTo>
                      <a:close/>
                    </a:path>
                    <a:path w="1488440" h="2197100">
                      <a:moveTo>
                        <a:pt x="1316215" y="1243965"/>
                      </a:moveTo>
                      <a:lnTo>
                        <a:pt x="1315986" y="1241361"/>
                      </a:lnTo>
                      <a:lnTo>
                        <a:pt x="1309611" y="1236662"/>
                      </a:lnTo>
                      <a:lnTo>
                        <a:pt x="1309611" y="1252207"/>
                      </a:lnTo>
                      <a:lnTo>
                        <a:pt x="1316215" y="1243965"/>
                      </a:lnTo>
                      <a:close/>
                    </a:path>
                    <a:path w="1488440" h="2197100">
                      <a:moveTo>
                        <a:pt x="1316837" y="1376489"/>
                      </a:moveTo>
                      <a:lnTo>
                        <a:pt x="1310474" y="1370380"/>
                      </a:lnTo>
                      <a:lnTo>
                        <a:pt x="1308658" y="1377264"/>
                      </a:lnTo>
                      <a:lnTo>
                        <a:pt x="1306957" y="1382547"/>
                      </a:lnTo>
                      <a:lnTo>
                        <a:pt x="1312672" y="1389087"/>
                      </a:lnTo>
                      <a:lnTo>
                        <a:pt x="1314716" y="1381785"/>
                      </a:lnTo>
                      <a:lnTo>
                        <a:pt x="1316837" y="1376489"/>
                      </a:lnTo>
                      <a:close/>
                    </a:path>
                    <a:path w="1488440" h="2197100">
                      <a:moveTo>
                        <a:pt x="1317599" y="1308696"/>
                      </a:moveTo>
                      <a:lnTo>
                        <a:pt x="1309979" y="1304594"/>
                      </a:lnTo>
                      <a:lnTo>
                        <a:pt x="1310005" y="1309751"/>
                      </a:lnTo>
                      <a:lnTo>
                        <a:pt x="1306068" y="1315453"/>
                      </a:lnTo>
                      <a:lnTo>
                        <a:pt x="1313180" y="1319631"/>
                      </a:lnTo>
                      <a:lnTo>
                        <a:pt x="1313548" y="1314411"/>
                      </a:lnTo>
                      <a:lnTo>
                        <a:pt x="1317599" y="1308696"/>
                      </a:lnTo>
                      <a:close/>
                    </a:path>
                    <a:path w="1488440" h="2197100">
                      <a:moveTo>
                        <a:pt x="1327213" y="1341615"/>
                      </a:moveTo>
                      <a:lnTo>
                        <a:pt x="1322946" y="1336687"/>
                      </a:lnTo>
                      <a:lnTo>
                        <a:pt x="1322946" y="1352524"/>
                      </a:lnTo>
                      <a:lnTo>
                        <a:pt x="1327213" y="1346898"/>
                      </a:lnTo>
                      <a:lnTo>
                        <a:pt x="1327213" y="1341615"/>
                      </a:lnTo>
                      <a:close/>
                    </a:path>
                    <a:path w="1488440" h="2197100">
                      <a:moveTo>
                        <a:pt x="1328496" y="1285697"/>
                      </a:moveTo>
                      <a:lnTo>
                        <a:pt x="1327988" y="1281887"/>
                      </a:lnTo>
                      <a:lnTo>
                        <a:pt x="1328013" y="1275029"/>
                      </a:lnTo>
                      <a:lnTo>
                        <a:pt x="1328381" y="1271257"/>
                      </a:lnTo>
                      <a:lnTo>
                        <a:pt x="1322857" y="1270088"/>
                      </a:lnTo>
                      <a:lnTo>
                        <a:pt x="1322857" y="1286827"/>
                      </a:lnTo>
                      <a:lnTo>
                        <a:pt x="1328496" y="1285697"/>
                      </a:lnTo>
                      <a:close/>
                    </a:path>
                    <a:path w="1488440" h="2197100">
                      <a:moveTo>
                        <a:pt x="1329283" y="1684655"/>
                      </a:moveTo>
                      <a:lnTo>
                        <a:pt x="1328508" y="1679575"/>
                      </a:lnTo>
                      <a:lnTo>
                        <a:pt x="1325880" y="1671866"/>
                      </a:lnTo>
                      <a:lnTo>
                        <a:pt x="1322692" y="1679016"/>
                      </a:lnTo>
                      <a:lnTo>
                        <a:pt x="1322654" y="1685188"/>
                      </a:lnTo>
                      <a:lnTo>
                        <a:pt x="1325791" y="1690370"/>
                      </a:lnTo>
                      <a:lnTo>
                        <a:pt x="1329283" y="1684655"/>
                      </a:lnTo>
                      <a:close/>
                    </a:path>
                    <a:path w="1488440" h="2197100">
                      <a:moveTo>
                        <a:pt x="1329601" y="1210398"/>
                      </a:moveTo>
                      <a:lnTo>
                        <a:pt x="1329537" y="1209433"/>
                      </a:lnTo>
                      <a:lnTo>
                        <a:pt x="1323670" y="1202842"/>
                      </a:lnTo>
                      <a:lnTo>
                        <a:pt x="1322349" y="1209141"/>
                      </a:lnTo>
                      <a:lnTo>
                        <a:pt x="1322705" y="1214589"/>
                      </a:lnTo>
                      <a:lnTo>
                        <a:pt x="1324749" y="1219187"/>
                      </a:lnTo>
                      <a:lnTo>
                        <a:pt x="1329601" y="1210398"/>
                      </a:lnTo>
                      <a:close/>
                    </a:path>
                    <a:path w="1488440" h="2197100">
                      <a:moveTo>
                        <a:pt x="1346492" y="1170000"/>
                      </a:moveTo>
                      <a:lnTo>
                        <a:pt x="1339913" y="1177874"/>
                      </a:lnTo>
                      <a:lnTo>
                        <a:pt x="1340091" y="1180604"/>
                      </a:lnTo>
                      <a:lnTo>
                        <a:pt x="1346492" y="1185659"/>
                      </a:lnTo>
                      <a:lnTo>
                        <a:pt x="1346492" y="1170000"/>
                      </a:lnTo>
                      <a:close/>
                    </a:path>
                    <a:path w="1488440" h="2197100">
                      <a:moveTo>
                        <a:pt x="1346631" y="1247787"/>
                      </a:moveTo>
                      <a:lnTo>
                        <a:pt x="1346352" y="1240980"/>
                      </a:lnTo>
                      <a:lnTo>
                        <a:pt x="1343850" y="1234871"/>
                      </a:lnTo>
                      <a:lnTo>
                        <a:pt x="1340713" y="1242060"/>
                      </a:lnTo>
                      <a:lnTo>
                        <a:pt x="1340307" y="1247127"/>
                      </a:lnTo>
                      <a:lnTo>
                        <a:pt x="1344701" y="1255306"/>
                      </a:lnTo>
                      <a:lnTo>
                        <a:pt x="1346631" y="1247787"/>
                      </a:lnTo>
                      <a:close/>
                    </a:path>
                    <a:path w="1488440" h="2197100">
                      <a:moveTo>
                        <a:pt x="1346809" y="1314831"/>
                      </a:moveTo>
                      <a:lnTo>
                        <a:pt x="1346746" y="1308722"/>
                      </a:lnTo>
                      <a:lnTo>
                        <a:pt x="1343634" y="1303794"/>
                      </a:lnTo>
                      <a:lnTo>
                        <a:pt x="1340205" y="1309484"/>
                      </a:lnTo>
                      <a:lnTo>
                        <a:pt x="1340739" y="1314538"/>
                      </a:lnTo>
                      <a:lnTo>
                        <a:pt x="1343799" y="1322108"/>
                      </a:lnTo>
                      <a:lnTo>
                        <a:pt x="1346809" y="1314831"/>
                      </a:lnTo>
                      <a:close/>
                    </a:path>
                    <a:path w="1488440" h="2197100">
                      <a:moveTo>
                        <a:pt x="1348613" y="1511566"/>
                      </a:moveTo>
                      <a:lnTo>
                        <a:pt x="1344612" y="1504772"/>
                      </a:lnTo>
                      <a:lnTo>
                        <a:pt x="1340243" y="1511706"/>
                      </a:lnTo>
                      <a:lnTo>
                        <a:pt x="1340700" y="1516761"/>
                      </a:lnTo>
                      <a:lnTo>
                        <a:pt x="1344701" y="1521879"/>
                      </a:lnTo>
                      <a:lnTo>
                        <a:pt x="1347711" y="1516684"/>
                      </a:lnTo>
                      <a:lnTo>
                        <a:pt x="1348613" y="1511566"/>
                      </a:lnTo>
                      <a:close/>
                    </a:path>
                    <a:path w="1488440" h="2197100">
                      <a:moveTo>
                        <a:pt x="1348790" y="1376743"/>
                      </a:moveTo>
                      <a:lnTo>
                        <a:pt x="1345615" y="1371854"/>
                      </a:lnTo>
                      <a:lnTo>
                        <a:pt x="1342097" y="1371917"/>
                      </a:lnTo>
                      <a:lnTo>
                        <a:pt x="1341894" y="1375752"/>
                      </a:lnTo>
                      <a:lnTo>
                        <a:pt x="1341361" y="1379588"/>
                      </a:lnTo>
                      <a:lnTo>
                        <a:pt x="1341780" y="1384909"/>
                      </a:lnTo>
                      <a:lnTo>
                        <a:pt x="1343710" y="1386319"/>
                      </a:lnTo>
                      <a:lnTo>
                        <a:pt x="1345780" y="1389049"/>
                      </a:lnTo>
                      <a:lnTo>
                        <a:pt x="1347571" y="1381925"/>
                      </a:lnTo>
                      <a:lnTo>
                        <a:pt x="1348790" y="1376743"/>
                      </a:lnTo>
                      <a:close/>
                    </a:path>
                    <a:path w="1488440" h="2197100">
                      <a:moveTo>
                        <a:pt x="1348803" y="1444117"/>
                      </a:moveTo>
                      <a:lnTo>
                        <a:pt x="1345603" y="1439252"/>
                      </a:lnTo>
                      <a:lnTo>
                        <a:pt x="1343253" y="1439291"/>
                      </a:lnTo>
                      <a:lnTo>
                        <a:pt x="1342085" y="1439291"/>
                      </a:lnTo>
                      <a:lnTo>
                        <a:pt x="1341869" y="1443126"/>
                      </a:lnTo>
                      <a:lnTo>
                        <a:pt x="1341361" y="1446961"/>
                      </a:lnTo>
                      <a:lnTo>
                        <a:pt x="1341755" y="1452295"/>
                      </a:lnTo>
                      <a:lnTo>
                        <a:pt x="1343647" y="1453692"/>
                      </a:lnTo>
                      <a:lnTo>
                        <a:pt x="1345666" y="1456423"/>
                      </a:lnTo>
                      <a:lnTo>
                        <a:pt x="1347647" y="1449285"/>
                      </a:lnTo>
                      <a:lnTo>
                        <a:pt x="1348803" y="1444117"/>
                      </a:lnTo>
                      <a:close/>
                    </a:path>
                    <a:path w="1488440" h="2197100">
                      <a:moveTo>
                        <a:pt x="1372108" y="1993900"/>
                      </a:moveTo>
                      <a:lnTo>
                        <a:pt x="1364018" y="1993900"/>
                      </a:lnTo>
                      <a:lnTo>
                        <a:pt x="1347266" y="2019300"/>
                      </a:lnTo>
                      <a:lnTo>
                        <a:pt x="1335836" y="2032000"/>
                      </a:lnTo>
                      <a:lnTo>
                        <a:pt x="1339773" y="2032000"/>
                      </a:lnTo>
                      <a:lnTo>
                        <a:pt x="1351419" y="2019300"/>
                      </a:lnTo>
                      <a:lnTo>
                        <a:pt x="1357376" y="2019300"/>
                      </a:lnTo>
                      <a:lnTo>
                        <a:pt x="1362875" y="2006600"/>
                      </a:lnTo>
                      <a:lnTo>
                        <a:pt x="1367370" y="2006600"/>
                      </a:lnTo>
                      <a:lnTo>
                        <a:pt x="1372108" y="1993900"/>
                      </a:lnTo>
                      <a:close/>
                    </a:path>
                    <a:path w="1488440" h="2197100">
                      <a:moveTo>
                        <a:pt x="1380794" y="1981200"/>
                      </a:moveTo>
                      <a:lnTo>
                        <a:pt x="1376540" y="1993900"/>
                      </a:lnTo>
                      <a:lnTo>
                        <a:pt x="1376718" y="1993900"/>
                      </a:lnTo>
                      <a:lnTo>
                        <a:pt x="1380794" y="1981200"/>
                      </a:lnTo>
                      <a:close/>
                    </a:path>
                    <a:path w="1488440" h="2197100">
                      <a:moveTo>
                        <a:pt x="1488135" y="1803400"/>
                      </a:moveTo>
                      <a:lnTo>
                        <a:pt x="1487728" y="1765300"/>
                      </a:lnTo>
                      <a:lnTo>
                        <a:pt x="1486598" y="1727200"/>
                      </a:lnTo>
                      <a:lnTo>
                        <a:pt x="1484757" y="1689100"/>
                      </a:lnTo>
                      <a:lnTo>
                        <a:pt x="1480997" y="1651000"/>
                      </a:lnTo>
                      <a:lnTo>
                        <a:pt x="1479880" y="1638300"/>
                      </a:lnTo>
                      <a:lnTo>
                        <a:pt x="1479067" y="1625600"/>
                      </a:lnTo>
                      <a:lnTo>
                        <a:pt x="1478394" y="1612900"/>
                      </a:lnTo>
                      <a:lnTo>
                        <a:pt x="1477632" y="1612900"/>
                      </a:lnTo>
                      <a:lnTo>
                        <a:pt x="1476540" y="1600200"/>
                      </a:lnTo>
                      <a:lnTo>
                        <a:pt x="1474139" y="1574800"/>
                      </a:lnTo>
                      <a:lnTo>
                        <a:pt x="1473796" y="1573085"/>
                      </a:lnTo>
                      <a:lnTo>
                        <a:pt x="1473796" y="1778000"/>
                      </a:lnTo>
                      <a:lnTo>
                        <a:pt x="1473758" y="1816100"/>
                      </a:lnTo>
                      <a:lnTo>
                        <a:pt x="1473225" y="1841500"/>
                      </a:lnTo>
                      <a:lnTo>
                        <a:pt x="1472526" y="1854200"/>
                      </a:lnTo>
                      <a:lnTo>
                        <a:pt x="1471358" y="1866900"/>
                      </a:lnTo>
                      <a:lnTo>
                        <a:pt x="1469999" y="1892300"/>
                      </a:lnTo>
                      <a:lnTo>
                        <a:pt x="1468691" y="1905000"/>
                      </a:lnTo>
                      <a:lnTo>
                        <a:pt x="1467256" y="1917700"/>
                      </a:lnTo>
                      <a:lnTo>
                        <a:pt x="1466469" y="1930400"/>
                      </a:lnTo>
                      <a:lnTo>
                        <a:pt x="1465516" y="1943100"/>
                      </a:lnTo>
                      <a:lnTo>
                        <a:pt x="1464437" y="1955800"/>
                      </a:lnTo>
                      <a:lnTo>
                        <a:pt x="1463230" y="1968500"/>
                      </a:lnTo>
                      <a:lnTo>
                        <a:pt x="1461795" y="1968500"/>
                      </a:lnTo>
                      <a:lnTo>
                        <a:pt x="1459966" y="1981200"/>
                      </a:lnTo>
                      <a:lnTo>
                        <a:pt x="1455572" y="2006600"/>
                      </a:lnTo>
                      <a:lnTo>
                        <a:pt x="1450987" y="2019300"/>
                      </a:lnTo>
                      <a:lnTo>
                        <a:pt x="1446187" y="2044700"/>
                      </a:lnTo>
                      <a:lnTo>
                        <a:pt x="1441145" y="2070100"/>
                      </a:lnTo>
                      <a:lnTo>
                        <a:pt x="1438300" y="2070100"/>
                      </a:lnTo>
                      <a:lnTo>
                        <a:pt x="1434973" y="2082800"/>
                      </a:lnTo>
                      <a:lnTo>
                        <a:pt x="1431429" y="2095500"/>
                      </a:lnTo>
                      <a:lnTo>
                        <a:pt x="1427924" y="2108200"/>
                      </a:lnTo>
                      <a:lnTo>
                        <a:pt x="1425232" y="2108200"/>
                      </a:lnTo>
                      <a:lnTo>
                        <a:pt x="1422603" y="2120900"/>
                      </a:lnTo>
                      <a:lnTo>
                        <a:pt x="1408645" y="2057400"/>
                      </a:lnTo>
                      <a:lnTo>
                        <a:pt x="1405851" y="2044700"/>
                      </a:lnTo>
                      <a:lnTo>
                        <a:pt x="1421206" y="2019300"/>
                      </a:lnTo>
                      <a:lnTo>
                        <a:pt x="1423936" y="2032000"/>
                      </a:lnTo>
                      <a:lnTo>
                        <a:pt x="1430680" y="2032000"/>
                      </a:lnTo>
                      <a:lnTo>
                        <a:pt x="1428470" y="2019300"/>
                      </a:lnTo>
                      <a:lnTo>
                        <a:pt x="1426197" y="2019300"/>
                      </a:lnTo>
                      <a:lnTo>
                        <a:pt x="1428610" y="2006600"/>
                      </a:lnTo>
                      <a:lnTo>
                        <a:pt x="1431061" y="2006600"/>
                      </a:lnTo>
                      <a:lnTo>
                        <a:pt x="1433322" y="1993900"/>
                      </a:lnTo>
                      <a:lnTo>
                        <a:pt x="1435150" y="1993900"/>
                      </a:lnTo>
                      <a:lnTo>
                        <a:pt x="1436471" y="1981200"/>
                      </a:lnTo>
                      <a:lnTo>
                        <a:pt x="1434833" y="1968500"/>
                      </a:lnTo>
                      <a:lnTo>
                        <a:pt x="1430045" y="1955800"/>
                      </a:lnTo>
                      <a:lnTo>
                        <a:pt x="1421917" y="1943100"/>
                      </a:lnTo>
                      <a:lnTo>
                        <a:pt x="1420888" y="1943100"/>
                      </a:lnTo>
                      <a:lnTo>
                        <a:pt x="1420888" y="1981200"/>
                      </a:lnTo>
                      <a:lnTo>
                        <a:pt x="1420050" y="1981200"/>
                      </a:lnTo>
                      <a:lnTo>
                        <a:pt x="1406067" y="2019300"/>
                      </a:lnTo>
                      <a:lnTo>
                        <a:pt x="1367485" y="2057400"/>
                      </a:lnTo>
                      <a:lnTo>
                        <a:pt x="1349667" y="2082800"/>
                      </a:lnTo>
                      <a:lnTo>
                        <a:pt x="1330845" y="2095500"/>
                      </a:lnTo>
                      <a:lnTo>
                        <a:pt x="1329029" y="2095500"/>
                      </a:lnTo>
                      <a:lnTo>
                        <a:pt x="1329029" y="2044700"/>
                      </a:lnTo>
                      <a:lnTo>
                        <a:pt x="1333931" y="2032000"/>
                      </a:lnTo>
                      <a:lnTo>
                        <a:pt x="1328750" y="2032000"/>
                      </a:lnTo>
                      <a:lnTo>
                        <a:pt x="1327302" y="1790700"/>
                      </a:lnTo>
                      <a:lnTo>
                        <a:pt x="1322336" y="1790700"/>
                      </a:lnTo>
                      <a:lnTo>
                        <a:pt x="1322311" y="2032000"/>
                      </a:lnTo>
                      <a:lnTo>
                        <a:pt x="1309522" y="2019300"/>
                      </a:lnTo>
                      <a:lnTo>
                        <a:pt x="1285887" y="1993900"/>
                      </a:lnTo>
                      <a:lnTo>
                        <a:pt x="1273721" y="1981200"/>
                      </a:lnTo>
                      <a:lnTo>
                        <a:pt x="1269072" y="1993900"/>
                      </a:lnTo>
                      <a:lnTo>
                        <a:pt x="1272387" y="1993900"/>
                      </a:lnTo>
                      <a:lnTo>
                        <a:pt x="1283728" y="2006600"/>
                      </a:lnTo>
                      <a:lnTo>
                        <a:pt x="1293037" y="2019300"/>
                      </a:lnTo>
                      <a:lnTo>
                        <a:pt x="1302359" y="2019300"/>
                      </a:lnTo>
                      <a:lnTo>
                        <a:pt x="1315199" y="2032000"/>
                      </a:lnTo>
                      <a:lnTo>
                        <a:pt x="1318971" y="2044700"/>
                      </a:lnTo>
                      <a:lnTo>
                        <a:pt x="1322031" y="2044700"/>
                      </a:lnTo>
                      <a:lnTo>
                        <a:pt x="1322031" y="2095500"/>
                      </a:lnTo>
                      <a:lnTo>
                        <a:pt x="1314894" y="2095500"/>
                      </a:lnTo>
                      <a:lnTo>
                        <a:pt x="1307985" y="2082800"/>
                      </a:lnTo>
                      <a:lnTo>
                        <a:pt x="1301330" y="2082800"/>
                      </a:lnTo>
                      <a:lnTo>
                        <a:pt x="1294955" y="2070100"/>
                      </a:lnTo>
                      <a:lnTo>
                        <a:pt x="1280490" y="2057400"/>
                      </a:lnTo>
                      <a:lnTo>
                        <a:pt x="1266520" y="2044700"/>
                      </a:lnTo>
                      <a:lnTo>
                        <a:pt x="1253553" y="2032000"/>
                      </a:lnTo>
                      <a:lnTo>
                        <a:pt x="1242148" y="2019300"/>
                      </a:lnTo>
                      <a:lnTo>
                        <a:pt x="1238859" y="2006600"/>
                      </a:lnTo>
                      <a:lnTo>
                        <a:pt x="1235938" y="2006600"/>
                      </a:lnTo>
                      <a:lnTo>
                        <a:pt x="1233309" y="1993900"/>
                      </a:lnTo>
                      <a:lnTo>
                        <a:pt x="1230871" y="1993900"/>
                      </a:lnTo>
                      <a:lnTo>
                        <a:pt x="1228331" y="1981200"/>
                      </a:lnTo>
                      <a:lnTo>
                        <a:pt x="1231315" y="1968500"/>
                      </a:lnTo>
                      <a:lnTo>
                        <a:pt x="1238491" y="1955800"/>
                      </a:lnTo>
                      <a:lnTo>
                        <a:pt x="1248524" y="1943100"/>
                      </a:lnTo>
                      <a:lnTo>
                        <a:pt x="1260055" y="1943100"/>
                      </a:lnTo>
                      <a:lnTo>
                        <a:pt x="1254607" y="1917700"/>
                      </a:lnTo>
                      <a:lnTo>
                        <a:pt x="1252067" y="1905000"/>
                      </a:lnTo>
                      <a:lnTo>
                        <a:pt x="1247673" y="1879600"/>
                      </a:lnTo>
                      <a:lnTo>
                        <a:pt x="1246225" y="1866900"/>
                      </a:lnTo>
                      <a:lnTo>
                        <a:pt x="1245730" y="1854200"/>
                      </a:lnTo>
                      <a:lnTo>
                        <a:pt x="1246428" y="1841500"/>
                      </a:lnTo>
                      <a:lnTo>
                        <a:pt x="1253794" y="1803400"/>
                      </a:lnTo>
                      <a:lnTo>
                        <a:pt x="1272247" y="1765300"/>
                      </a:lnTo>
                      <a:lnTo>
                        <a:pt x="1307947" y="1727200"/>
                      </a:lnTo>
                      <a:lnTo>
                        <a:pt x="1322984" y="1714500"/>
                      </a:lnTo>
                      <a:lnTo>
                        <a:pt x="1338592" y="1727200"/>
                      </a:lnTo>
                      <a:lnTo>
                        <a:pt x="1354366" y="1727200"/>
                      </a:lnTo>
                      <a:lnTo>
                        <a:pt x="1380807" y="1765300"/>
                      </a:lnTo>
                      <a:lnTo>
                        <a:pt x="1396009" y="1803400"/>
                      </a:lnTo>
                      <a:lnTo>
                        <a:pt x="1403794" y="1854200"/>
                      </a:lnTo>
                      <a:lnTo>
                        <a:pt x="1403273" y="1879600"/>
                      </a:lnTo>
                      <a:lnTo>
                        <a:pt x="1401737" y="1892300"/>
                      </a:lnTo>
                      <a:lnTo>
                        <a:pt x="1399298" y="1905000"/>
                      </a:lnTo>
                      <a:lnTo>
                        <a:pt x="1396085" y="1917700"/>
                      </a:lnTo>
                      <a:lnTo>
                        <a:pt x="1392262" y="1930400"/>
                      </a:lnTo>
                      <a:lnTo>
                        <a:pt x="1391018" y="1930400"/>
                      </a:lnTo>
                      <a:lnTo>
                        <a:pt x="1390421" y="1943100"/>
                      </a:lnTo>
                      <a:lnTo>
                        <a:pt x="1401343" y="1943100"/>
                      </a:lnTo>
                      <a:lnTo>
                        <a:pt x="1406359" y="1955800"/>
                      </a:lnTo>
                      <a:lnTo>
                        <a:pt x="1413916" y="1955800"/>
                      </a:lnTo>
                      <a:lnTo>
                        <a:pt x="1418805" y="1968500"/>
                      </a:lnTo>
                      <a:lnTo>
                        <a:pt x="1420888" y="1981200"/>
                      </a:lnTo>
                      <a:lnTo>
                        <a:pt x="1420888" y="1943100"/>
                      </a:lnTo>
                      <a:lnTo>
                        <a:pt x="1412798" y="1943100"/>
                      </a:lnTo>
                      <a:lnTo>
                        <a:pt x="1407325" y="1930400"/>
                      </a:lnTo>
                      <a:lnTo>
                        <a:pt x="1414322" y="1930400"/>
                      </a:lnTo>
                      <a:lnTo>
                        <a:pt x="1415376" y="1917700"/>
                      </a:lnTo>
                      <a:lnTo>
                        <a:pt x="1413421" y="1917700"/>
                      </a:lnTo>
                      <a:lnTo>
                        <a:pt x="1413840" y="1905000"/>
                      </a:lnTo>
                      <a:lnTo>
                        <a:pt x="1416253" y="1892300"/>
                      </a:lnTo>
                      <a:lnTo>
                        <a:pt x="1417472" y="1879600"/>
                      </a:lnTo>
                      <a:lnTo>
                        <a:pt x="1417853" y="1866900"/>
                      </a:lnTo>
                      <a:lnTo>
                        <a:pt x="1417802" y="1841500"/>
                      </a:lnTo>
                      <a:lnTo>
                        <a:pt x="1416354" y="1828800"/>
                      </a:lnTo>
                      <a:lnTo>
                        <a:pt x="1412481" y="1803400"/>
                      </a:lnTo>
                      <a:lnTo>
                        <a:pt x="1412201" y="1803400"/>
                      </a:lnTo>
                      <a:lnTo>
                        <a:pt x="1415122" y="1790700"/>
                      </a:lnTo>
                      <a:lnTo>
                        <a:pt x="1413040" y="1778000"/>
                      </a:lnTo>
                      <a:lnTo>
                        <a:pt x="1410893" y="1778000"/>
                      </a:lnTo>
                      <a:lnTo>
                        <a:pt x="1407541" y="1790700"/>
                      </a:lnTo>
                      <a:lnTo>
                        <a:pt x="1407096" y="1790700"/>
                      </a:lnTo>
                      <a:lnTo>
                        <a:pt x="1401381" y="1778000"/>
                      </a:lnTo>
                      <a:lnTo>
                        <a:pt x="1398663" y="1765300"/>
                      </a:lnTo>
                      <a:lnTo>
                        <a:pt x="1396034" y="1765300"/>
                      </a:lnTo>
                      <a:lnTo>
                        <a:pt x="1394510" y="1752600"/>
                      </a:lnTo>
                      <a:lnTo>
                        <a:pt x="1392301" y="1752600"/>
                      </a:lnTo>
                      <a:lnTo>
                        <a:pt x="1385404" y="1739900"/>
                      </a:lnTo>
                      <a:lnTo>
                        <a:pt x="1380197" y="1739900"/>
                      </a:lnTo>
                      <a:lnTo>
                        <a:pt x="1376616" y="1727200"/>
                      </a:lnTo>
                      <a:lnTo>
                        <a:pt x="1365034" y="1727200"/>
                      </a:lnTo>
                      <a:lnTo>
                        <a:pt x="1358963" y="1714500"/>
                      </a:lnTo>
                      <a:lnTo>
                        <a:pt x="1343012" y="1714500"/>
                      </a:lnTo>
                      <a:lnTo>
                        <a:pt x="1334376" y="1701800"/>
                      </a:lnTo>
                      <a:lnTo>
                        <a:pt x="1309916" y="1701800"/>
                      </a:lnTo>
                      <a:lnTo>
                        <a:pt x="1301115" y="1714500"/>
                      </a:lnTo>
                      <a:lnTo>
                        <a:pt x="1295857" y="1689100"/>
                      </a:lnTo>
                      <a:lnTo>
                        <a:pt x="1293279" y="1689100"/>
                      </a:lnTo>
                      <a:lnTo>
                        <a:pt x="1290789" y="1676400"/>
                      </a:lnTo>
                      <a:lnTo>
                        <a:pt x="1267726" y="1612900"/>
                      </a:lnTo>
                      <a:lnTo>
                        <a:pt x="1256322" y="1574800"/>
                      </a:lnTo>
                      <a:lnTo>
                        <a:pt x="1245184" y="1549400"/>
                      </a:lnTo>
                      <a:lnTo>
                        <a:pt x="1228166" y="1485900"/>
                      </a:lnTo>
                      <a:lnTo>
                        <a:pt x="1211453" y="1435100"/>
                      </a:lnTo>
                      <a:lnTo>
                        <a:pt x="1207465" y="1422400"/>
                      </a:lnTo>
                      <a:lnTo>
                        <a:pt x="1195501" y="1384300"/>
                      </a:lnTo>
                      <a:lnTo>
                        <a:pt x="1192174" y="1372857"/>
                      </a:lnTo>
                      <a:lnTo>
                        <a:pt x="1192174" y="1422400"/>
                      </a:lnTo>
                      <a:lnTo>
                        <a:pt x="1190294" y="1422400"/>
                      </a:lnTo>
                      <a:lnTo>
                        <a:pt x="1190294" y="1435100"/>
                      </a:lnTo>
                      <a:lnTo>
                        <a:pt x="1183360" y="1460500"/>
                      </a:lnTo>
                      <a:lnTo>
                        <a:pt x="1181709" y="1460500"/>
                      </a:lnTo>
                      <a:lnTo>
                        <a:pt x="1175143" y="1485900"/>
                      </a:lnTo>
                      <a:lnTo>
                        <a:pt x="1170851" y="1485900"/>
                      </a:lnTo>
                      <a:lnTo>
                        <a:pt x="1166469" y="1498600"/>
                      </a:lnTo>
                      <a:lnTo>
                        <a:pt x="1172730" y="1498600"/>
                      </a:lnTo>
                      <a:lnTo>
                        <a:pt x="1172083" y="1511300"/>
                      </a:lnTo>
                      <a:lnTo>
                        <a:pt x="1170927" y="1511300"/>
                      </a:lnTo>
                      <a:lnTo>
                        <a:pt x="1169365" y="1524000"/>
                      </a:lnTo>
                      <a:lnTo>
                        <a:pt x="1164145" y="1524000"/>
                      </a:lnTo>
                      <a:lnTo>
                        <a:pt x="1164145" y="1536700"/>
                      </a:lnTo>
                      <a:lnTo>
                        <a:pt x="1162215" y="1549400"/>
                      </a:lnTo>
                      <a:lnTo>
                        <a:pt x="1161186" y="1562100"/>
                      </a:lnTo>
                      <a:lnTo>
                        <a:pt x="1159154" y="1562100"/>
                      </a:lnTo>
                      <a:lnTo>
                        <a:pt x="1154557" y="1587500"/>
                      </a:lnTo>
                      <a:lnTo>
                        <a:pt x="1152906" y="1587500"/>
                      </a:lnTo>
                      <a:lnTo>
                        <a:pt x="1152906" y="1600200"/>
                      </a:lnTo>
                      <a:lnTo>
                        <a:pt x="1148994" y="1625600"/>
                      </a:lnTo>
                      <a:lnTo>
                        <a:pt x="1146898" y="1625600"/>
                      </a:lnTo>
                      <a:lnTo>
                        <a:pt x="1146898" y="1638300"/>
                      </a:lnTo>
                      <a:lnTo>
                        <a:pt x="1146530" y="1651000"/>
                      </a:lnTo>
                      <a:lnTo>
                        <a:pt x="1145247" y="1651000"/>
                      </a:lnTo>
                      <a:lnTo>
                        <a:pt x="1143469" y="1663700"/>
                      </a:lnTo>
                      <a:lnTo>
                        <a:pt x="1140269" y="1701190"/>
                      </a:lnTo>
                      <a:lnTo>
                        <a:pt x="1140269" y="1981200"/>
                      </a:lnTo>
                      <a:lnTo>
                        <a:pt x="1137780" y="1981200"/>
                      </a:lnTo>
                      <a:lnTo>
                        <a:pt x="1138478" y="1993900"/>
                      </a:lnTo>
                      <a:lnTo>
                        <a:pt x="947508" y="1993900"/>
                      </a:lnTo>
                      <a:lnTo>
                        <a:pt x="947508" y="1968500"/>
                      </a:lnTo>
                      <a:lnTo>
                        <a:pt x="947737" y="1968500"/>
                      </a:lnTo>
                      <a:lnTo>
                        <a:pt x="947737" y="1943100"/>
                      </a:lnTo>
                      <a:lnTo>
                        <a:pt x="1134872" y="1943100"/>
                      </a:lnTo>
                      <a:lnTo>
                        <a:pt x="1135748" y="1955800"/>
                      </a:lnTo>
                      <a:lnTo>
                        <a:pt x="1135456" y="1968500"/>
                      </a:lnTo>
                      <a:lnTo>
                        <a:pt x="1140269" y="1981200"/>
                      </a:lnTo>
                      <a:lnTo>
                        <a:pt x="1140269" y="1701190"/>
                      </a:lnTo>
                      <a:lnTo>
                        <a:pt x="1140218" y="1701800"/>
                      </a:lnTo>
                      <a:lnTo>
                        <a:pt x="1138707" y="1701800"/>
                      </a:lnTo>
                      <a:lnTo>
                        <a:pt x="1138516" y="1714500"/>
                      </a:lnTo>
                      <a:lnTo>
                        <a:pt x="1137653" y="1727200"/>
                      </a:lnTo>
                      <a:lnTo>
                        <a:pt x="1134910" y="1727200"/>
                      </a:lnTo>
                      <a:lnTo>
                        <a:pt x="1134910" y="1739900"/>
                      </a:lnTo>
                      <a:lnTo>
                        <a:pt x="1134910" y="1765300"/>
                      </a:lnTo>
                      <a:lnTo>
                        <a:pt x="1132357" y="1765300"/>
                      </a:lnTo>
                      <a:lnTo>
                        <a:pt x="1133221" y="1778000"/>
                      </a:lnTo>
                      <a:lnTo>
                        <a:pt x="1132992" y="1790700"/>
                      </a:lnTo>
                      <a:lnTo>
                        <a:pt x="1132789" y="1803400"/>
                      </a:lnTo>
                      <a:lnTo>
                        <a:pt x="1131887" y="1803400"/>
                      </a:lnTo>
                      <a:lnTo>
                        <a:pt x="1132890" y="1816100"/>
                      </a:lnTo>
                      <a:lnTo>
                        <a:pt x="1132865" y="1930400"/>
                      </a:lnTo>
                      <a:lnTo>
                        <a:pt x="947686" y="1930400"/>
                      </a:lnTo>
                      <a:lnTo>
                        <a:pt x="947686" y="1905000"/>
                      </a:lnTo>
                      <a:lnTo>
                        <a:pt x="1132789" y="1905000"/>
                      </a:lnTo>
                      <a:lnTo>
                        <a:pt x="1132865" y="1930400"/>
                      </a:lnTo>
                      <a:lnTo>
                        <a:pt x="1132865" y="1816100"/>
                      </a:lnTo>
                      <a:lnTo>
                        <a:pt x="1132535" y="1816100"/>
                      </a:lnTo>
                      <a:lnTo>
                        <a:pt x="1132535" y="1892300"/>
                      </a:lnTo>
                      <a:lnTo>
                        <a:pt x="947597" y="1892300"/>
                      </a:lnTo>
                      <a:lnTo>
                        <a:pt x="947597" y="1866900"/>
                      </a:lnTo>
                      <a:lnTo>
                        <a:pt x="948169" y="1866900"/>
                      </a:lnTo>
                      <a:lnTo>
                        <a:pt x="947115" y="1854200"/>
                      </a:lnTo>
                      <a:lnTo>
                        <a:pt x="946899" y="1854200"/>
                      </a:lnTo>
                      <a:lnTo>
                        <a:pt x="947178" y="1841500"/>
                      </a:lnTo>
                      <a:lnTo>
                        <a:pt x="1130427" y="1841500"/>
                      </a:lnTo>
                      <a:lnTo>
                        <a:pt x="1130427" y="1866900"/>
                      </a:lnTo>
                      <a:lnTo>
                        <a:pt x="1129868" y="1866900"/>
                      </a:lnTo>
                      <a:lnTo>
                        <a:pt x="1132535" y="1892300"/>
                      </a:lnTo>
                      <a:lnTo>
                        <a:pt x="1132535" y="1816100"/>
                      </a:lnTo>
                      <a:lnTo>
                        <a:pt x="1132293" y="1816100"/>
                      </a:lnTo>
                      <a:lnTo>
                        <a:pt x="1130985" y="1828800"/>
                      </a:lnTo>
                      <a:lnTo>
                        <a:pt x="945476" y="1828800"/>
                      </a:lnTo>
                      <a:lnTo>
                        <a:pt x="947940" y="1816100"/>
                      </a:lnTo>
                      <a:lnTo>
                        <a:pt x="946950" y="1803400"/>
                      </a:lnTo>
                      <a:lnTo>
                        <a:pt x="947508" y="1803400"/>
                      </a:lnTo>
                      <a:lnTo>
                        <a:pt x="947572" y="1765300"/>
                      </a:lnTo>
                      <a:lnTo>
                        <a:pt x="947572" y="1739900"/>
                      </a:lnTo>
                      <a:lnTo>
                        <a:pt x="1134910" y="1739900"/>
                      </a:lnTo>
                      <a:lnTo>
                        <a:pt x="1134910" y="1727200"/>
                      </a:lnTo>
                      <a:lnTo>
                        <a:pt x="947407" y="1727200"/>
                      </a:lnTo>
                      <a:lnTo>
                        <a:pt x="946810" y="1714500"/>
                      </a:lnTo>
                      <a:lnTo>
                        <a:pt x="947039" y="1701800"/>
                      </a:lnTo>
                      <a:lnTo>
                        <a:pt x="947991" y="1701800"/>
                      </a:lnTo>
                      <a:lnTo>
                        <a:pt x="947039" y="1689100"/>
                      </a:lnTo>
                      <a:lnTo>
                        <a:pt x="946937" y="1676400"/>
                      </a:lnTo>
                      <a:lnTo>
                        <a:pt x="947115" y="1676400"/>
                      </a:lnTo>
                      <a:lnTo>
                        <a:pt x="948372" y="1663700"/>
                      </a:lnTo>
                      <a:lnTo>
                        <a:pt x="947483" y="1663700"/>
                      </a:lnTo>
                      <a:lnTo>
                        <a:pt x="947483" y="1638300"/>
                      </a:lnTo>
                      <a:lnTo>
                        <a:pt x="1146898" y="1638300"/>
                      </a:lnTo>
                      <a:lnTo>
                        <a:pt x="1146898" y="1625600"/>
                      </a:lnTo>
                      <a:lnTo>
                        <a:pt x="947039" y="1625600"/>
                      </a:lnTo>
                      <a:lnTo>
                        <a:pt x="947039" y="1600200"/>
                      </a:lnTo>
                      <a:lnTo>
                        <a:pt x="1152906" y="1600200"/>
                      </a:lnTo>
                      <a:lnTo>
                        <a:pt x="1152906" y="1587500"/>
                      </a:lnTo>
                      <a:lnTo>
                        <a:pt x="945299" y="1587500"/>
                      </a:lnTo>
                      <a:lnTo>
                        <a:pt x="948080" y="1574800"/>
                      </a:lnTo>
                      <a:lnTo>
                        <a:pt x="946810" y="1574800"/>
                      </a:lnTo>
                      <a:lnTo>
                        <a:pt x="981506" y="1562100"/>
                      </a:lnTo>
                      <a:lnTo>
                        <a:pt x="947267" y="1562100"/>
                      </a:lnTo>
                      <a:lnTo>
                        <a:pt x="947267" y="1536700"/>
                      </a:lnTo>
                      <a:lnTo>
                        <a:pt x="1164145" y="1536700"/>
                      </a:lnTo>
                      <a:lnTo>
                        <a:pt x="1164145" y="1524000"/>
                      </a:lnTo>
                      <a:lnTo>
                        <a:pt x="947686" y="1524000"/>
                      </a:lnTo>
                      <a:lnTo>
                        <a:pt x="947686" y="1498600"/>
                      </a:lnTo>
                      <a:lnTo>
                        <a:pt x="947508" y="1498600"/>
                      </a:lnTo>
                      <a:lnTo>
                        <a:pt x="947102" y="1485900"/>
                      </a:lnTo>
                      <a:lnTo>
                        <a:pt x="947102" y="1473200"/>
                      </a:lnTo>
                      <a:lnTo>
                        <a:pt x="947254" y="1460500"/>
                      </a:lnTo>
                      <a:lnTo>
                        <a:pt x="947915" y="1460500"/>
                      </a:lnTo>
                      <a:lnTo>
                        <a:pt x="946327" y="1447800"/>
                      </a:lnTo>
                      <a:lnTo>
                        <a:pt x="947115" y="1447800"/>
                      </a:lnTo>
                      <a:lnTo>
                        <a:pt x="947318" y="1435100"/>
                      </a:lnTo>
                      <a:lnTo>
                        <a:pt x="1190294" y="1435100"/>
                      </a:lnTo>
                      <a:lnTo>
                        <a:pt x="1190294" y="1422400"/>
                      </a:lnTo>
                      <a:lnTo>
                        <a:pt x="948905" y="1422400"/>
                      </a:lnTo>
                      <a:lnTo>
                        <a:pt x="942809" y="1397000"/>
                      </a:lnTo>
                      <a:lnTo>
                        <a:pt x="937958" y="1397000"/>
                      </a:lnTo>
                      <a:lnTo>
                        <a:pt x="932891" y="1381975"/>
                      </a:lnTo>
                      <a:lnTo>
                        <a:pt x="932891" y="1435100"/>
                      </a:lnTo>
                      <a:lnTo>
                        <a:pt x="932865" y="1447800"/>
                      </a:lnTo>
                      <a:lnTo>
                        <a:pt x="932751" y="1968500"/>
                      </a:lnTo>
                      <a:lnTo>
                        <a:pt x="928154" y="1955800"/>
                      </a:lnTo>
                      <a:lnTo>
                        <a:pt x="924674" y="1955800"/>
                      </a:lnTo>
                      <a:lnTo>
                        <a:pt x="921600" y="1943100"/>
                      </a:lnTo>
                      <a:lnTo>
                        <a:pt x="912317" y="1917700"/>
                      </a:lnTo>
                      <a:lnTo>
                        <a:pt x="855878" y="1803400"/>
                      </a:lnTo>
                      <a:lnTo>
                        <a:pt x="827151" y="1739900"/>
                      </a:lnTo>
                      <a:lnTo>
                        <a:pt x="821994" y="1727200"/>
                      </a:lnTo>
                      <a:lnTo>
                        <a:pt x="816800" y="1714500"/>
                      </a:lnTo>
                      <a:lnTo>
                        <a:pt x="811542" y="1701800"/>
                      </a:lnTo>
                      <a:lnTo>
                        <a:pt x="804570" y="1689100"/>
                      </a:lnTo>
                      <a:lnTo>
                        <a:pt x="802208" y="1689100"/>
                      </a:lnTo>
                      <a:lnTo>
                        <a:pt x="800341" y="1676400"/>
                      </a:lnTo>
                      <a:lnTo>
                        <a:pt x="772045" y="1676400"/>
                      </a:lnTo>
                      <a:lnTo>
                        <a:pt x="772045" y="1066800"/>
                      </a:lnTo>
                      <a:lnTo>
                        <a:pt x="804456" y="1130300"/>
                      </a:lnTo>
                      <a:lnTo>
                        <a:pt x="815060" y="1155700"/>
                      </a:lnTo>
                      <a:lnTo>
                        <a:pt x="822731" y="1181100"/>
                      </a:lnTo>
                      <a:lnTo>
                        <a:pt x="838200" y="1206500"/>
                      </a:lnTo>
                      <a:lnTo>
                        <a:pt x="845870" y="1219200"/>
                      </a:lnTo>
                      <a:lnTo>
                        <a:pt x="861237" y="1257300"/>
                      </a:lnTo>
                      <a:lnTo>
                        <a:pt x="891908" y="1320800"/>
                      </a:lnTo>
                      <a:lnTo>
                        <a:pt x="907262" y="1358900"/>
                      </a:lnTo>
                      <a:lnTo>
                        <a:pt x="912152" y="1371600"/>
                      </a:lnTo>
                      <a:lnTo>
                        <a:pt x="917079" y="1384300"/>
                      </a:lnTo>
                      <a:lnTo>
                        <a:pt x="922070" y="1397000"/>
                      </a:lnTo>
                      <a:lnTo>
                        <a:pt x="927112" y="1397000"/>
                      </a:lnTo>
                      <a:lnTo>
                        <a:pt x="929678" y="1409700"/>
                      </a:lnTo>
                      <a:lnTo>
                        <a:pt x="931494" y="1409700"/>
                      </a:lnTo>
                      <a:lnTo>
                        <a:pt x="932548" y="1422400"/>
                      </a:lnTo>
                      <a:lnTo>
                        <a:pt x="932891" y="1435100"/>
                      </a:lnTo>
                      <a:lnTo>
                        <a:pt x="932891" y="1381975"/>
                      </a:lnTo>
                      <a:lnTo>
                        <a:pt x="925118" y="1358900"/>
                      </a:lnTo>
                      <a:lnTo>
                        <a:pt x="922312" y="1358900"/>
                      </a:lnTo>
                      <a:lnTo>
                        <a:pt x="909840" y="1333500"/>
                      </a:lnTo>
                      <a:lnTo>
                        <a:pt x="1167574" y="1333500"/>
                      </a:lnTo>
                      <a:lnTo>
                        <a:pt x="1171740" y="1358900"/>
                      </a:lnTo>
                      <a:lnTo>
                        <a:pt x="1174229" y="1358900"/>
                      </a:lnTo>
                      <a:lnTo>
                        <a:pt x="1181735" y="1384300"/>
                      </a:lnTo>
                      <a:lnTo>
                        <a:pt x="1157020" y="1397000"/>
                      </a:lnTo>
                      <a:lnTo>
                        <a:pt x="1183805" y="1397000"/>
                      </a:lnTo>
                      <a:lnTo>
                        <a:pt x="1192174" y="1422400"/>
                      </a:lnTo>
                      <a:lnTo>
                        <a:pt x="1192174" y="1372857"/>
                      </a:lnTo>
                      <a:lnTo>
                        <a:pt x="1180744" y="1333500"/>
                      </a:lnTo>
                      <a:lnTo>
                        <a:pt x="1178433" y="1320800"/>
                      </a:lnTo>
                      <a:lnTo>
                        <a:pt x="1173835" y="1295400"/>
                      </a:lnTo>
                      <a:lnTo>
                        <a:pt x="1170584" y="1282700"/>
                      </a:lnTo>
                      <a:lnTo>
                        <a:pt x="1167333" y="1270000"/>
                      </a:lnTo>
                      <a:lnTo>
                        <a:pt x="1163510" y="1253845"/>
                      </a:lnTo>
                      <a:lnTo>
                        <a:pt x="1163510" y="1320800"/>
                      </a:lnTo>
                      <a:lnTo>
                        <a:pt x="907186" y="1320800"/>
                      </a:lnTo>
                      <a:lnTo>
                        <a:pt x="894842" y="1295400"/>
                      </a:lnTo>
                      <a:lnTo>
                        <a:pt x="1156855" y="1295400"/>
                      </a:lnTo>
                      <a:lnTo>
                        <a:pt x="1163510" y="1320800"/>
                      </a:lnTo>
                      <a:lnTo>
                        <a:pt x="1163510" y="1253845"/>
                      </a:lnTo>
                      <a:lnTo>
                        <a:pt x="1161326" y="1244600"/>
                      </a:lnTo>
                      <a:lnTo>
                        <a:pt x="1158595" y="1231900"/>
                      </a:lnTo>
                      <a:lnTo>
                        <a:pt x="1155865" y="1219200"/>
                      </a:lnTo>
                      <a:lnTo>
                        <a:pt x="1155242" y="1214780"/>
                      </a:lnTo>
                      <a:lnTo>
                        <a:pt x="1155242" y="1282700"/>
                      </a:lnTo>
                      <a:lnTo>
                        <a:pt x="890625" y="1282700"/>
                      </a:lnTo>
                      <a:lnTo>
                        <a:pt x="890054" y="1270000"/>
                      </a:lnTo>
                      <a:lnTo>
                        <a:pt x="890257" y="1270000"/>
                      </a:lnTo>
                      <a:lnTo>
                        <a:pt x="917879" y="1257300"/>
                      </a:lnTo>
                      <a:lnTo>
                        <a:pt x="891819" y="1257300"/>
                      </a:lnTo>
                      <a:lnTo>
                        <a:pt x="890447" y="1244600"/>
                      </a:lnTo>
                      <a:lnTo>
                        <a:pt x="890168" y="1244600"/>
                      </a:lnTo>
                      <a:lnTo>
                        <a:pt x="890371" y="1231900"/>
                      </a:lnTo>
                      <a:lnTo>
                        <a:pt x="1143787" y="1231900"/>
                      </a:lnTo>
                      <a:lnTo>
                        <a:pt x="1145311" y="1244600"/>
                      </a:lnTo>
                      <a:lnTo>
                        <a:pt x="1146390" y="1244600"/>
                      </a:lnTo>
                      <a:lnTo>
                        <a:pt x="1147673" y="1257300"/>
                      </a:lnTo>
                      <a:lnTo>
                        <a:pt x="1148854" y="1257300"/>
                      </a:lnTo>
                      <a:lnTo>
                        <a:pt x="1155242" y="1282700"/>
                      </a:lnTo>
                      <a:lnTo>
                        <a:pt x="1155242" y="1214780"/>
                      </a:lnTo>
                      <a:lnTo>
                        <a:pt x="1152296" y="1193800"/>
                      </a:lnTo>
                      <a:lnTo>
                        <a:pt x="1149578" y="1168400"/>
                      </a:lnTo>
                      <a:lnTo>
                        <a:pt x="1147635" y="1155700"/>
                      </a:lnTo>
                      <a:lnTo>
                        <a:pt x="1146390" y="1130300"/>
                      </a:lnTo>
                      <a:lnTo>
                        <a:pt x="1145679" y="1117600"/>
                      </a:lnTo>
                      <a:lnTo>
                        <a:pt x="1145082" y="1092200"/>
                      </a:lnTo>
                      <a:lnTo>
                        <a:pt x="1144778" y="1079500"/>
                      </a:lnTo>
                      <a:lnTo>
                        <a:pt x="1144981" y="1066800"/>
                      </a:lnTo>
                      <a:lnTo>
                        <a:pt x="1145730" y="1054100"/>
                      </a:lnTo>
                      <a:lnTo>
                        <a:pt x="1146860" y="1028700"/>
                      </a:lnTo>
                      <a:lnTo>
                        <a:pt x="1147940" y="1016000"/>
                      </a:lnTo>
                      <a:lnTo>
                        <a:pt x="1150099" y="990600"/>
                      </a:lnTo>
                      <a:lnTo>
                        <a:pt x="1150772" y="990600"/>
                      </a:lnTo>
                      <a:lnTo>
                        <a:pt x="1151509" y="977900"/>
                      </a:lnTo>
                      <a:lnTo>
                        <a:pt x="1152321" y="977900"/>
                      </a:lnTo>
                      <a:lnTo>
                        <a:pt x="1154950" y="952500"/>
                      </a:lnTo>
                      <a:lnTo>
                        <a:pt x="1156423" y="939800"/>
                      </a:lnTo>
                      <a:lnTo>
                        <a:pt x="1158163" y="927100"/>
                      </a:lnTo>
                      <a:lnTo>
                        <a:pt x="1160729" y="914400"/>
                      </a:lnTo>
                      <a:lnTo>
                        <a:pt x="1163535" y="901700"/>
                      </a:lnTo>
                      <a:lnTo>
                        <a:pt x="1169352" y="876300"/>
                      </a:lnTo>
                      <a:lnTo>
                        <a:pt x="1263129" y="876300"/>
                      </a:lnTo>
                      <a:lnTo>
                        <a:pt x="1268374" y="889000"/>
                      </a:lnTo>
                      <a:lnTo>
                        <a:pt x="1270965" y="901700"/>
                      </a:lnTo>
                      <a:lnTo>
                        <a:pt x="1273467" y="901700"/>
                      </a:lnTo>
                      <a:lnTo>
                        <a:pt x="1296149" y="977900"/>
                      </a:lnTo>
                      <a:lnTo>
                        <a:pt x="1307363" y="1003300"/>
                      </a:lnTo>
                      <a:lnTo>
                        <a:pt x="1318234" y="1041400"/>
                      </a:lnTo>
                      <a:lnTo>
                        <a:pt x="1334173" y="1092200"/>
                      </a:lnTo>
                      <a:lnTo>
                        <a:pt x="1349844" y="1143000"/>
                      </a:lnTo>
                      <a:lnTo>
                        <a:pt x="1365135" y="1193800"/>
                      </a:lnTo>
                      <a:lnTo>
                        <a:pt x="1379931" y="1244600"/>
                      </a:lnTo>
                      <a:lnTo>
                        <a:pt x="1392936" y="1282700"/>
                      </a:lnTo>
                      <a:lnTo>
                        <a:pt x="1405483" y="1333500"/>
                      </a:lnTo>
                      <a:lnTo>
                        <a:pt x="1417472" y="1384300"/>
                      </a:lnTo>
                      <a:lnTo>
                        <a:pt x="1428838" y="1422400"/>
                      </a:lnTo>
                      <a:lnTo>
                        <a:pt x="1433753" y="1447800"/>
                      </a:lnTo>
                      <a:lnTo>
                        <a:pt x="1438313" y="1473200"/>
                      </a:lnTo>
                      <a:lnTo>
                        <a:pt x="1442669" y="1485900"/>
                      </a:lnTo>
                      <a:lnTo>
                        <a:pt x="1446923" y="1511300"/>
                      </a:lnTo>
                      <a:lnTo>
                        <a:pt x="1450352" y="1536700"/>
                      </a:lnTo>
                      <a:lnTo>
                        <a:pt x="1453629" y="1549400"/>
                      </a:lnTo>
                      <a:lnTo>
                        <a:pt x="1456778" y="1562100"/>
                      </a:lnTo>
                      <a:lnTo>
                        <a:pt x="1459788" y="1587500"/>
                      </a:lnTo>
                      <a:lnTo>
                        <a:pt x="1460868" y="1600200"/>
                      </a:lnTo>
                      <a:lnTo>
                        <a:pt x="1461643" y="1600200"/>
                      </a:lnTo>
                      <a:lnTo>
                        <a:pt x="1462316" y="1612900"/>
                      </a:lnTo>
                      <a:lnTo>
                        <a:pt x="1463052" y="1612900"/>
                      </a:lnTo>
                      <a:lnTo>
                        <a:pt x="1464208" y="1625600"/>
                      </a:lnTo>
                      <a:lnTo>
                        <a:pt x="1467789" y="1663700"/>
                      </a:lnTo>
                      <a:lnTo>
                        <a:pt x="1468043" y="1663700"/>
                      </a:lnTo>
                      <a:lnTo>
                        <a:pt x="1468818" y="1676400"/>
                      </a:lnTo>
                      <a:lnTo>
                        <a:pt x="1469478" y="1701800"/>
                      </a:lnTo>
                      <a:lnTo>
                        <a:pt x="1470266" y="1714500"/>
                      </a:lnTo>
                      <a:lnTo>
                        <a:pt x="1471358" y="1727200"/>
                      </a:lnTo>
                      <a:lnTo>
                        <a:pt x="1473098" y="1752600"/>
                      </a:lnTo>
                      <a:lnTo>
                        <a:pt x="1473796" y="1778000"/>
                      </a:lnTo>
                      <a:lnTo>
                        <a:pt x="1473796" y="1573085"/>
                      </a:lnTo>
                      <a:lnTo>
                        <a:pt x="1471612" y="1562100"/>
                      </a:lnTo>
                      <a:lnTo>
                        <a:pt x="1468793" y="1549400"/>
                      </a:lnTo>
                      <a:lnTo>
                        <a:pt x="1465541" y="1524000"/>
                      </a:lnTo>
                      <a:lnTo>
                        <a:pt x="1459458" y="1498600"/>
                      </a:lnTo>
                      <a:lnTo>
                        <a:pt x="1453095" y="1473200"/>
                      </a:lnTo>
                      <a:lnTo>
                        <a:pt x="1440091" y="1409700"/>
                      </a:lnTo>
                      <a:lnTo>
                        <a:pt x="1438821" y="1409700"/>
                      </a:lnTo>
                      <a:lnTo>
                        <a:pt x="1439545" y="1397000"/>
                      </a:lnTo>
                      <a:lnTo>
                        <a:pt x="1441056" y="1397000"/>
                      </a:lnTo>
                      <a:lnTo>
                        <a:pt x="1446288" y="1371600"/>
                      </a:lnTo>
                      <a:lnTo>
                        <a:pt x="1451330" y="1346200"/>
                      </a:lnTo>
                      <a:lnTo>
                        <a:pt x="1456194" y="1333500"/>
                      </a:lnTo>
                      <a:lnTo>
                        <a:pt x="1460868" y="1308100"/>
                      </a:lnTo>
                      <a:lnTo>
                        <a:pt x="1464348" y="1295400"/>
                      </a:lnTo>
                      <a:lnTo>
                        <a:pt x="1467599" y="1282700"/>
                      </a:lnTo>
                      <a:lnTo>
                        <a:pt x="1470634" y="1257300"/>
                      </a:lnTo>
                      <a:lnTo>
                        <a:pt x="1473479" y="1244600"/>
                      </a:lnTo>
                      <a:lnTo>
                        <a:pt x="1478280" y="1206500"/>
                      </a:lnTo>
                      <a:lnTo>
                        <a:pt x="1481289" y="1168400"/>
                      </a:lnTo>
                      <a:lnTo>
                        <a:pt x="1482725" y="1155700"/>
                      </a:lnTo>
                      <a:lnTo>
                        <a:pt x="1485277" y="1117600"/>
                      </a:lnTo>
                      <a:lnTo>
                        <a:pt x="1486458" y="1104900"/>
                      </a:lnTo>
                      <a:lnTo>
                        <a:pt x="1487449" y="1079500"/>
                      </a:lnTo>
                      <a:lnTo>
                        <a:pt x="1487830" y="1079500"/>
                      </a:lnTo>
                      <a:lnTo>
                        <a:pt x="1487957" y="1003300"/>
                      </a:lnTo>
                      <a:lnTo>
                        <a:pt x="1487817" y="990600"/>
                      </a:lnTo>
                      <a:lnTo>
                        <a:pt x="1487347" y="977900"/>
                      </a:lnTo>
                      <a:lnTo>
                        <a:pt x="1486433" y="965200"/>
                      </a:lnTo>
                      <a:lnTo>
                        <a:pt x="1485201" y="939800"/>
                      </a:lnTo>
                      <a:lnTo>
                        <a:pt x="1482471" y="914400"/>
                      </a:lnTo>
                      <a:lnTo>
                        <a:pt x="1481023" y="889000"/>
                      </a:lnTo>
                      <a:lnTo>
                        <a:pt x="1480197" y="889000"/>
                      </a:lnTo>
                      <a:lnTo>
                        <a:pt x="1479207" y="876300"/>
                      </a:lnTo>
                      <a:lnTo>
                        <a:pt x="1478584" y="876300"/>
                      </a:lnTo>
                      <a:lnTo>
                        <a:pt x="1476603" y="863600"/>
                      </a:lnTo>
                      <a:lnTo>
                        <a:pt x="1473619" y="863600"/>
                      </a:lnTo>
                      <a:lnTo>
                        <a:pt x="1473619" y="1041400"/>
                      </a:lnTo>
                      <a:lnTo>
                        <a:pt x="1473288" y="1079500"/>
                      </a:lnTo>
                      <a:lnTo>
                        <a:pt x="1471714" y="1117600"/>
                      </a:lnTo>
                      <a:lnTo>
                        <a:pt x="1469072" y="1143000"/>
                      </a:lnTo>
                      <a:lnTo>
                        <a:pt x="1467281" y="1168400"/>
                      </a:lnTo>
                      <a:lnTo>
                        <a:pt x="1465326" y="1181100"/>
                      </a:lnTo>
                      <a:lnTo>
                        <a:pt x="1463217" y="1193800"/>
                      </a:lnTo>
                      <a:lnTo>
                        <a:pt x="1460652" y="1219200"/>
                      </a:lnTo>
                      <a:lnTo>
                        <a:pt x="1457998" y="1244600"/>
                      </a:lnTo>
                      <a:lnTo>
                        <a:pt x="1455039" y="1257300"/>
                      </a:lnTo>
                      <a:lnTo>
                        <a:pt x="1451597" y="1282700"/>
                      </a:lnTo>
                      <a:lnTo>
                        <a:pt x="1447660" y="1308100"/>
                      </a:lnTo>
                      <a:lnTo>
                        <a:pt x="1443189" y="1320800"/>
                      </a:lnTo>
                      <a:lnTo>
                        <a:pt x="1438490" y="1346200"/>
                      </a:lnTo>
                      <a:lnTo>
                        <a:pt x="1433880" y="1358900"/>
                      </a:lnTo>
                      <a:lnTo>
                        <a:pt x="1433283" y="1358900"/>
                      </a:lnTo>
                      <a:lnTo>
                        <a:pt x="1432966" y="1371600"/>
                      </a:lnTo>
                      <a:lnTo>
                        <a:pt x="1432547" y="1371600"/>
                      </a:lnTo>
                      <a:lnTo>
                        <a:pt x="1419110" y="1320800"/>
                      </a:lnTo>
                      <a:lnTo>
                        <a:pt x="1405204" y="1270000"/>
                      </a:lnTo>
                      <a:lnTo>
                        <a:pt x="1390840" y="1219200"/>
                      </a:lnTo>
                      <a:lnTo>
                        <a:pt x="1376045" y="1168400"/>
                      </a:lnTo>
                      <a:lnTo>
                        <a:pt x="1360855" y="1117600"/>
                      </a:lnTo>
                      <a:lnTo>
                        <a:pt x="1345285" y="1066800"/>
                      </a:lnTo>
                      <a:lnTo>
                        <a:pt x="1329359" y="1028700"/>
                      </a:lnTo>
                      <a:lnTo>
                        <a:pt x="1313103" y="977900"/>
                      </a:lnTo>
                      <a:lnTo>
                        <a:pt x="1296555" y="927100"/>
                      </a:lnTo>
                      <a:lnTo>
                        <a:pt x="1279728" y="876300"/>
                      </a:lnTo>
                      <a:lnTo>
                        <a:pt x="1463167" y="876300"/>
                      </a:lnTo>
                      <a:lnTo>
                        <a:pt x="1464970" y="889000"/>
                      </a:lnTo>
                      <a:lnTo>
                        <a:pt x="1465287" y="889000"/>
                      </a:lnTo>
                      <a:lnTo>
                        <a:pt x="1466240" y="901700"/>
                      </a:lnTo>
                      <a:lnTo>
                        <a:pt x="1467104" y="901700"/>
                      </a:lnTo>
                      <a:lnTo>
                        <a:pt x="1467866" y="914400"/>
                      </a:lnTo>
                      <a:lnTo>
                        <a:pt x="1469186" y="939800"/>
                      </a:lnTo>
                      <a:lnTo>
                        <a:pt x="1469694" y="952500"/>
                      </a:lnTo>
                      <a:lnTo>
                        <a:pt x="1470393" y="977900"/>
                      </a:lnTo>
                      <a:lnTo>
                        <a:pt x="1471663" y="990600"/>
                      </a:lnTo>
                      <a:lnTo>
                        <a:pt x="1473327" y="1003300"/>
                      </a:lnTo>
                      <a:lnTo>
                        <a:pt x="1473530" y="1016000"/>
                      </a:lnTo>
                      <a:lnTo>
                        <a:pt x="1473619" y="1041400"/>
                      </a:lnTo>
                      <a:lnTo>
                        <a:pt x="1473619" y="863600"/>
                      </a:lnTo>
                      <a:lnTo>
                        <a:pt x="1207223" y="863600"/>
                      </a:lnTo>
                      <a:lnTo>
                        <a:pt x="1206169" y="850900"/>
                      </a:lnTo>
                      <a:lnTo>
                        <a:pt x="1204709" y="850900"/>
                      </a:lnTo>
                      <a:lnTo>
                        <a:pt x="1202969" y="825500"/>
                      </a:lnTo>
                      <a:lnTo>
                        <a:pt x="1202283" y="812800"/>
                      </a:lnTo>
                      <a:lnTo>
                        <a:pt x="1198791" y="747776"/>
                      </a:lnTo>
                      <a:lnTo>
                        <a:pt x="1198232" y="736600"/>
                      </a:lnTo>
                      <a:lnTo>
                        <a:pt x="1197571" y="736600"/>
                      </a:lnTo>
                      <a:lnTo>
                        <a:pt x="1196784" y="723900"/>
                      </a:lnTo>
                      <a:lnTo>
                        <a:pt x="1196009" y="711200"/>
                      </a:lnTo>
                      <a:lnTo>
                        <a:pt x="1194447" y="685800"/>
                      </a:lnTo>
                      <a:lnTo>
                        <a:pt x="1193660" y="673100"/>
                      </a:lnTo>
                      <a:lnTo>
                        <a:pt x="1192098" y="647700"/>
                      </a:lnTo>
                      <a:lnTo>
                        <a:pt x="1190675" y="622300"/>
                      </a:lnTo>
                      <a:lnTo>
                        <a:pt x="1189913" y="614756"/>
                      </a:lnTo>
                      <a:lnTo>
                        <a:pt x="1189913" y="838200"/>
                      </a:lnTo>
                      <a:lnTo>
                        <a:pt x="1189901" y="850900"/>
                      </a:lnTo>
                      <a:lnTo>
                        <a:pt x="1189596" y="850900"/>
                      </a:lnTo>
                      <a:lnTo>
                        <a:pt x="1182712" y="863600"/>
                      </a:lnTo>
                      <a:lnTo>
                        <a:pt x="1168628" y="863600"/>
                      </a:lnTo>
                      <a:lnTo>
                        <a:pt x="1161249" y="850900"/>
                      </a:lnTo>
                      <a:lnTo>
                        <a:pt x="1151318" y="889000"/>
                      </a:lnTo>
                      <a:lnTo>
                        <a:pt x="1148384" y="889000"/>
                      </a:lnTo>
                      <a:lnTo>
                        <a:pt x="1149426" y="901700"/>
                      </a:lnTo>
                      <a:lnTo>
                        <a:pt x="1148321" y="901700"/>
                      </a:lnTo>
                      <a:lnTo>
                        <a:pt x="1146683" y="914400"/>
                      </a:lnTo>
                      <a:lnTo>
                        <a:pt x="1143215" y="914400"/>
                      </a:lnTo>
                      <a:lnTo>
                        <a:pt x="1143215" y="927100"/>
                      </a:lnTo>
                      <a:lnTo>
                        <a:pt x="1142199" y="939800"/>
                      </a:lnTo>
                      <a:lnTo>
                        <a:pt x="1141031" y="939800"/>
                      </a:lnTo>
                      <a:lnTo>
                        <a:pt x="1141031" y="1219200"/>
                      </a:lnTo>
                      <a:lnTo>
                        <a:pt x="890689" y="1219200"/>
                      </a:lnTo>
                      <a:lnTo>
                        <a:pt x="890600" y="1193800"/>
                      </a:lnTo>
                      <a:lnTo>
                        <a:pt x="890562" y="1155700"/>
                      </a:lnTo>
                      <a:lnTo>
                        <a:pt x="890562" y="1130300"/>
                      </a:lnTo>
                      <a:lnTo>
                        <a:pt x="1129919" y="1130300"/>
                      </a:lnTo>
                      <a:lnTo>
                        <a:pt x="1132840" y="1155700"/>
                      </a:lnTo>
                      <a:lnTo>
                        <a:pt x="1132471" y="1155700"/>
                      </a:lnTo>
                      <a:lnTo>
                        <a:pt x="1136129" y="1181100"/>
                      </a:lnTo>
                      <a:lnTo>
                        <a:pt x="1109014" y="1193800"/>
                      </a:lnTo>
                      <a:lnTo>
                        <a:pt x="1136751" y="1193800"/>
                      </a:lnTo>
                      <a:lnTo>
                        <a:pt x="1141031" y="1219200"/>
                      </a:lnTo>
                      <a:lnTo>
                        <a:pt x="1141031" y="939800"/>
                      </a:lnTo>
                      <a:lnTo>
                        <a:pt x="1140841" y="939800"/>
                      </a:lnTo>
                      <a:lnTo>
                        <a:pt x="1140079" y="952500"/>
                      </a:lnTo>
                      <a:lnTo>
                        <a:pt x="1139101" y="952500"/>
                      </a:lnTo>
                      <a:lnTo>
                        <a:pt x="1135253" y="977900"/>
                      </a:lnTo>
                      <a:lnTo>
                        <a:pt x="1134516" y="977900"/>
                      </a:lnTo>
                      <a:lnTo>
                        <a:pt x="1134516" y="990600"/>
                      </a:lnTo>
                      <a:lnTo>
                        <a:pt x="1132649" y="1016000"/>
                      </a:lnTo>
                      <a:lnTo>
                        <a:pt x="1132255" y="1016000"/>
                      </a:lnTo>
                      <a:lnTo>
                        <a:pt x="1132255" y="1104900"/>
                      </a:lnTo>
                      <a:lnTo>
                        <a:pt x="1129525" y="1104900"/>
                      </a:lnTo>
                      <a:lnTo>
                        <a:pt x="1130604" y="1117600"/>
                      </a:lnTo>
                      <a:lnTo>
                        <a:pt x="890765" y="1117600"/>
                      </a:lnTo>
                      <a:lnTo>
                        <a:pt x="890765" y="1092200"/>
                      </a:lnTo>
                      <a:lnTo>
                        <a:pt x="1129195" y="1092200"/>
                      </a:lnTo>
                      <a:lnTo>
                        <a:pt x="1132255" y="1104900"/>
                      </a:lnTo>
                      <a:lnTo>
                        <a:pt x="1132255" y="1016000"/>
                      </a:lnTo>
                      <a:lnTo>
                        <a:pt x="1131062" y="1016000"/>
                      </a:lnTo>
                      <a:lnTo>
                        <a:pt x="1131062" y="1028700"/>
                      </a:lnTo>
                      <a:lnTo>
                        <a:pt x="1130579" y="1041400"/>
                      </a:lnTo>
                      <a:lnTo>
                        <a:pt x="1130769" y="1041400"/>
                      </a:lnTo>
                      <a:lnTo>
                        <a:pt x="1130769" y="1054100"/>
                      </a:lnTo>
                      <a:lnTo>
                        <a:pt x="1129931" y="1054100"/>
                      </a:lnTo>
                      <a:lnTo>
                        <a:pt x="1129931" y="1079500"/>
                      </a:lnTo>
                      <a:lnTo>
                        <a:pt x="890295" y="1079500"/>
                      </a:lnTo>
                      <a:lnTo>
                        <a:pt x="890130" y="1066800"/>
                      </a:lnTo>
                      <a:lnTo>
                        <a:pt x="890358" y="1066800"/>
                      </a:lnTo>
                      <a:lnTo>
                        <a:pt x="890485" y="1054100"/>
                      </a:lnTo>
                      <a:lnTo>
                        <a:pt x="890879" y="1054100"/>
                      </a:lnTo>
                      <a:lnTo>
                        <a:pt x="890879" y="1028700"/>
                      </a:lnTo>
                      <a:lnTo>
                        <a:pt x="1131062" y="1028700"/>
                      </a:lnTo>
                      <a:lnTo>
                        <a:pt x="1131062" y="1016000"/>
                      </a:lnTo>
                      <a:lnTo>
                        <a:pt x="890460" y="1016000"/>
                      </a:lnTo>
                      <a:lnTo>
                        <a:pt x="890460" y="990600"/>
                      </a:lnTo>
                      <a:lnTo>
                        <a:pt x="1134516" y="990600"/>
                      </a:lnTo>
                      <a:lnTo>
                        <a:pt x="1134516" y="977900"/>
                      </a:lnTo>
                      <a:lnTo>
                        <a:pt x="890816" y="977900"/>
                      </a:lnTo>
                      <a:lnTo>
                        <a:pt x="890816" y="965200"/>
                      </a:lnTo>
                      <a:lnTo>
                        <a:pt x="891082" y="952500"/>
                      </a:lnTo>
                      <a:lnTo>
                        <a:pt x="890854" y="952500"/>
                      </a:lnTo>
                      <a:lnTo>
                        <a:pt x="890854" y="927100"/>
                      </a:lnTo>
                      <a:lnTo>
                        <a:pt x="1143215" y="927100"/>
                      </a:lnTo>
                      <a:lnTo>
                        <a:pt x="1143215" y="914400"/>
                      </a:lnTo>
                      <a:lnTo>
                        <a:pt x="890765" y="914400"/>
                      </a:lnTo>
                      <a:lnTo>
                        <a:pt x="889495" y="889000"/>
                      </a:lnTo>
                      <a:lnTo>
                        <a:pt x="886599" y="889000"/>
                      </a:lnTo>
                      <a:lnTo>
                        <a:pt x="882586" y="876300"/>
                      </a:lnTo>
                      <a:lnTo>
                        <a:pt x="881989" y="876300"/>
                      </a:lnTo>
                      <a:lnTo>
                        <a:pt x="882053" y="863600"/>
                      </a:lnTo>
                      <a:lnTo>
                        <a:pt x="874661" y="863600"/>
                      </a:lnTo>
                      <a:lnTo>
                        <a:pt x="872286" y="850900"/>
                      </a:lnTo>
                      <a:lnTo>
                        <a:pt x="869302" y="850900"/>
                      </a:lnTo>
                      <a:lnTo>
                        <a:pt x="866254" y="838200"/>
                      </a:lnTo>
                      <a:lnTo>
                        <a:pt x="862977" y="838200"/>
                      </a:lnTo>
                      <a:lnTo>
                        <a:pt x="860856" y="825500"/>
                      </a:lnTo>
                      <a:lnTo>
                        <a:pt x="1189431" y="825500"/>
                      </a:lnTo>
                      <a:lnTo>
                        <a:pt x="1189913" y="838200"/>
                      </a:lnTo>
                      <a:lnTo>
                        <a:pt x="1189913" y="614756"/>
                      </a:lnTo>
                      <a:lnTo>
                        <a:pt x="1189393" y="609600"/>
                      </a:lnTo>
                      <a:lnTo>
                        <a:pt x="1187615" y="584200"/>
                      </a:lnTo>
                      <a:lnTo>
                        <a:pt x="1186903" y="574040"/>
                      </a:lnTo>
                      <a:lnTo>
                        <a:pt x="1186903" y="787400"/>
                      </a:lnTo>
                      <a:lnTo>
                        <a:pt x="1186903" y="812800"/>
                      </a:lnTo>
                      <a:lnTo>
                        <a:pt x="861796" y="812800"/>
                      </a:lnTo>
                      <a:lnTo>
                        <a:pt x="859307" y="800100"/>
                      </a:lnTo>
                      <a:lnTo>
                        <a:pt x="860920" y="800100"/>
                      </a:lnTo>
                      <a:lnTo>
                        <a:pt x="860856" y="787400"/>
                      </a:lnTo>
                      <a:lnTo>
                        <a:pt x="860856" y="749300"/>
                      </a:lnTo>
                      <a:lnTo>
                        <a:pt x="861631" y="749300"/>
                      </a:lnTo>
                      <a:lnTo>
                        <a:pt x="859561" y="736600"/>
                      </a:lnTo>
                      <a:lnTo>
                        <a:pt x="860717" y="723900"/>
                      </a:lnTo>
                      <a:lnTo>
                        <a:pt x="1181544" y="723900"/>
                      </a:lnTo>
                      <a:lnTo>
                        <a:pt x="1184579" y="749300"/>
                      </a:lnTo>
                      <a:lnTo>
                        <a:pt x="1183728" y="749300"/>
                      </a:lnTo>
                      <a:lnTo>
                        <a:pt x="1186535" y="774700"/>
                      </a:lnTo>
                      <a:lnTo>
                        <a:pt x="1185913" y="774700"/>
                      </a:lnTo>
                      <a:lnTo>
                        <a:pt x="1184808" y="787400"/>
                      </a:lnTo>
                      <a:lnTo>
                        <a:pt x="1186903" y="787400"/>
                      </a:lnTo>
                      <a:lnTo>
                        <a:pt x="1186903" y="574040"/>
                      </a:lnTo>
                      <a:lnTo>
                        <a:pt x="1186726" y="571500"/>
                      </a:lnTo>
                      <a:lnTo>
                        <a:pt x="1185405" y="558800"/>
                      </a:lnTo>
                      <a:lnTo>
                        <a:pt x="1183894" y="533400"/>
                      </a:lnTo>
                      <a:lnTo>
                        <a:pt x="1182979" y="520700"/>
                      </a:lnTo>
                      <a:lnTo>
                        <a:pt x="1182065" y="508000"/>
                      </a:lnTo>
                      <a:lnTo>
                        <a:pt x="1181760" y="503770"/>
                      </a:lnTo>
                      <a:lnTo>
                        <a:pt x="1181760" y="698500"/>
                      </a:lnTo>
                      <a:lnTo>
                        <a:pt x="1181658" y="711200"/>
                      </a:lnTo>
                      <a:lnTo>
                        <a:pt x="860894" y="711200"/>
                      </a:lnTo>
                      <a:lnTo>
                        <a:pt x="860894" y="685800"/>
                      </a:lnTo>
                      <a:lnTo>
                        <a:pt x="1180947" y="685800"/>
                      </a:lnTo>
                      <a:lnTo>
                        <a:pt x="1181760" y="698500"/>
                      </a:lnTo>
                      <a:lnTo>
                        <a:pt x="1181760" y="503770"/>
                      </a:lnTo>
                      <a:lnTo>
                        <a:pt x="1180236" y="482600"/>
                      </a:lnTo>
                      <a:lnTo>
                        <a:pt x="1179309" y="469900"/>
                      </a:lnTo>
                      <a:lnTo>
                        <a:pt x="1179169" y="468566"/>
                      </a:lnTo>
                      <a:lnTo>
                        <a:pt x="1179169" y="660400"/>
                      </a:lnTo>
                      <a:lnTo>
                        <a:pt x="1179068" y="673100"/>
                      </a:lnTo>
                      <a:lnTo>
                        <a:pt x="861123" y="673100"/>
                      </a:lnTo>
                      <a:lnTo>
                        <a:pt x="861123" y="660400"/>
                      </a:lnTo>
                      <a:lnTo>
                        <a:pt x="861263" y="647700"/>
                      </a:lnTo>
                      <a:lnTo>
                        <a:pt x="860882" y="647700"/>
                      </a:lnTo>
                      <a:lnTo>
                        <a:pt x="860882" y="622300"/>
                      </a:lnTo>
                      <a:lnTo>
                        <a:pt x="1175651" y="622300"/>
                      </a:lnTo>
                      <a:lnTo>
                        <a:pt x="1175651" y="647700"/>
                      </a:lnTo>
                      <a:lnTo>
                        <a:pt x="1176299" y="647700"/>
                      </a:lnTo>
                      <a:lnTo>
                        <a:pt x="1178661" y="660400"/>
                      </a:lnTo>
                      <a:lnTo>
                        <a:pt x="1179169" y="660400"/>
                      </a:lnTo>
                      <a:lnTo>
                        <a:pt x="1179169" y="468566"/>
                      </a:lnTo>
                      <a:lnTo>
                        <a:pt x="1176667" y="444500"/>
                      </a:lnTo>
                      <a:lnTo>
                        <a:pt x="1174280" y="419100"/>
                      </a:lnTo>
                      <a:lnTo>
                        <a:pt x="1173810" y="414870"/>
                      </a:lnTo>
                      <a:lnTo>
                        <a:pt x="1173810" y="609600"/>
                      </a:lnTo>
                      <a:lnTo>
                        <a:pt x="860806" y="609600"/>
                      </a:lnTo>
                      <a:lnTo>
                        <a:pt x="860806" y="584200"/>
                      </a:lnTo>
                      <a:lnTo>
                        <a:pt x="1173403" y="584200"/>
                      </a:lnTo>
                      <a:lnTo>
                        <a:pt x="1173695" y="596900"/>
                      </a:lnTo>
                      <a:lnTo>
                        <a:pt x="1173810" y="609600"/>
                      </a:lnTo>
                      <a:lnTo>
                        <a:pt x="1173810" y="414870"/>
                      </a:lnTo>
                      <a:lnTo>
                        <a:pt x="1172870" y="406400"/>
                      </a:lnTo>
                      <a:lnTo>
                        <a:pt x="1172019" y="398221"/>
                      </a:lnTo>
                      <a:lnTo>
                        <a:pt x="1172019" y="571500"/>
                      </a:lnTo>
                      <a:lnTo>
                        <a:pt x="860996" y="571500"/>
                      </a:lnTo>
                      <a:lnTo>
                        <a:pt x="860996" y="546100"/>
                      </a:lnTo>
                      <a:lnTo>
                        <a:pt x="860831" y="546100"/>
                      </a:lnTo>
                      <a:lnTo>
                        <a:pt x="860831" y="520700"/>
                      </a:lnTo>
                      <a:lnTo>
                        <a:pt x="1167460" y="520700"/>
                      </a:lnTo>
                      <a:lnTo>
                        <a:pt x="1169860" y="546100"/>
                      </a:lnTo>
                      <a:lnTo>
                        <a:pt x="1170432" y="546100"/>
                      </a:lnTo>
                      <a:lnTo>
                        <a:pt x="1172019" y="571500"/>
                      </a:lnTo>
                      <a:lnTo>
                        <a:pt x="1172019" y="398221"/>
                      </a:lnTo>
                      <a:lnTo>
                        <a:pt x="1171549" y="393700"/>
                      </a:lnTo>
                      <a:lnTo>
                        <a:pt x="1170051" y="381000"/>
                      </a:lnTo>
                      <a:lnTo>
                        <a:pt x="1168133" y="368300"/>
                      </a:lnTo>
                      <a:lnTo>
                        <a:pt x="1166609" y="357339"/>
                      </a:lnTo>
                      <a:lnTo>
                        <a:pt x="1166609" y="508000"/>
                      </a:lnTo>
                      <a:lnTo>
                        <a:pt x="860971" y="508000"/>
                      </a:lnTo>
                      <a:lnTo>
                        <a:pt x="860971" y="482600"/>
                      </a:lnTo>
                      <a:lnTo>
                        <a:pt x="1165009" y="482600"/>
                      </a:lnTo>
                      <a:lnTo>
                        <a:pt x="1166609" y="508000"/>
                      </a:lnTo>
                      <a:lnTo>
                        <a:pt x="1166609" y="357339"/>
                      </a:lnTo>
                      <a:lnTo>
                        <a:pt x="1164602" y="342900"/>
                      </a:lnTo>
                      <a:lnTo>
                        <a:pt x="1163916" y="340601"/>
                      </a:lnTo>
                      <a:lnTo>
                        <a:pt x="1163916" y="469900"/>
                      </a:lnTo>
                      <a:lnTo>
                        <a:pt x="861123" y="469900"/>
                      </a:lnTo>
                      <a:lnTo>
                        <a:pt x="861060" y="444500"/>
                      </a:lnTo>
                      <a:lnTo>
                        <a:pt x="861060" y="419100"/>
                      </a:lnTo>
                      <a:lnTo>
                        <a:pt x="1157681" y="419100"/>
                      </a:lnTo>
                      <a:lnTo>
                        <a:pt x="1159078" y="431800"/>
                      </a:lnTo>
                      <a:lnTo>
                        <a:pt x="1159700" y="431800"/>
                      </a:lnTo>
                      <a:lnTo>
                        <a:pt x="1159548" y="444500"/>
                      </a:lnTo>
                      <a:lnTo>
                        <a:pt x="1162037" y="444500"/>
                      </a:lnTo>
                      <a:lnTo>
                        <a:pt x="1163916" y="469900"/>
                      </a:lnTo>
                      <a:lnTo>
                        <a:pt x="1163916" y="340601"/>
                      </a:lnTo>
                      <a:lnTo>
                        <a:pt x="1160818" y="330200"/>
                      </a:lnTo>
                      <a:lnTo>
                        <a:pt x="1158824" y="317500"/>
                      </a:lnTo>
                      <a:lnTo>
                        <a:pt x="1157820" y="311111"/>
                      </a:lnTo>
                      <a:lnTo>
                        <a:pt x="1157820" y="406400"/>
                      </a:lnTo>
                      <a:lnTo>
                        <a:pt x="861174" y="406400"/>
                      </a:lnTo>
                      <a:lnTo>
                        <a:pt x="861174" y="381000"/>
                      </a:lnTo>
                      <a:lnTo>
                        <a:pt x="1153934" y="381000"/>
                      </a:lnTo>
                      <a:lnTo>
                        <a:pt x="1157820" y="406400"/>
                      </a:lnTo>
                      <a:lnTo>
                        <a:pt x="1157820" y="311111"/>
                      </a:lnTo>
                      <a:lnTo>
                        <a:pt x="1156830" y="304800"/>
                      </a:lnTo>
                      <a:lnTo>
                        <a:pt x="1152855" y="292684"/>
                      </a:lnTo>
                      <a:lnTo>
                        <a:pt x="1152855" y="368300"/>
                      </a:lnTo>
                      <a:lnTo>
                        <a:pt x="861123" y="368300"/>
                      </a:lnTo>
                      <a:lnTo>
                        <a:pt x="861123" y="342900"/>
                      </a:lnTo>
                      <a:lnTo>
                        <a:pt x="861974" y="342900"/>
                      </a:lnTo>
                      <a:lnTo>
                        <a:pt x="860615" y="330200"/>
                      </a:lnTo>
                      <a:lnTo>
                        <a:pt x="860386" y="330200"/>
                      </a:lnTo>
                      <a:lnTo>
                        <a:pt x="860628" y="317500"/>
                      </a:lnTo>
                      <a:lnTo>
                        <a:pt x="1143330" y="317500"/>
                      </a:lnTo>
                      <a:lnTo>
                        <a:pt x="1147279" y="342900"/>
                      </a:lnTo>
                      <a:lnTo>
                        <a:pt x="1148854" y="342900"/>
                      </a:lnTo>
                      <a:lnTo>
                        <a:pt x="1152855" y="368300"/>
                      </a:lnTo>
                      <a:lnTo>
                        <a:pt x="1152855" y="292684"/>
                      </a:lnTo>
                      <a:lnTo>
                        <a:pt x="1152664" y="292100"/>
                      </a:lnTo>
                      <a:lnTo>
                        <a:pt x="1149870" y="279400"/>
                      </a:lnTo>
                      <a:lnTo>
                        <a:pt x="1147064" y="266700"/>
                      </a:lnTo>
                      <a:lnTo>
                        <a:pt x="1144257" y="254000"/>
                      </a:lnTo>
                      <a:lnTo>
                        <a:pt x="1141552" y="244208"/>
                      </a:lnTo>
                      <a:lnTo>
                        <a:pt x="1141552" y="304800"/>
                      </a:lnTo>
                      <a:lnTo>
                        <a:pt x="860577" y="304800"/>
                      </a:lnTo>
                      <a:lnTo>
                        <a:pt x="860386" y="292100"/>
                      </a:lnTo>
                      <a:lnTo>
                        <a:pt x="860640" y="279400"/>
                      </a:lnTo>
                      <a:lnTo>
                        <a:pt x="1135202" y="279400"/>
                      </a:lnTo>
                      <a:lnTo>
                        <a:pt x="1141552" y="304800"/>
                      </a:lnTo>
                      <a:lnTo>
                        <a:pt x="1141552" y="244208"/>
                      </a:lnTo>
                      <a:lnTo>
                        <a:pt x="1133741" y="215900"/>
                      </a:lnTo>
                      <a:lnTo>
                        <a:pt x="1133576" y="215417"/>
                      </a:lnTo>
                      <a:lnTo>
                        <a:pt x="1133576" y="266700"/>
                      </a:lnTo>
                      <a:lnTo>
                        <a:pt x="859536" y="266700"/>
                      </a:lnTo>
                      <a:lnTo>
                        <a:pt x="860717" y="254000"/>
                      </a:lnTo>
                      <a:lnTo>
                        <a:pt x="860755" y="241300"/>
                      </a:lnTo>
                      <a:lnTo>
                        <a:pt x="861314" y="241300"/>
                      </a:lnTo>
                      <a:lnTo>
                        <a:pt x="861314" y="215900"/>
                      </a:lnTo>
                      <a:lnTo>
                        <a:pt x="1116114" y="215900"/>
                      </a:lnTo>
                      <a:lnTo>
                        <a:pt x="1124902" y="241300"/>
                      </a:lnTo>
                      <a:lnTo>
                        <a:pt x="1127061" y="241300"/>
                      </a:lnTo>
                      <a:lnTo>
                        <a:pt x="1129207" y="254000"/>
                      </a:lnTo>
                      <a:lnTo>
                        <a:pt x="1133576" y="266700"/>
                      </a:lnTo>
                      <a:lnTo>
                        <a:pt x="1133576" y="215417"/>
                      </a:lnTo>
                      <a:lnTo>
                        <a:pt x="1129461" y="203200"/>
                      </a:lnTo>
                      <a:lnTo>
                        <a:pt x="1120889" y="177800"/>
                      </a:lnTo>
                      <a:lnTo>
                        <a:pt x="1114272" y="166890"/>
                      </a:lnTo>
                      <a:lnTo>
                        <a:pt x="1114272" y="203200"/>
                      </a:lnTo>
                      <a:lnTo>
                        <a:pt x="860920" y="203200"/>
                      </a:lnTo>
                      <a:lnTo>
                        <a:pt x="860920" y="177800"/>
                      </a:lnTo>
                      <a:lnTo>
                        <a:pt x="899452" y="177800"/>
                      </a:lnTo>
                      <a:lnTo>
                        <a:pt x="860945" y="165100"/>
                      </a:lnTo>
                      <a:lnTo>
                        <a:pt x="860920" y="139700"/>
                      </a:lnTo>
                      <a:lnTo>
                        <a:pt x="861250" y="139700"/>
                      </a:lnTo>
                      <a:lnTo>
                        <a:pt x="860628" y="127000"/>
                      </a:lnTo>
                      <a:lnTo>
                        <a:pt x="860475" y="127000"/>
                      </a:lnTo>
                      <a:lnTo>
                        <a:pt x="860602" y="114300"/>
                      </a:lnTo>
                      <a:lnTo>
                        <a:pt x="1065491" y="114300"/>
                      </a:lnTo>
                      <a:lnTo>
                        <a:pt x="1082903" y="139700"/>
                      </a:lnTo>
                      <a:lnTo>
                        <a:pt x="1086561" y="139700"/>
                      </a:lnTo>
                      <a:lnTo>
                        <a:pt x="1099197" y="165100"/>
                      </a:lnTo>
                      <a:lnTo>
                        <a:pt x="1073696" y="165100"/>
                      </a:lnTo>
                      <a:lnTo>
                        <a:pt x="1021473" y="177800"/>
                      </a:lnTo>
                      <a:lnTo>
                        <a:pt x="1102563" y="177800"/>
                      </a:lnTo>
                      <a:lnTo>
                        <a:pt x="1114272" y="203200"/>
                      </a:lnTo>
                      <a:lnTo>
                        <a:pt x="1114272" y="166890"/>
                      </a:lnTo>
                      <a:lnTo>
                        <a:pt x="1105496" y="152400"/>
                      </a:lnTo>
                      <a:lnTo>
                        <a:pt x="1092885" y="127000"/>
                      </a:lnTo>
                      <a:lnTo>
                        <a:pt x="1085710" y="114300"/>
                      </a:lnTo>
                      <a:lnTo>
                        <a:pt x="1078547" y="101600"/>
                      </a:lnTo>
                      <a:lnTo>
                        <a:pt x="1062316" y="88900"/>
                      </a:lnTo>
                      <a:lnTo>
                        <a:pt x="1053388" y="76504"/>
                      </a:lnTo>
                      <a:lnTo>
                        <a:pt x="1053388" y="101600"/>
                      </a:lnTo>
                      <a:lnTo>
                        <a:pt x="861123" y="101600"/>
                      </a:lnTo>
                      <a:lnTo>
                        <a:pt x="861123" y="76200"/>
                      </a:lnTo>
                      <a:lnTo>
                        <a:pt x="1039990" y="76200"/>
                      </a:lnTo>
                      <a:lnTo>
                        <a:pt x="1045019" y="88900"/>
                      </a:lnTo>
                      <a:lnTo>
                        <a:pt x="1049159" y="88900"/>
                      </a:lnTo>
                      <a:lnTo>
                        <a:pt x="1053388" y="101600"/>
                      </a:lnTo>
                      <a:lnTo>
                        <a:pt x="1053388" y="76504"/>
                      </a:lnTo>
                      <a:lnTo>
                        <a:pt x="1053172" y="76200"/>
                      </a:lnTo>
                      <a:lnTo>
                        <a:pt x="1044028" y="63500"/>
                      </a:lnTo>
                      <a:lnTo>
                        <a:pt x="1025385" y="53365"/>
                      </a:lnTo>
                      <a:lnTo>
                        <a:pt x="1025385" y="63500"/>
                      </a:lnTo>
                      <a:lnTo>
                        <a:pt x="860831" y="63500"/>
                      </a:lnTo>
                      <a:lnTo>
                        <a:pt x="860831" y="38100"/>
                      </a:lnTo>
                      <a:lnTo>
                        <a:pt x="861110" y="38100"/>
                      </a:lnTo>
                      <a:lnTo>
                        <a:pt x="861110" y="12700"/>
                      </a:lnTo>
                      <a:lnTo>
                        <a:pt x="885977" y="25400"/>
                      </a:lnTo>
                      <a:lnTo>
                        <a:pt x="934542" y="25400"/>
                      </a:lnTo>
                      <a:lnTo>
                        <a:pt x="958037" y="38100"/>
                      </a:lnTo>
                      <a:lnTo>
                        <a:pt x="984529" y="38100"/>
                      </a:lnTo>
                      <a:lnTo>
                        <a:pt x="991539" y="50800"/>
                      </a:lnTo>
                      <a:lnTo>
                        <a:pt x="1008202" y="50800"/>
                      </a:lnTo>
                      <a:lnTo>
                        <a:pt x="1025385" y="63500"/>
                      </a:lnTo>
                      <a:lnTo>
                        <a:pt x="1025385" y="53365"/>
                      </a:lnTo>
                      <a:lnTo>
                        <a:pt x="1020686" y="50800"/>
                      </a:lnTo>
                      <a:lnTo>
                        <a:pt x="995464" y="25400"/>
                      </a:lnTo>
                      <a:lnTo>
                        <a:pt x="968413" y="25400"/>
                      </a:lnTo>
                      <a:lnTo>
                        <a:pt x="939609" y="12700"/>
                      </a:lnTo>
                      <a:lnTo>
                        <a:pt x="900950" y="12700"/>
                      </a:lnTo>
                      <a:lnTo>
                        <a:pt x="887984" y="0"/>
                      </a:lnTo>
                      <a:lnTo>
                        <a:pt x="846315" y="0"/>
                      </a:lnTo>
                      <a:lnTo>
                        <a:pt x="846289" y="800100"/>
                      </a:lnTo>
                      <a:lnTo>
                        <a:pt x="843546" y="787400"/>
                      </a:lnTo>
                      <a:lnTo>
                        <a:pt x="841959" y="787400"/>
                      </a:lnTo>
                      <a:lnTo>
                        <a:pt x="818870" y="736600"/>
                      </a:lnTo>
                      <a:lnTo>
                        <a:pt x="794283" y="685800"/>
                      </a:lnTo>
                      <a:lnTo>
                        <a:pt x="793318" y="673100"/>
                      </a:lnTo>
                      <a:lnTo>
                        <a:pt x="793394" y="647700"/>
                      </a:lnTo>
                      <a:lnTo>
                        <a:pt x="793483" y="546100"/>
                      </a:lnTo>
                      <a:lnTo>
                        <a:pt x="792683" y="533400"/>
                      </a:lnTo>
                      <a:lnTo>
                        <a:pt x="778967" y="508952"/>
                      </a:lnTo>
                      <a:lnTo>
                        <a:pt x="778967" y="546100"/>
                      </a:lnTo>
                      <a:lnTo>
                        <a:pt x="778941" y="584200"/>
                      </a:lnTo>
                      <a:lnTo>
                        <a:pt x="778814" y="599287"/>
                      </a:lnTo>
                      <a:lnTo>
                        <a:pt x="778357" y="622300"/>
                      </a:lnTo>
                      <a:lnTo>
                        <a:pt x="777354" y="647700"/>
                      </a:lnTo>
                      <a:lnTo>
                        <a:pt x="706678" y="495300"/>
                      </a:lnTo>
                      <a:lnTo>
                        <a:pt x="683107" y="444500"/>
                      </a:lnTo>
                      <a:lnTo>
                        <a:pt x="683094" y="342900"/>
                      </a:lnTo>
                      <a:lnTo>
                        <a:pt x="685965" y="342900"/>
                      </a:lnTo>
                      <a:lnTo>
                        <a:pt x="697661" y="368300"/>
                      </a:lnTo>
                      <a:lnTo>
                        <a:pt x="719848" y="419100"/>
                      </a:lnTo>
                      <a:lnTo>
                        <a:pt x="730986" y="444500"/>
                      </a:lnTo>
                      <a:lnTo>
                        <a:pt x="738911" y="457200"/>
                      </a:lnTo>
                      <a:lnTo>
                        <a:pt x="746899" y="469900"/>
                      </a:lnTo>
                      <a:lnTo>
                        <a:pt x="754913" y="495300"/>
                      </a:lnTo>
                      <a:lnTo>
                        <a:pt x="766394" y="520700"/>
                      </a:lnTo>
                      <a:lnTo>
                        <a:pt x="769874" y="520700"/>
                      </a:lnTo>
                      <a:lnTo>
                        <a:pt x="773303" y="533400"/>
                      </a:lnTo>
                      <a:lnTo>
                        <a:pt x="777773" y="546100"/>
                      </a:lnTo>
                      <a:lnTo>
                        <a:pt x="778967" y="546100"/>
                      </a:lnTo>
                      <a:lnTo>
                        <a:pt x="778967" y="508952"/>
                      </a:lnTo>
                      <a:lnTo>
                        <a:pt x="778433" y="508000"/>
                      </a:lnTo>
                      <a:lnTo>
                        <a:pt x="744080" y="431800"/>
                      </a:lnTo>
                      <a:lnTo>
                        <a:pt x="730897" y="406400"/>
                      </a:lnTo>
                      <a:lnTo>
                        <a:pt x="717689" y="368300"/>
                      </a:lnTo>
                      <a:lnTo>
                        <a:pt x="704443" y="342900"/>
                      </a:lnTo>
                      <a:lnTo>
                        <a:pt x="694131" y="317500"/>
                      </a:lnTo>
                      <a:lnTo>
                        <a:pt x="688975" y="304800"/>
                      </a:lnTo>
                      <a:lnTo>
                        <a:pt x="677519" y="304800"/>
                      </a:lnTo>
                      <a:lnTo>
                        <a:pt x="677519" y="381000"/>
                      </a:lnTo>
                      <a:lnTo>
                        <a:pt x="677418" y="406400"/>
                      </a:lnTo>
                      <a:lnTo>
                        <a:pt x="675817" y="431800"/>
                      </a:lnTo>
                      <a:lnTo>
                        <a:pt x="674103" y="457200"/>
                      </a:lnTo>
                      <a:lnTo>
                        <a:pt x="673620" y="495300"/>
                      </a:lnTo>
                      <a:lnTo>
                        <a:pt x="673519" y="533400"/>
                      </a:lnTo>
                      <a:lnTo>
                        <a:pt x="673404" y="546100"/>
                      </a:lnTo>
                      <a:lnTo>
                        <a:pt x="673214" y="558800"/>
                      </a:lnTo>
                      <a:lnTo>
                        <a:pt x="673138" y="622300"/>
                      </a:lnTo>
                      <a:lnTo>
                        <a:pt x="673214" y="1714500"/>
                      </a:lnTo>
                      <a:lnTo>
                        <a:pt x="652856" y="1727200"/>
                      </a:lnTo>
                      <a:lnTo>
                        <a:pt x="650227" y="1727200"/>
                      </a:lnTo>
                      <a:lnTo>
                        <a:pt x="650227" y="1041400"/>
                      </a:lnTo>
                      <a:lnTo>
                        <a:pt x="650227" y="1028700"/>
                      </a:lnTo>
                      <a:lnTo>
                        <a:pt x="650214" y="965200"/>
                      </a:lnTo>
                      <a:lnTo>
                        <a:pt x="650214" y="952500"/>
                      </a:lnTo>
                      <a:lnTo>
                        <a:pt x="650214" y="800100"/>
                      </a:lnTo>
                      <a:lnTo>
                        <a:pt x="650214" y="317500"/>
                      </a:lnTo>
                      <a:lnTo>
                        <a:pt x="676503" y="317500"/>
                      </a:lnTo>
                      <a:lnTo>
                        <a:pt x="676503" y="330200"/>
                      </a:lnTo>
                      <a:lnTo>
                        <a:pt x="676935" y="355600"/>
                      </a:lnTo>
                      <a:lnTo>
                        <a:pt x="677519" y="381000"/>
                      </a:lnTo>
                      <a:lnTo>
                        <a:pt x="677519" y="304800"/>
                      </a:lnTo>
                      <a:lnTo>
                        <a:pt x="650455" y="304800"/>
                      </a:lnTo>
                      <a:lnTo>
                        <a:pt x="644220" y="296176"/>
                      </a:lnTo>
                      <a:lnTo>
                        <a:pt x="644220" y="342900"/>
                      </a:lnTo>
                      <a:lnTo>
                        <a:pt x="644169" y="368300"/>
                      </a:lnTo>
                      <a:lnTo>
                        <a:pt x="644080" y="369392"/>
                      </a:lnTo>
                      <a:lnTo>
                        <a:pt x="644080" y="431800"/>
                      </a:lnTo>
                      <a:lnTo>
                        <a:pt x="643953" y="444500"/>
                      </a:lnTo>
                      <a:lnTo>
                        <a:pt x="643559" y="454863"/>
                      </a:lnTo>
                      <a:lnTo>
                        <a:pt x="643559" y="558800"/>
                      </a:lnTo>
                      <a:lnTo>
                        <a:pt x="643559" y="622300"/>
                      </a:lnTo>
                      <a:lnTo>
                        <a:pt x="643559" y="723900"/>
                      </a:lnTo>
                      <a:lnTo>
                        <a:pt x="643559" y="787400"/>
                      </a:lnTo>
                      <a:lnTo>
                        <a:pt x="643509" y="876300"/>
                      </a:lnTo>
                      <a:lnTo>
                        <a:pt x="643509" y="952500"/>
                      </a:lnTo>
                      <a:lnTo>
                        <a:pt x="643509" y="1041400"/>
                      </a:lnTo>
                      <a:lnTo>
                        <a:pt x="643509" y="1739900"/>
                      </a:lnTo>
                      <a:lnTo>
                        <a:pt x="587946" y="1790700"/>
                      </a:lnTo>
                      <a:lnTo>
                        <a:pt x="587946" y="1079500"/>
                      </a:lnTo>
                      <a:lnTo>
                        <a:pt x="606475" y="1066800"/>
                      </a:lnTo>
                      <a:lnTo>
                        <a:pt x="643509" y="1041400"/>
                      </a:lnTo>
                      <a:lnTo>
                        <a:pt x="643509" y="952500"/>
                      </a:lnTo>
                      <a:lnTo>
                        <a:pt x="643382" y="952423"/>
                      </a:lnTo>
                      <a:lnTo>
                        <a:pt x="643382" y="965200"/>
                      </a:lnTo>
                      <a:lnTo>
                        <a:pt x="643382" y="1028700"/>
                      </a:lnTo>
                      <a:lnTo>
                        <a:pt x="591451" y="1005700"/>
                      </a:lnTo>
                      <a:lnTo>
                        <a:pt x="640753" y="1041400"/>
                      </a:lnTo>
                      <a:lnTo>
                        <a:pt x="588149" y="1066800"/>
                      </a:lnTo>
                      <a:lnTo>
                        <a:pt x="588149" y="1028700"/>
                      </a:lnTo>
                      <a:lnTo>
                        <a:pt x="588149" y="1016000"/>
                      </a:lnTo>
                      <a:lnTo>
                        <a:pt x="588149" y="1004239"/>
                      </a:lnTo>
                      <a:lnTo>
                        <a:pt x="586066" y="1003300"/>
                      </a:lnTo>
                      <a:lnTo>
                        <a:pt x="643382" y="965200"/>
                      </a:lnTo>
                      <a:lnTo>
                        <a:pt x="643382" y="952423"/>
                      </a:lnTo>
                      <a:lnTo>
                        <a:pt x="640384" y="950417"/>
                      </a:lnTo>
                      <a:lnTo>
                        <a:pt x="640384" y="952500"/>
                      </a:lnTo>
                      <a:lnTo>
                        <a:pt x="588111" y="990600"/>
                      </a:lnTo>
                      <a:lnTo>
                        <a:pt x="588111" y="977900"/>
                      </a:lnTo>
                      <a:lnTo>
                        <a:pt x="588111" y="927100"/>
                      </a:lnTo>
                      <a:lnTo>
                        <a:pt x="640384" y="952500"/>
                      </a:lnTo>
                      <a:lnTo>
                        <a:pt x="640384" y="950417"/>
                      </a:lnTo>
                      <a:lnTo>
                        <a:pt x="605599" y="927100"/>
                      </a:lnTo>
                      <a:lnTo>
                        <a:pt x="586638" y="914400"/>
                      </a:lnTo>
                      <a:lnTo>
                        <a:pt x="587921" y="913231"/>
                      </a:lnTo>
                      <a:lnTo>
                        <a:pt x="587921" y="838733"/>
                      </a:lnTo>
                      <a:lnTo>
                        <a:pt x="587146" y="838200"/>
                      </a:lnTo>
                      <a:lnTo>
                        <a:pt x="593636" y="825500"/>
                      </a:lnTo>
                      <a:lnTo>
                        <a:pt x="607822" y="825500"/>
                      </a:lnTo>
                      <a:lnTo>
                        <a:pt x="614794" y="812800"/>
                      </a:lnTo>
                      <a:lnTo>
                        <a:pt x="628548" y="812800"/>
                      </a:lnTo>
                      <a:lnTo>
                        <a:pt x="643166" y="800100"/>
                      </a:lnTo>
                      <a:lnTo>
                        <a:pt x="643191" y="876300"/>
                      </a:lnTo>
                      <a:lnTo>
                        <a:pt x="599757" y="846785"/>
                      </a:lnTo>
                      <a:lnTo>
                        <a:pt x="640499" y="876300"/>
                      </a:lnTo>
                      <a:lnTo>
                        <a:pt x="605447" y="901700"/>
                      </a:lnTo>
                      <a:lnTo>
                        <a:pt x="614667" y="901700"/>
                      </a:lnTo>
                      <a:lnTo>
                        <a:pt x="628992" y="889000"/>
                      </a:lnTo>
                      <a:lnTo>
                        <a:pt x="643509" y="876300"/>
                      </a:lnTo>
                      <a:lnTo>
                        <a:pt x="643509" y="787374"/>
                      </a:lnTo>
                      <a:lnTo>
                        <a:pt x="639876" y="784974"/>
                      </a:lnTo>
                      <a:lnTo>
                        <a:pt x="639876" y="800100"/>
                      </a:lnTo>
                      <a:lnTo>
                        <a:pt x="588060" y="825500"/>
                      </a:lnTo>
                      <a:lnTo>
                        <a:pt x="588060" y="762000"/>
                      </a:lnTo>
                      <a:lnTo>
                        <a:pt x="601065" y="774700"/>
                      </a:lnTo>
                      <a:lnTo>
                        <a:pt x="613968" y="774700"/>
                      </a:lnTo>
                      <a:lnTo>
                        <a:pt x="639876" y="800100"/>
                      </a:lnTo>
                      <a:lnTo>
                        <a:pt x="639876" y="784974"/>
                      </a:lnTo>
                      <a:lnTo>
                        <a:pt x="605155" y="762000"/>
                      </a:lnTo>
                      <a:lnTo>
                        <a:pt x="585952" y="749300"/>
                      </a:lnTo>
                      <a:lnTo>
                        <a:pt x="587857" y="748461"/>
                      </a:lnTo>
                      <a:lnTo>
                        <a:pt x="587857" y="685800"/>
                      </a:lnTo>
                      <a:lnTo>
                        <a:pt x="640105" y="711200"/>
                      </a:lnTo>
                      <a:lnTo>
                        <a:pt x="613994" y="736600"/>
                      </a:lnTo>
                      <a:lnTo>
                        <a:pt x="600875" y="736600"/>
                      </a:lnTo>
                      <a:lnTo>
                        <a:pt x="589432" y="747776"/>
                      </a:lnTo>
                      <a:lnTo>
                        <a:pt x="643559" y="723900"/>
                      </a:lnTo>
                      <a:lnTo>
                        <a:pt x="643559" y="622300"/>
                      </a:lnTo>
                      <a:lnTo>
                        <a:pt x="643420" y="622249"/>
                      </a:lnTo>
                      <a:lnTo>
                        <a:pt x="643420" y="635000"/>
                      </a:lnTo>
                      <a:lnTo>
                        <a:pt x="643420" y="711200"/>
                      </a:lnTo>
                      <a:lnTo>
                        <a:pt x="622020" y="698500"/>
                      </a:lnTo>
                      <a:lnTo>
                        <a:pt x="615099" y="685800"/>
                      </a:lnTo>
                      <a:lnTo>
                        <a:pt x="608279" y="685800"/>
                      </a:lnTo>
                      <a:lnTo>
                        <a:pt x="586447" y="673100"/>
                      </a:lnTo>
                      <a:lnTo>
                        <a:pt x="600671" y="660400"/>
                      </a:lnTo>
                      <a:lnTo>
                        <a:pt x="614832" y="660400"/>
                      </a:lnTo>
                      <a:lnTo>
                        <a:pt x="643420" y="635000"/>
                      </a:lnTo>
                      <a:lnTo>
                        <a:pt x="643420" y="622249"/>
                      </a:lnTo>
                      <a:lnTo>
                        <a:pt x="591337" y="599287"/>
                      </a:lnTo>
                      <a:lnTo>
                        <a:pt x="640689" y="635000"/>
                      </a:lnTo>
                      <a:lnTo>
                        <a:pt x="588035" y="660400"/>
                      </a:lnTo>
                      <a:lnTo>
                        <a:pt x="588035" y="597839"/>
                      </a:lnTo>
                      <a:lnTo>
                        <a:pt x="585927" y="596900"/>
                      </a:lnTo>
                      <a:lnTo>
                        <a:pt x="605142" y="584200"/>
                      </a:lnTo>
                      <a:lnTo>
                        <a:pt x="643559" y="558800"/>
                      </a:lnTo>
                      <a:lnTo>
                        <a:pt x="643559" y="454863"/>
                      </a:lnTo>
                      <a:lnTo>
                        <a:pt x="643331" y="460883"/>
                      </a:lnTo>
                      <a:lnTo>
                        <a:pt x="643331" y="482600"/>
                      </a:lnTo>
                      <a:lnTo>
                        <a:pt x="643331" y="546100"/>
                      </a:lnTo>
                      <a:lnTo>
                        <a:pt x="640448" y="544131"/>
                      </a:lnTo>
                      <a:lnTo>
                        <a:pt x="640448" y="546100"/>
                      </a:lnTo>
                      <a:lnTo>
                        <a:pt x="587743" y="584200"/>
                      </a:lnTo>
                      <a:lnTo>
                        <a:pt x="587743" y="520700"/>
                      </a:lnTo>
                      <a:lnTo>
                        <a:pt x="600964" y="533400"/>
                      </a:lnTo>
                      <a:lnTo>
                        <a:pt x="613956" y="533400"/>
                      </a:lnTo>
                      <a:lnTo>
                        <a:pt x="627024" y="546100"/>
                      </a:lnTo>
                      <a:lnTo>
                        <a:pt x="640448" y="546100"/>
                      </a:lnTo>
                      <a:lnTo>
                        <a:pt x="640448" y="544131"/>
                      </a:lnTo>
                      <a:lnTo>
                        <a:pt x="606336" y="520700"/>
                      </a:lnTo>
                      <a:lnTo>
                        <a:pt x="587832" y="508000"/>
                      </a:lnTo>
                      <a:lnTo>
                        <a:pt x="588225" y="508000"/>
                      </a:lnTo>
                      <a:lnTo>
                        <a:pt x="588225" y="444500"/>
                      </a:lnTo>
                      <a:lnTo>
                        <a:pt x="640524" y="469900"/>
                      </a:lnTo>
                      <a:lnTo>
                        <a:pt x="588225" y="508000"/>
                      </a:lnTo>
                      <a:lnTo>
                        <a:pt x="596099" y="508000"/>
                      </a:lnTo>
                      <a:lnTo>
                        <a:pt x="610171" y="495300"/>
                      </a:lnTo>
                      <a:lnTo>
                        <a:pt x="626960" y="482600"/>
                      </a:lnTo>
                      <a:lnTo>
                        <a:pt x="643331" y="482600"/>
                      </a:lnTo>
                      <a:lnTo>
                        <a:pt x="643331" y="460883"/>
                      </a:lnTo>
                      <a:lnTo>
                        <a:pt x="642988" y="469900"/>
                      </a:lnTo>
                      <a:lnTo>
                        <a:pt x="629005" y="457200"/>
                      </a:lnTo>
                      <a:lnTo>
                        <a:pt x="614794" y="444500"/>
                      </a:lnTo>
                      <a:lnTo>
                        <a:pt x="600621" y="444500"/>
                      </a:lnTo>
                      <a:lnTo>
                        <a:pt x="586778" y="431800"/>
                      </a:lnTo>
                      <a:lnTo>
                        <a:pt x="605193" y="419100"/>
                      </a:lnTo>
                      <a:lnTo>
                        <a:pt x="642035" y="393700"/>
                      </a:lnTo>
                      <a:lnTo>
                        <a:pt x="643432" y="406400"/>
                      </a:lnTo>
                      <a:lnTo>
                        <a:pt x="644080" y="431800"/>
                      </a:lnTo>
                      <a:lnTo>
                        <a:pt x="644080" y="369392"/>
                      </a:lnTo>
                      <a:lnTo>
                        <a:pt x="643128" y="381000"/>
                      </a:lnTo>
                      <a:lnTo>
                        <a:pt x="592353" y="358381"/>
                      </a:lnTo>
                      <a:lnTo>
                        <a:pt x="640943" y="393700"/>
                      </a:lnTo>
                      <a:lnTo>
                        <a:pt x="589902" y="419100"/>
                      </a:lnTo>
                      <a:lnTo>
                        <a:pt x="588149" y="406400"/>
                      </a:lnTo>
                      <a:lnTo>
                        <a:pt x="587286" y="393700"/>
                      </a:lnTo>
                      <a:lnTo>
                        <a:pt x="587400" y="381000"/>
                      </a:lnTo>
                      <a:lnTo>
                        <a:pt x="588479" y="356666"/>
                      </a:lnTo>
                      <a:lnTo>
                        <a:pt x="586105" y="355600"/>
                      </a:lnTo>
                      <a:lnTo>
                        <a:pt x="604596" y="342900"/>
                      </a:lnTo>
                      <a:lnTo>
                        <a:pt x="641578" y="317500"/>
                      </a:lnTo>
                      <a:lnTo>
                        <a:pt x="643343" y="330200"/>
                      </a:lnTo>
                      <a:lnTo>
                        <a:pt x="644220" y="342900"/>
                      </a:lnTo>
                      <a:lnTo>
                        <a:pt x="644220" y="296176"/>
                      </a:lnTo>
                      <a:lnTo>
                        <a:pt x="641273" y="292100"/>
                      </a:lnTo>
                      <a:lnTo>
                        <a:pt x="636409" y="292100"/>
                      </a:lnTo>
                      <a:lnTo>
                        <a:pt x="636409" y="317500"/>
                      </a:lnTo>
                      <a:lnTo>
                        <a:pt x="589495" y="342900"/>
                      </a:lnTo>
                      <a:lnTo>
                        <a:pt x="588048" y="330200"/>
                      </a:lnTo>
                      <a:lnTo>
                        <a:pt x="587438" y="317500"/>
                      </a:lnTo>
                      <a:lnTo>
                        <a:pt x="587692" y="292100"/>
                      </a:lnTo>
                      <a:lnTo>
                        <a:pt x="588848" y="279400"/>
                      </a:lnTo>
                      <a:lnTo>
                        <a:pt x="636409" y="317500"/>
                      </a:lnTo>
                      <a:lnTo>
                        <a:pt x="636409" y="292100"/>
                      </a:lnTo>
                      <a:lnTo>
                        <a:pt x="632396" y="292100"/>
                      </a:lnTo>
                      <a:lnTo>
                        <a:pt x="619963" y="279400"/>
                      </a:lnTo>
                      <a:lnTo>
                        <a:pt x="607466" y="279400"/>
                      </a:lnTo>
                      <a:lnTo>
                        <a:pt x="595020" y="266700"/>
                      </a:lnTo>
                      <a:lnTo>
                        <a:pt x="582777" y="266700"/>
                      </a:lnTo>
                      <a:lnTo>
                        <a:pt x="582777" y="127000"/>
                      </a:lnTo>
                      <a:lnTo>
                        <a:pt x="586016" y="127000"/>
                      </a:lnTo>
                      <a:lnTo>
                        <a:pt x="588683" y="114300"/>
                      </a:lnTo>
                      <a:lnTo>
                        <a:pt x="593750" y="114300"/>
                      </a:lnTo>
                      <a:lnTo>
                        <a:pt x="593445" y="101600"/>
                      </a:lnTo>
                      <a:lnTo>
                        <a:pt x="584962" y="101600"/>
                      </a:lnTo>
                      <a:lnTo>
                        <a:pt x="586359" y="114300"/>
                      </a:lnTo>
                      <a:lnTo>
                        <a:pt x="572973" y="114300"/>
                      </a:lnTo>
                      <a:lnTo>
                        <a:pt x="574763" y="101600"/>
                      </a:lnTo>
                      <a:lnTo>
                        <a:pt x="568604" y="101600"/>
                      </a:lnTo>
                      <a:lnTo>
                        <a:pt x="566343" y="114300"/>
                      </a:lnTo>
                      <a:lnTo>
                        <a:pt x="571906" y="114300"/>
                      </a:lnTo>
                      <a:lnTo>
                        <a:pt x="576351" y="127000"/>
                      </a:lnTo>
                      <a:lnTo>
                        <a:pt x="576402" y="139700"/>
                      </a:lnTo>
                      <a:lnTo>
                        <a:pt x="576453" y="203200"/>
                      </a:lnTo>
                      <a:lnTo>
                        <a:pt x="576516" y="215900"/>
                      </a:lnTo>
                      <a:lnTo>
                        <a:pt x="575818" y="254000"/>
                      </a:lnTo>
                      <a:lnTo>
                        <a:pt x="574421" y="267703"/>
                      </a:lnTo>
                      <a:lnTo>
                        <a:pt x="574421" y="1739900"/>
                      </a:lnTo>
                      <a:lnTo>
                        <a:pt x="572808" y="1752600"/>
                      </a:lnTo>
                      <a:lnTo>
                        <a:pt x="572782" y="1765300"/>
                      </a:lnTo>
                      <a:lnTo>
                        <a:pt x="573087" y="1765300"/>
                      </a:lnTo>
                      <a:lnTo>
                        <a:pt x="573112" y="1778000"/>
                      </a:lnTo>
                      <a:lnTo>
                        <a:pt x="573189" y="1790700"/>
                      </a:lnTo>
                      <a:lnTo>
                        <a:pt x="572389" y="1790700"/>
                      </a:lnTo>
                      <a:lnTo>
                        <a:pt x="548551" y="1803400"/>
                      </a:lnTo>
                      <a:lnTo>
                        <a:pt x="562483" y="1803400"/>
                      </a:lnTo>
                      <a:lnTo>
                        <a:pt x="530961" y="1828800"/>
                      </a:lnTo>
                      <a:lnTo>
                        <a:pt x="530860" y="1955800"/>
                      </a:lnTo>
                      <a:lnTo>
                        <a:pt x="530644" y="1966087"/>
                      </a:lnTo>
                      <a:lnTo>
                        <a:pt x="530644" y="2019300"/>
                      </a:lnTo>
                      <a:lnTo>
                        <a:pt x="530491" y="2032000"/>
                      </a:lnTo>
                      <a:lnTo>
                        <a:pt x="530174" y="2044700"/>
                      </a:lnTo>
                      <a:lnTo>
                        <a:pt x="529971" y="2044700"/>
                      </a:lnTo>
                      <a:lnTo>
                        <a:pt x="529971" y="2082800"/>
                      </a:lnTo>
                      <a:lnTo>
                        <a:pt x="529971" y="2108200"/>
                      </a:lnTo>
                      <a:lnTo>
                        <a:pt x="474446" y="2108200"/>
                      </a:lnTo>
                      <a:lnTo>
                        <a:pt x="474446" y="2082800"/>
                      </a:lnTo>
                      <a:lnTo>
                        <a:pt x="529971" y="2082800"/>
                      </a:lnTo>
                      <a:lnTo>
                        <a:pt x="529971" y="2044700"/>
                      </a:lnTo>
                      <a:lnTo>
                        <a:pt x="529894" y="2070100"/>
                      </a:lnTo>
                      <a:lnTo>
                        <a:pt x="474586" y="2070100"/>
                      </a:lnTo>
                      <a:lnTo>
                        <a:pt x="474586" y="2044700"/>
                      </a:lnTo>
                      <a:lnTo>
                        <a:pt x="474726" y="2044700"/>
                      </a:lnTo>
                      <a:lnTo>
                        <a:pt x="474726" y="2006600"/>
                      </a:lnTo>
                      <a:lnTo>
                        <a:pt x="529894" y="2006600"/>
                      </a:lnTo>
                      <a:lnTo>
                        <a:pt x="530479" y="2019300"/>
                      </a:lnTo>
                      <a:lnTo>
                        <a:pt x="530644" y="2019300"/>
                      </a:lnTo>
                      <a:lnTo>
                        <a:pt x="530644" y="1966087"/>
                      </a:lnTo>
                      <a:lnTo>
                        <a:pt x="530593" y="1968500"/>
                      </a:lnTo>
                      <a:lnTo>
                        <a:pt x="529780" y="1968500"/>
                      </a:lnTo>
                      <a:lnTo>
                        <a:pt x="529780" y="1993900"/>
                      </a:lnTo>
                      <a:lnTo>
                        <a:pt x="473964" y="1993900"/>
                      </a:lnTo>
                      <a:lnTo>
                        <a:pt x="473913" y="1981200"/>
                      </a:lnTo>
                      <a:lnTo>
                        <a:pt x="474167" y="1981200"/>
                      </a:lnTo>
                      <a:lnTo>
                        <a:pt x="474357" y="1968500"/>
                      </a:lnTo>
                      <a:lnTo>
                        <a:pt x="475208" y="1968500"/>
                      </a:lnTo>
                      <a:lnTo>
                        <a:pt x="474014" y="1955800"/>
                      </a:lnTo>
                      <a:lnTo>
                        <a:pt x="473811" y="1955800"/>
                      </a:lnTo>
                      <a:lnTo>
                        <a:pt x="474040" y="1943100"/>
                      </a:lnTo>
                      <a:lnTo>
                        <a:pt x="530148" y="1943100"/>
                      </a:lnTo>
                      <a:lnTo>
                        <a:pt x="530860" y="1955800"/>
                      </a:lnTo>
                      <a:lnTo>
                        <a:pt x="530860" y="1828800"/>
                      </a:lnTo>
                      <a:lnTo>
                        <a:pt x="530771" y="1879600"/>
                      </a:lnTo>
                      <a:lnTo>
                        <a:pt x="530479" y="1892300"/>
                      </a:lnTo>
                      <a:lnTo>
                        <a:pt x="530237" y="1892300"/>
                      </a:lnTo>
                      <a:lnTo>
                        <a:pt x="530237" y="1905000"/>
                      </a:lnTo>
                      <a:lnTo>
                        <a:pt x="530237" y="1930400"/>
                      </a:lnTo>
                      <a:lnTo>
                        <a:pt x="473964" y="1930400"/>
                      </a:lnTo>
                      <a:lnTo>
                        <a:pt x="474002" y="1917700"/>
                      </a:lnTo>
                      <a:lnTo>
                        <a:pt x="474243" y="1905000"/>
                      </a:lnTo>
                      <a:lnTo>
                        <a:pt x="530237" y="1905000"/>
                      </a:lnTo>
                      <a:lnTo>
                        <a:pt x="530237" y="1892300"/>
                      </a:lnTo>
                      <a:lnTo>
                        <a:pt x="474281" y="1892300"/>
                      </a:lnTo>
                      <a:lnTo>
                        <a:pt x="473989" y="1879600"/>
                      </a:lnTo>
                      <a:lnTo>
                        <a:pt x="473938" y="1866900"/>
                      </a:lnTo>
                      <a:lnTo>
                        <a:pt x="474243" y="1866900"/>
                      </a:lnTo>
                      <a:lnTo>
                        <a:pt x="474243" y="1841500"/>
                      </a:lnTo>
                      <a:lnTo>
                        <a:pt x="529831" y="1841500"/>
                      </a:lnTo>
                      <a:lnTo>
                        <a:pt x="529831" y="1866900"/>
                      </a:lnTo>
                      <a:lnTo>
                        <a:pt x="530225" y="1866900"/>
                      </a:lnTo>
                      <a:lnTo>
                        <a:pt x="530517" y="1879600"/>
                      </a:lnTo>
                      <a:lnTo>
                        <a:pt x="530771" y="1879600"/>
                      </a:lnTo>
                      <a:lnTo>
                        <a:pt x="530771" y="1828800"/>
                      </a:lnTo>
                      <a:lnTo>
                        <a:pt x="474421" y="1828800"/>
                      </a:lnTo>
                      <a:lnTo>
                        <a:pt x="473798" y="1816100"/>
                      </a:lnTo>
                      <a:lnTo>
                        <a:pt x="473176" y="1803400"/>
                      </a:lnTo>
                      <a:lnTo>
                        <a:pt x="465683" y="1803400"/>
                      </a:lnTo>
                      <a:lnTo>
                        <a:pt x="442379" y="1790700"/>
                      </a:lnTo>
                      <a:lnTo>
                        <a:pt x="442379" y="1765300"/>
                      </a:lnTo>
                      <a:lnTo>
                        <a:pt x="441706" y="1765300"/>
                      </a:lnTo>
                      <a:lnTo>
                        <a:pt x="441655" y="1752600"/>
                      </a:lnTo>
                      <a:lnTo>
                        <a:pt x="441731" y="1739900"/>
                      </a:lnTo>
                      <a:lnTo>
                        <a:pt x="574421" y="1739900"/>
                      </a:lnTo>
                      <a:lnTo>
                        <a:pt x="574421" y="267703"/>
                      </a:lnTo>
                      <a:lnTo>
                        <a:pt x="573366" y="278041"/>
                      </a:lnTo>
                      <a:lnTo>
                        <a:pt x="573366" y="939800"/>
                      </a:lnTo>
                      <a:lnTo>
                        <a:pt x="573303" y="1447800"/>
                      </a:lnTo>
                      <a:lnTo>
                        <a:pt x="573278" y="1714500"/>
                      </a:lnTo>
                      <a:lnTo>
                        <a:pt x="573138" y="1727200"/>
                      </a:lnTo>
                      <a:lnTo>
                        <a:pt x="441960" y="1727200"/>
                      </a:lnTo>
                      <a:lnTo>
                        <a:pt x="441960" y="1701800"/>
                      </a:lnTo>
                      <a:lnTo>
                        <a:pt x="571614" y="1701800"/>
                      </a:lnTo>
                      <a:lnTo>
                        <a:pt x="572782" y="1714500"/>
                      </a:lnTo>
                      <a:lnTo>
                        <a:pt x="573278" y="1714500"/>
                      </a:lnTo>
                      <a:lnTo>
                        <a:pt x="573278" y="1447800"/>
                      </a:lnTo>
                      <a:lnTo>
                        <a:pt x="573151" y="1447800"/>
                      </a:lnTo>
                      <a:lnTo>
                        <a:pt x="573151" y="1562100"/>
                      </a:lnTo>
                      <a:lnTo>
                        <a:pt x="573151" y="1587500"/>
                      </a:lnTo>
                      <a:lnTo>
                        <a:pt x="572630" y="1587500"/>
                      </a:lnTo>
                      <a:lnTo>
                        <a:pt x="572630" y="1638300"/>
                      </a:lnTo>
                      <a:lnTo>
                        <a:pt x="572630" y="1663700"/>
                      </a:lnTo>
                      <a:lnTo>
                        <a:pt x="572262" y="1663700"/>
                      </a:lnTo>
                      <a:lnTo>
                        <a:pt x="572262" y="1689100"/>
                      </a:lnTo>
                      <a:lnTo>
                        <a:pt x="441693" y="1689100"/>
                      </a:lnTo>
                      <a:lnTo>
                        <a:pt x="441604" y="1676400"/>
                      </a:lnTo>
                      <a:lnTo>
                        <a:pt x="441782" y="1676400"/>
                      </a:lnTo>
                      <a:lnTo>
                        <a:pt x="441731" y="1663700"/>
                      </a:lnTo>
                      <a:lnTo>
                        <a:pt x="442302" y="1663700"/>
                      </a:lnTo>
                      <a:lnTo>
                        <a:pt x="442302" y="1638300"/>
                      </a:lnTo>
                      <a:lnTo>
                        <a:pt x="572630" y="1638300"/>
                      </a:lnTo>
                      <a:lnTo>
                        <a:pt x="572630" y="1587500"/>
                      </a:lnTo>
                      <a:lnTo>
                        <a:pt x="550951" y="1587500"/>
                      </a:lnTo>
                      <a:lnTo>
                        <a:pt x="510730" y="1600200"/>
                      </a:lnTo>
                      <a:lnTo>
                        <a:pt x="572516" y="1600200"/>
                      </a:lnTo>
                      <a:lnTo>
                        <a:pt x="572516" y="1625600"/>
                      </a:lnTo>
                      <a:lnTo>
                        <a:pt x="441718" y="1625600"/>
                      </a:lnTo>
                      <a:lnTo>
                        <a:pt x="441617" y="1612900"/>
                      </a:lnTo>
                      <a:lnTo>
                        <a:pt x="441871" y="1600200"/>
                      </a:lnTo>
                      <a:lnTo>
                        <a:pt x="510730" y="1600200"/>
                      </a:lnTo>
                      <a:lnTo>
                        <a:pt x="468922" y="1587500"/>
                      </a:lnTo>
                      <a:lnTo>
                        <a:pt x="442239" y="1587500"/>
                      </a:lnTo>
                      <a:lnTo>
                        <a:pt x="442239" y="1574800"/>
                      </a:lnTo>
                      <a:lnTo>
                        <a:pt x="464134" y="1562100"/>
                      </a:lnTo>
                      <a:lnTo>
                        <a:pt x="442353" y="1562100"/>
                      </a:lnTo>
                      <a:lnTo>
                        <a:pt x="442353" y="1536700"/>
                      </a:lnTo>
                      <a:lnTo>
                        <a:pt x="572528" y="1536700"/>
                      </a:lnTo>
                      <a:lnTo>
                        <a:pt x="572528" y="1562100"/>
                      </a:lnTo>
                      <a:lnTo>
                        <a:pt x="573151" y="1562100"/>
                      </a:lnTo>
                      <a:lnTo>
                        <a:pt x="573151" y="1447800"/>
                      </a:lnTo>
                      <a:lnTo>
                        <a:pt x="573036" y="1460500"/>
                      </a:lnTo>
                      <a:lnTo>
                        <a:pt x="572325" y="1460500"/>
                      </a:lnTo>
                      <a:lnTo>
                        <a:pt x="572325" y="1498600"/>
                      </a:lnTo>
                      <a:lnTo>
                        <a:pt x="572668" y="1498600"/>
                      </a:lnTo>
                      <a:lnTo>
                        <a:pt x="572668" y="1524000"/>
                      </a:lnTo>
                      <a:lnTo>
                        <a:pt x="435635" y="1524000"/>
                      </a:lnTo>
                      <a:lnTo>
                        <a:pt x="437146" y="1511300"/>
                      </a:lnTo>
                      <a:lnTo>
                        <a:pt x="436067" y="1511300"/>
                      </a:lnTo>
                      <a:lnTo>
                        <a:pt x="435546" y="1498600"/>
                      </a:lnTo>
                      <a:lnTo>
                        <a:pt x="427304" y="1511300"/>
                      </a:lnTo>
                      <a:lnTo>
                        <a:pt x="432549" y="1511300"/>
                      </a:lnTo>
                      <a:lnTo>
                        <a:pt x="429374" y="1524000"/>
                      </a:lnTo>
                      <a:lnTo>
                        <a:pt x="415429" y="1524000"/>
                      </a:lnTo>
                      <a:lnTo>
                        <a:pt x="415429" y="1498600"/>
                      </a:lnTo>
                      <a:lnTo>
                        <a:pt x="415569" y="1498600"/>
                      </a:lnTo>
                      <a:lnTo>
                        <a:pt x="415340" y="1485900"/>
                      </a:lnTo>
                      <a:lnTo>
                        <a:pt x="415036" y="1485900"/>
                      </a:lnTo>
                      <a:lnTo>
                        <a:pt x="414807" y="1473200"/>
                      </a:lnTo>
                      <a:lnTo>
                        <a:pt x="414896" y="1460500"/>
                      </a:lnTo>
                      <a:lnTo>
                        <a:pt x="415315" y="1460500"/>
                      </a:lnTo>
                      <a:lnTo>
                        <a:pt x="415315" y="1435100"/>
                      </a:lnTo>
                      <a:lnTo>
                        <a:pt x="573112" y="1435100"/>
                      </a:lnTo>
                      <a:lnTo>
                        <a:pt x="573303" y="1447800"/>
                      </a:lnTo>
                      <a:lnTo>
                        <a:pt x="573303" y="939800"/>
                      </a:lnTo>
                      <a:lnTo>
                        <a:pt x="573265" y="1384300"/>
                      </a:lnTo>
                      <a:lnTo>
                        <a:pt x="573176" y="1422400"/>
                      </a:lnTo>
                      <a:lnTo>
                        <a:pt x="415734" y="1422400"/>
                      </a:lnTo>
                      <a:lnTo>
                        <a:pt x="415734" y="1397000"/>
                      </a:lnTo>
                      <a:lnTo>
                        <a:pt x="415937" y="1397000"/>
                      </a:lnTo>
                      <a:lnTo>
                        <a:pt x="415010" y="1384300"/>
                      </a:lnTo>
                      <a:lnTo>
                        <a:pt x="414680" y="1371600"/>
                      </a:lnTo>
                      <a:lnTo>
                        <a:pt x="415086" y="1371600"/>
                      </a:lnTo>
                      <a:lnTo>
                        <a:pt x="416356" y="1358900"/>
                      </a:lnTo>
                      <a:lnTo>
                        <a:pt x="415632" y="1358900"/>
                      </a:lnTo>
                      <a:lnTo>
                        <a:pt x="415632" y="1333500"/>
                      </a:lnTo>
                      <a:lnTo>
                        <a:pt x="572947" y="1333500"/>
                      </a:lnTo>
                      <a:lnTo>
                        <a:pt x="572947" y="1358900"/>
                      </a:lnTo>
                      <a:lnTo>
                        <a:pt x="572439" y="1358900"/>
                      </a:lnTo>
                      <a:lnTo>
                        <a:pt x="572693" y="1371600"/>
                      </a:lnTo>
                      <a:lnTo>
                        <a:pt x="573036" y="1371600"/>
                      </a:lnTo>
                      <a:lnTo>
                        <a:pt x="573265" y="1384300"/>
                      </a:lnTo>
                      <a:lnTo>
                        <a:pt x="573265" y="939800"/>
                      </a:lnTo>
                      <a:lnTo>
                        <a:pt x="573201" y="1257300"/>
                      </a:lnTo>
                      <a:lnTo>
                        <a:pt x="573201" y="1282700"/>
                      </a:lnTo>
                      <a:lnTo>
                        <a:pt x="572465" y="1282700"/>
                      </a:lnTo>
                      <a:lnTo>
                        <a:pt x="572465" y="1295400"/>
                      </a:lnTo>
                      <a:lnTo>
                        <a:pt x="572465" y="1320800"/>
                      </a:lnTo>
                      <a:lnTo>
                        <a:pt x="415823" y="1320800"/>
                      </a:lnTo>
                      <a:lnTo>
                        <a:pt x="417728" y="1295400"/>
                      </a:lnTo>
                      <a:lnTo>
                        <a:pt x="572465" y="1295400"/>
                      </a:lnTo>
                      <a:lnTo>
                        <a:pt x="572465" y="1282700"/>
                      </a:lnTo>
                      <a:lnTo>
                        <a:pt x="417639" y="1282700"/>
                      </a:lnTo>
                      <a:lnTo>
                        <a:pt x="420751" y="1257300"/>
                      </a:lnTo>
                      <a:lnTo>
                        <a:pt x="420052" y="1257300"/>
                      </a:lnTo>
                      <a:lnTo>
                        <a:pt x="423202" y="1231900"/>
                      </a:lnTo>
                      <a:lnTo>
                        <a:pt x="572516" y="1231900"/>
                      </a:lnTo>
                      <a:lnTo>
                        <a:pt x="572516" y="1257300"/>
                      </a:lnTo>
                      <a:lnTo>
                        <a:pt x="573201" y="1257300"/>
                      </a:lnTo>
                      <a:lnTo>
                        <a:pt x="573201" y="939800"/>
                      </a:lnTo>
                      <a:lnTo>
                        <a:pt x="573011" y="939800"/>
                      </a:lnTo>
                      <a:lnTo>
                        <a:pt x="572604" y="942555"/>
                      </a:lnTo>
                      <a:lnTo>
                        <a:pt x="572604" y="990600"/>
                      </a:lnTo>
                      <a:lnTo>
                        <a:pt x="572604" y="1016000"/>
                      </a:lnTo>
                      <a:lnTo>
                        <a:pt x="572604" y="1092200"/>
                      </a:lnTo>
                      <a:lnTo>
                        <a:pt x="572604" y="1117600"/>
                      </a:lnTo>
                      <a:lnTo>
                        <a:pt x="572516" y="1219200"/>
                      </a:lnTo>
                      <a:lnTo>
                        <a:pt x="454799" y="1219200"/>
                      </a:lnTo>
                      <a:lnTo>
                        <a:pt x="465150" y="1206500"/>
                      </a:lnTo>
                      <a:lnTo>
                        <a:pt x="465543" y="1206500"/>
                      </a:lnTo>
                      <a:lnTo>
                        <a:pt x="466255" y="1193800"/>
                      </a:lnTo>
                      <a:lnTo>
                        <a:pt x="466559" y="1193800"/>
                      </a:lnTo>
                      <a:lnTo>
                        <a:pt x="466509" y="1155700"/>
                      </a:lnTo>
                      <a:lnTo>
                        <a:pt x="466509" y="1130300"/>
                      </a:lnTo>
                      <a:lnTo>
                        <a:pt x="572325" y="1130300"/>
                      </a:lnTo>
                      <a:lnTo>
                        <a:pt x="572325" y="1155700"/>
                      </a:lnTo>
                      <a:lnTo>
                        <a:pt x="572389" y="1193800"/>
                      </a:lnTo>
                      <a:lnTo>
                        <a:pt x="572516" y="1219200"/>
                      </a:lnTo>
                      <a:lnTo>
                        <a:pt x="572516" y="1117600"/>
                      </a:lnTo>
                      <a:lnTo>
                        <a:pt x="466051" y="1117600"/>
                      </a:lnTo>
                      <a:lnTo>
                        <a:pt x="466051" y="1092200"/>
                      </a:lnTo>
                      <a:lnTo>
                        <a:pt x="491401" y="1092200"/>
                      </a:lnTo>
                      <a:lnTo>
                        <a:pt x="466483" y="1079500"/>
                      </a:lnTo>
                      <a:lnTo>
                        <a:pt x="466394" y="1054100"/>
                      </a:lnTo>
                      <a:lnTo>
                        <a:pt x="466394" y="1028700"/>
                      </a:lnTo>
                      <a:lnTo>
                        <a:pt x="572490" y="1028700"/>
                      </a:lnTo>
                      <a:lnTo>
                        <a:pt x="572465" y="1079500"/>
                      </a:lnTo>
                      <a:lnTo>
                        <a:pt x="555345" y="1092200"/>
                      </a:lnTo>
                      <a:lnTo>
                        <a:pt x="572604" y="1092200"/>
                      </a:lnTo>
                      <a:lnTo>
                        <a:pt x="572604" y="1016000"/>
                      </a:lnTo>
                      <a:lnTo>
                        <a:pt x="466051" y="1016000"/>
                      </a:lnTo>
                      <a:lnTo>
                        <a:pt x="466051" y="990600"/>
                      </a:lnTo>
                      <a:lnTo>
                        <a:pt x="572604" y="990600"/>
                      </a:lnTo>
                      <a:lnTo>
                        <a:pt x="572604" y="942555"/>
                      </a:lnTo>
                      <a:lnTo>
                        <a:pt x="571131" y="952500"/>
                      </a:lnTo>
                      <a:lnTo>
                        <a:pt x="572579" y="952500"/>
                      </a:lnTo>
                      <a:lnTo>
                        <a:pt x="572579" y="977900"/>
                      </a:lnTo>
                      <a:lnTo>
                        <a:pt x="465150" y="977900"/>
                      </a:lnTo>
                      <a:lnTo>
                        <a:pt x="474891" y="952500"/>
                      </a:lnTo>
                      <a:lnTo>
                        <a:pt x="479691" y="952500"/>
                      </a:lnTo>
                      <a:lnTo>
                        <a:pt x="481749" y="939800"/>
                      </a:lnTo>
                      <a:lnTo>
                        <a:pt x="484682" y="939800"/>
                      </a:lnTo>
                      <a:lnTo>
                        <a:pt x="488378" y="927100"/>
                      </a:lnTo>
                      <a:lnTo>
                        <a:pt x="573062" y="927100"/>
                      </a:lnTo>
                      <a:lnTo>
                        <a:pt x="573366" y="939800"/>
                      </a:lnTo>
                      <a:lnTo>
                        <a:pt x="573366" y="278041"/>
                      </a:lnTo>
                      <a:lnTo>
                        <a:pt x="573227" y="279400"/>
                      </a:lnTo>
                      <a:lnTo>
                        <a:pt x="573227" y="812800"/>
                      </a:lnTo>
                      <a:lnTo>
                        <a:pt x="572757" y="813168"/>
                      </a:lnTo>
                      <a:lnTo>
                        <a:pt x="572757" y="825500"/>
                      </a:lnTo>
                      <a:lnTo>
                        <a:pt x="572757" y="850900"/>
                      </a:lnTo>
                      <a:lnTo>
                        <a:pt x="572465" y="850900"/>
                      </a:lnTo>
                      <a:lnTo>
                        <a:pt x="572465" y="889000"/>
                      </a:lnTo>
                      <a:lnTo>
                        <a:pt x="572554" y="914400"/>
                      </a:lnTo>
                      <a:lnTo>
                        <a:pt x="496265" y="914400"/>
                      </a:lnTo>
                      <a:lnTo>
                        <a:pt x="512457" y="889000"/>
                      </a:lnTo>
                      <a:lnTo>
                        <a:pt x="517817" y="889000"/>
                      </a:lnTo>
                      <a:lnTo>
                        <a:pt x="541858" y="850900"/>
                      </a:lnTo>
                      <a:lnTo>
                        <a:pt x="550164" y="850900"/>
                      </a:lnTo>
                      <a:lnTo>
                        <a:pt x="572757" y="825500"/>
                      </a:lnTo>
                      <a:lnTo>
                        <a:pt x="572757" y="813168"/>
                      </a:lnTo>
                      <a:lnTo>
                        <a:pt x="540359" y="838200"/>
                      </a:lnTo>
                      <a:lnTo>
                        <a:pt x="511784" y="863600"/>
                      </a:lnTo>
                      <a:lnTo>
                        <a:pt x="487299" y="901700"/>
                      </a:lnTo>
                      <a:lnTo>
                        <a:pt x="466648" y="939800"/>
                      </a:lnTo>
                      <a:lnTo>
                        <a:pt x="466191" y="927100"/>
                      </a:lnTo>
                      <a:lnTo>
                        <a:pt x="465950" y="914400"/>
                      </a:lnTo>
                      <a:lnTo>
                        <a:pt x="465861" y="889000"/>
                      </a:lnTo>
                      <a:lnTo>
                        <a:pt x="466204" y="876300"/>
                      </a:lnTo>
                      <a:lnTo>
                        <a:pt x="451713" y="876300"/>
                      </a:lnTo>
                      <a:lnTo>
                        <a:pt x="451713" y="914400"/>
                      </a:lnTo>
                      <a:lnTo>
                        <a:pt x="451485" y="914400"/>
                      </a:lnTo>
                      <a:lnTo>
                        <a:pt x="451510" y="1193800"/>
                      </a:lnTo>
                      <a:lnTo>
                        <a:pt x="407200" y="1193800"/>
                      </a:lnTo>
                      <a:lnTo>
                        <a:pt x="399021" y="1206500"/>
                      </a:lnTo>
                      <a:lnTo>
                        <a:pt x="400405" y="1206500"/>
                      </a:lnTo>
                      <a:lnTo>
                        <a:pt x="400405" y="1524000"/>
                      </a:lnTo>
                      <a:lnTo>
                        <a:pt x="399275" y="1524000"/>
                      </a:lnTo>
                      <a:lnTo>
                        <a:pt x="403491" y="1536700"/>
                      </a:lnTo>
                      <a:lnTo>
                        <a:pt x="426847" y="1536700"/>
                      </a:lnTo>
                      <a:lnTo>
                        <a:pt x="426847" y="1803400"/>
                      </a:lnTo>
                      <a:lnTo>
                        <a:pt x="165925" y="1803400"/>
                      </a:lnTo>
                      <a:lnTo>
                        <a:pt x="165684" y="1765300"/>
                      </a:lnTo>
                      <a:lnTo>
                        <a:pt x="165582" y="1739900"/>
                      </a:lnTo>
                      <a:lnTo>
                        <a:pt x="165493" y="1536700"/>
                      </a:lnTo>
                      <a:lnTo>
                        <a:pt x="169494" y="1524000"/>
                      </a:lnTo>
                      <a:lnTo>
                        <a:pt x="139230" y="1524000"/>
                      </a:lnTo>
                      <a:lnTo>
                        <a:pt x="139230" y="1219200"/>
                      </a:lnTo>
                      <a:lnTo>
                        <a:pt x="182765" y="1219200"/>
                      </a:lnTo>
                      <a:lnTo>
                        <a:pt x="189369" y="1206500"/>
                      </a:lnTo>
                      <a:lnTo>
                        <a:pt x="189509" y="1206500"/>
                      </a:lnTo>
                      <a:lnTo>
                        <a:pt x="188544" y="1181100"/>
                      </a:lnTo>
                      <a:lnTo>
                        <a:pt x="187845" y="1117600"/>
                      </a:lnTo>
                      <a:lnTo>
                        <a:pt x="187540" y="1066800"/>
                      </a:lnTo>
                      <a:lnTo>
                        <a:pt x="187629" y="952500"/>
                      </a:lnTo>
                      <a:lnTo>
                        <a:pt x="187782" y="927100"/>
                      </a:lnTo>
                      <a:lnTo>
                        <a:pt x="187909" y="913231"/>
                      </a:lnTo>
                      <a:lnTo>
                        <a:pt x="188722" y="889000"/>
                      </a:lnTo>
                      <a:lnTo>
                        <a:pt x="450380" y="889000"/>
                      </a:lnTo>
                      <a:lnTo>
                        <a:pt x="451535" y="901700"/>
                      </a:lnTo>
                      <a:lnTo>
                        <a:pt x="451713" y="914400"/>
                      </a:lnTo>
                      <a:lnTo>
                        <a:pt x="451713" y="876300"/>
                      </a:lnTo>
                      <a:lnTo>
                        <a:pt x="425069" y="876300"/>
                      </a:lnTo>
                      <a:lnTo>
                        <a:pt x="425069" y="609600"/>
                      </a:lnTo>
                      <a:lnTo>
                        <a:pt x="423138" y="609600"/>
                      </a:lnTo>
                      <a:lnTo>
                        <a:pt x="422148" y="596900"/>
                      </a:lnTo>
                      <a:lnTo>
                        <a:pt x="408851" y="596900"/>
                      </a:lnTo>
                      <a:lnTo>
                        <a:pt x="408851" y="876300"/>
                      </a:lnTo>
                      <a:lnTo>
                        <a:pt x="147675" y="876300"/>
                      </a:lnTo>
                      <a:lnTo>
                        <a:pt x="147675" y="609600"/>
                      </a:lnTo>
                      <a:lnTo>
                        <a:pt x="334187" y="609600"/>
                      </a:lnTo>
                      <a:lnTo>
                        <a:pt x="334187" y="558800"/>
                      </a:lnTo>
                      <a:lnTo>
                        <a:pt x="346100" y="558800"/>
                      </a:lnTo>
                      <a:lnTo>
                        <a:pt x="346100" y="596900"/>
                      </a:lnTo>
                      <a:lnTo>
                        <a:pt x="334187" y="609600"/>
                      </a:lnTo>
                      <a:lnTo>
                        <a:pt x="353682" y="609600"/>
                      </a:lnTo>
                      <a:lnTo>
                        <a:pt x="352717" y="596900"/>
                      </a:lnTo>
                      <a:lnTo>
                        <a:pt x="352628" y="584200"/>
                      </a:lnTo>
                      <a:lnTo>
                        <a:pt x="352755" y="571500"/>
                      </a:lnTo>
                      <a:lnTo>
                        <a:pt x="352450" y="558800"/>
                      </a:lnTo>
                      <a:lnTo>
                        <a:pt x="359079" y="558800"/>
                      </a:lnTo>
                      <a:lnTo>
                        <a:pt x="359079" y="596900"/>
                      </a:lnTo>
                      <a:lnTo>
                        <a:pt x="353682" y="609600"/>
                      </a:lnTo>
                      <a:lnTo>
                        <a:pt x="407746" y="609600"/>
                      </a:lnTo>
                      <a:lnTo>
                        <a:pt x="408597" y="622300"/>
                      </a:lnTo>
                      <a:lnTo>
                        <a:pt x="408736" y="736600"/>
                      </a:lnTo>
                      <a:lnTo>
                        <a:pt x="408851" y="876300"/>
                      </a:lnTo>
                      <a:lnTo>
                        <a:pt x="408851" y="596900"/>
                      </a:lnTo>
                      <a:lnTo>
                        <a:pt x="373532" y="596900"/>
                      </a:lnTo>
                      <a:lnTo>
                        <a:pt x="373532" y="546100"/>
                      </a:lnTo>
                      <a:lnTo>
                        <a:pt x="326644" y="546100"/>
                      </a:lnTo>
                      <a:lnTo>
                        <a:pt x="326644" y="558800"/>
                      </a:lnTo>
                      <a:lnTo>
                        <a:pt x="326644" y="596900"/>
                      </a:lnTo>
                      <a:lnTo>
                        <a:pt x="312699" y="596900"/>
                      </a:lnTo>
                      <a:lnTo>
                        <a:pt x="312699" y="558800"/>
                      </a:lnTo>
                      <a:lnTo>
                        <a:pt x="326644" y="558800"/>
                      </a:lnTo>
                      <a:lnTo>
                        <a:pt x="326644" y="546100"/>
                      </a:lnTo>
                      <a:lnTo>
                        <a:pt x="305130" y="546100"/>
                      </a:lnTo>
                      <a:lnTo>
                        <a:pt x="305130" y="558800"/>
                      </a:lnTo>
                      <a:lnTo>
                        <a:pt x="305130" y="596900"/>
                      </a:lnTo>
                      <a:lnTo>
                        <a:pt x="293204" y="596900"/>
                      </a:lnTo>
                      <a:lnTo>
                        <a:pt x="293204" y="558800"/>
                      </a:lnTo>
                      <a:lnTo>
                        <a:pt x="305130" y="558800"/>
                      </a:lnTo>
                      <a:lnTo>
                        <a:pt x="305130" y="546100"/>
                      </a:lnTo>
                      <a:lnTo>
                        <a:pt x="286702" y="546100"/>
                      </a:lnTo>
                      <a:lnTo>
                        <a:pt x="286702" y="584200"/>
                      </a:lnTo>
                      <a:lnTo>
                        <a:pt x="286461" y="596900"/>
                      </a:lnTo>
                      <a:lnTo>
                        <a:pt x="271945" y="596900"/>
                      </a:lnTo>
                      <a:lnTo>
                        <a:pt x="271945" y="558800"/>
                      </a:lnTo>
                      <a:lnTo>
                        <a:pt x="285978" y="558800"/>
                      </a:lnTo>
                      <a:lnTo>
                        <a:pt x="286537" y="571500"/>
                      </a:lnTo>
                      <a:lnTo>
                        <a:pt x="286702" y="584200"/>
                      </a:lnTo>
                      <a:lnTo>
                        <a:pt x="286702" y="546100"/>
                      </a:lnTo>
                      <a:lnTo>
                        <a:pt x="264477" y="546100"/>
                      </a:lnTo>
                      <a:lnTo>
                        <a:pt x="264477" y="558800"/>
                      </a:lnTo>
                      <a:lnTo>
                        <a:pt x="264477" y="596900"/>
                      </a:lnTo>
                      <a:lnTo>
                        <a:pt x="250088" y="596900"/>
                      </a:lnTo>
                      <a:lnTo>
                        <a:pt x="249897" y="584200"/>
                      </a:lnTo>
                      <a:lnTo>
                        <a:pt x="250063" y="571500"/>
                      </a:lnTo>
                      <a:lnTo>
                        <a:pt x="250139" y="558800"/>
                      </a:lnTo>
                      <a:lnTo>
                        <a:pt x="264477" y="558800"/>
                      </a:lnTo>
                      <a:lnTo>
                        <a:pt x="264477" y="546100"/>
                      </a:lnTo>
                      <a:lnTo>
                        <a:pt x="244005" y="546100"/>
                      </a:lnTo>
                      <a:lnTo>
                        <a:pt x="244005" y="571500"/>
                      </a:lnTo>
                      <a:lnTo>
                        <a:pt x="244005" y="596900"/>
                      </a:lnTo>
                      <a:lnTo>
                        <a:pt x="231127" y="596900"/>
                      </a:lnTo>
                      <a:lnTo>
                        <a:pt x="231127" y="558800"/>
                      </a:lnTo>
                      <a:lnTo>
                        <a:pt x="243789" y="558800"/>
                      </a:lnTo>
                      <a:lnTo>
                        <a:pt x="244005" y="571500"/>
                      </a:lnTo>
                      <a:lnTo>
                        <a:pt x="244005" y="546100"/>
                      </a:lnTo>
                      <a:lnTo>
                        <a:pt x="223913" y="546100"/>
                      </a:lnTo>
                      <a:lnTo>
                        <a:pt x="223913" y="558800"/>
                      </a:lnTo>
                      <a:lnTo>
                        <a:pt x="223913" y="596900"/>
                      </a:lnTo>
                      <a:lnTo>
                        <a:pt x="209969" y="596900"/>
                      </a:lnTo>
                      <a:lnTo>
                        <a:pt x="209969" y="558800"/>
                      </a:lnTo>
                      <a:lnTo>
                        <a:pt x="223913" y="558800"/>
                      </a:lnTo>
                      <a:lnTo>
                        <a:pt x="223913" y="546100"/>
                      </a:lnTo>
                      <a:lnTo>
                        <a:pt x="203225" y="546100"/>
                      </a:lnTo>
                      <a:lnTo>
                        <a:pt x="203225" y="571500"/>
                      </a:lnTo>
                      <a:lnTo>
                        <a:pt x="203174" y="596900"/>
                      </a:lnTo>
                      <a:lnTo>
                        <a:pt x="198475" y="596900"/>
                      </a:lnTo>
                      <a:lnTo>
                        <a:pt x="197827" y="584200"/>
                      </a:lnTo>
                      <a:lnTo>
                        <a:pt x="198412" y="571500"/>
                      </a:lnTo>
                      <a:lnTo>
                        <a:pt x="200228" y="558800"/>
                      </a:lnTo>
                      <a:lnTo>
                        <a:pt x="202222" y="571500"/>
                      </a:lnTo>
                      <a:lnTo>
                        <a:pt x="203225" y="571500"/>
                      </a:lnTo>
                      <a:lnTo>
                        <a:pt x="203225" y="546100"/>
                      </a:lnTo>
                      <a:lnTo>
                        <a:pt x="183781" y="546100"/>
                      </a:lnTo>
                      <a:lnTo>
                        <a:pt x="183210" y="558800"/>
                      </a:lnTo>
                      <a:lnTo>
                        <a:pt x="181940" y="558800"/>
                      </a:lnTo>
                      <a:lnTo>
                        <a:pt x="181825" y="571500"/>
                      </a:lnTo>
                      <a:lnTo>
                        <a:pt x="181800" y="596900"/>
                      </a:lnTo>
                      <a:lnTo>
                        <a:pt x="133299" y="596900"/>
                      </a:lnTo>
                      <a:lnTo>
                        <a:pt x="133121" y="609600"/>
                      </a:lnTo>
                      <a:lnTo>
                        <a:pt x="132791" y="609600"/>
                      </a:lnTo>
                      <a:lnTo>
                        <a:pt x="132791" y="876300"/>
                      </a:lnTo>
                      <a:lnTo>
                        <a:pt x="132422" y="876300"/>
                      </a:lnTo>
                      <a:lnTo>
                        <a:pt x="133350" y="889000"/>
                      </a:lnTo>
                      <a:lnTo>
                        <a:pt x="172326" y="889000"/>
                      </a:lnTo>
                      <a:lnTo>
                        <a:pt x="173101" y="913231"/>
                      </a:lnTo>
                      <a:lnTo>
                        <a:pt x="173215" y="927100"/>
                      </a:lnTo>
                      <a:lnTo>
                        <a:pt x="173469" y="965200"/>
                      </a:lnTo>
                      <a:lnTo>
                        <a:pt x="173520" y="1066800"/>
                      </a:lnTo>
                      <a:lnTo>
                        <a:pt x="173329" y="1117600"/>
                      </a:lnTo>
                      <a:lnTo>
                        <a:pt x="172732" y="1168400"/>
                      </a:lnTo>
                      <a:lnTo>
                        <a:pt x="171843" y="1193800"/>
                      </a:lnTo>
                      <a:lnTo>
                        <a:pt x="127520" y="1193800"/>
                      </a:lnTo>
                      <a:lnTo>
                        <a:pt x="124421" y="1206500"/>
                      </a:lnTo>
                      <a:lnTo>
                        <a:pt x="124485" y="1524000"/>
                      </a:lnTo>
                      <a:lnTo>
                        <a:pt x="122897" y="1524000"/>
                      </a:lnTo>
                      <a:lnTo>
                        <a:pt x="127596" y="1536700"/>
                      </a:lnTo>
                      <a:lnTo>
                        <a:pt x="148094" y="1536700"/>
                      </a:lnTo>
                      <a:lnTo>
                        <a:pt x="149085" y="1562100"/>
                      </a:lnTo>
                      <a:lnTo>
                        <a:pt x="149301" y="1600200"/>
                      </a:lnTo>
                      <a:lnTo>
                        <a:pt x="149402" y="1714500"/>
                      </a:lnTo>
                      <a:lnTo>
                        <a:pt x="148793" y="1778000"/>
                      </a:lnTo>
                      <a:lnTo>
                        <a:pt x="147751" y="1803400"/>
                      </a:lnTo>
                      <a:lnTo>
                        <a:pt x="124929" y="1803400"/>
                      </a:lnTo>
                      <a:lnTo>
                        <a:pt x="124929" y="1866900"/>
                      </a:lnTo>
                      <a:lnTo>
                        <a:pt x="120230" y="1866900"/>
                      </a:lnTo>
                      <a:lnTo>
                        <a:pt x="117170" y="1854200"/>
                      </a:lnTo>
                      <a:lnTo>
                        <a:pt x="113830" y="1854200"/>
                      </a:lnTo>
                      <a:lnTo>
                        <a:pt x="99479" y="1841500"/>
                      </a:lnTo>
                      <a:lnTo>
                        <a:pt x="70345" y="1841500"/>
                      </a:lnTo>
                      <a:lnTo>
                        <a:pt x="57010" y="1854200"/>
                      </a:lnTo>
                      <a:lnTo>
                        <a:pt x="51155" y="1854200"/>
                      </a:lnTo>
                      <a:lnTo>
                        <a:pt x="45669" y="1866900"/>
                      </a:lnTo>
                      <a:lnTo>
                        <a:pt x="40525" y="1866900"/>
                      </a:lnTo>
                      <a:lnTo>
                        <a:pt x="35725" y="1879600"/>
                      </a:lnTo>
                      <a:lnTo>
                        <a:pt x="24422" y="1892300"/>
                      </a:lnTo>
                      <a:lnTo>
                        <a:pt x="17399" y="1917700"/>
                      </a:lnTo>
                      <a:lnTo>
                        <a:pt x="13627" y="1930400"/>
                      </a:lnTo>
                      <a:lnTo>
                        <a:pt x="12039" y="1955800"/>
                      </a:lnTo>
                      <a:lnTo>
                        <a:pt x="12484" y="1968500"/>
                      </a:lnTo>
                      <a:lnTo>
                        <a:pt x="14185" y="1981200"/>
                      </a:lnTo>
                      <a:lnTo>
                        <a:pt x="16433" y="1993900"/>
                      </a:lnTo>
                      <a:lnTo>
                        <a:pt x="18516" y="2006600"/>
                      </a:lnTo>
                      <a:lnTo>
                        <a:pt x="19862" y="2006600"/>
                      </a:lnTo>
                      <a:lnTo>
                        <a:pt x="16738" y="2019300"/>
                      </a:lnTo>
                      <a:lnTo>
                        <a:pt x="10134" y="2019300"/>
                      </a:lnTo>
                      <a:lnTo>
                        <a:pt x="3340" y="2032000"/>
                      </a:lnTo>
                      <a:lnTo>
                        <a:pt x="152" y="2032000"/>
                      </a:lnTo>
                      <a:lnTo>
                        <a:pt x="0" y="2044700"/>
                      </a:lnTo>
                      <a:lnTo>
                        <a:pt x="2311" y="2057400"/>
                      </a:lnTo>
                      <a:lnTo>
                        <a:pt x="5956" y="2070100"/>
                      </a:lnTo>
                      <a:lnTo>
                        <a:pt x="10617" y="2070100"/>
                      </a:lnTo>
                      <a:lnTo>
                        <a:pt x="16256" y="2082800"/>
                      </a:lnTo>
                      <a:lnTo>
                        <a:pt x="22834" y="2095500"/>
                      </a:lnTo>
                      <a:lnTo>
                        <a:pt x="34975" y="2108200"/>
                      </a:lnTo>
                      <a:lnTo>
                        <a:pt x="47574" y="2120900"/>
                      </a:lnTo>
                      <a:lnTo>
                        <a:pt x="61048" y="2133600"/>
                      </a:lnTo>
                      <a:lnTo>
                        <a:pt x="75755" y="2133600"/>
                      </a:lnTo>
                      <a:lnTo>
                        <a:pt x="75666" y="2159000"/>
                      </a:lnTo>
                      <a:lnTo>
                        <a:pt x="76352" y="2197100"/>
                      </a:lnTo>
                      <a:lnTo>
                        <a:pt x="90017" y="2197100"/>
                      </a:lnTo>
                      <a:lnTo>
                        <a:pt x="90081" y="2184400"/>
                      </a:lnTo>
                      <a:lnTo>
                        <a:pt x="90068" y="2146300"/>
                      </a:lnTo>
                      <a:lnTo>
                        <a:pt x="91097" y="2133600"/>
                      </a:lnTo>
                      <a:lnTo>
                        <a:pt x="97751" y="2133600"/>
                      </a:lnTo>
                      <a:lnTo>
                        <a:pt x="98145" y="2197100"/>
                      </a:lnTo>
                      <a:lnTo>
                        <a:pt x="103555" y="2197100"/>
                      </a:lnTo>
                      <a:lnTo>
                        <a:pt x="103555" y="2133600"/>
                      </a:lnTo>
                      <a:lnTo>
                        <a:pt x="114706" y="2120900"/>
                      </a:lnTo>
                      <a:lnTo>
                        <a:pt x="116878" y="2120900"/>
                      </a:lnTo>
                      <a:lnTo>
                        <a:pt x="117081" y="2197100"/>
                      </a:lnTo>
                      <a:lnTo>
                        <a:pt x="122491" y="2197100"/>
                      </a:lnTo>
                      <a:lnTo>
                        <a:pt x="123101" y="2135936"/>
                      </a:lnTo>
                      <a:lnTo>
                        <a:pt x="123088" y="2120900"/>
                      </a:lnTo>
                      <a:lnTo>
                        <a:pt x="137668" y="2120900"/>
                      </a:lnTo>
                      <a:lnTo>
                        <a:pt x="138684" y="2197100"/>
                      </a:lnTo>
                      <a:lnTo>
                        <a:pt x="144094" y="2197100"/>
                      </a:lnTo>
                      <a:lnTo>
                        <a:pt x="144094" y="2120900"/>
                      </a:lnTo>
                      <a:lnTo>
                        <a:pt x="157073" y="2120900"/>
                      </a:lnTo>
                      <a:lnTo>
                        <a:pt x="157149" y="2135936"/>
                      </a:lnTo>
                      <a:lnTo>
                        <a:pt x="157276" y="2197100"/>
                      </a:lnTo>
                      <a:lnTo>
                        <a:pt x="163004" y="2197100"/>
                      </a:lnTo>
                      <a:lnTo>
                        <a:pt x="163004" y="2120900"/>
                      </a:lnTo>
                      <a:lnTo>
                        <a:pt x="176504" y="2120900"/>
                      </a:lnTo>
                      <a:lnTo>
                        <a:pt x="176504" y="2197100"/>
                      </a:lnTo>
                      <a:lnTo>
                        <a:pt x="181914" y="2197100"/>
                      </a:lnTo>
                      <a:lnTo>
                        <a:pt x="182181" y="2171700"/>
                      </a:lnTo>
                      <a:lnTo>
                        <a:pt x="182346" y="2146300"/>
                      </a:lnTo>
                      <a:lnTo>
                        <a:pt x="182613" y="2133600"/>
                      </a:lnTo>
                      <a:lnTo>
                        <a:pt x="183921" y="2120900"/>
                      </a:lnTo>
                      <a:lnTo>
                        <a:pt x="197104" y="2120900"/>
                      </a:lnTo>
                      <a:lnTo>
                        <a:pt x="198132" y="2197100"/>
                      </a:lnTo>
                      <a:lnTo>
                        <a:pt x="203542" y="2197100"/>
                      </a:lnTo>
                      <a:lnTo>
                        <a:pt x="203542" y="2120900"/>
                      </a:lnTo>
                      <a:lnTo>
                        <a:pt x="216547" y="2120900"/>
                      </a:lnTo>
                      <a:lnTo>
                        <a:pt x="216611" y="2133600"/>
                      </a:lnTo>
                      <a:lnTo>
                        <a:pt x="216725" y="2197100"/>
                      </a:lnTo>
                      <a:lnTo>
                        <a:pt x="222453" y="2197100"/>
                      </a:lnTo>
                      <a:lnTo>
                        <a:pt x="222453" y="2120900"/>
                      </a:lnTo>
                      <a:lnTo>
                        <a:pt x="235712" y="2120900"/>
                      </a:lnTo>
                      <a:lnTo>
                        <a:pt x="235966" y="2197100"/>
                      </a:lnTo>
                      <a:lnTo>
                        <a:pt x="241376" y="2197100"/>
                      </a:lnTo>
                      <a:lnTo>
                        <a:pt x="241376" y="2120900"/>
                      </a:lnTo>
                      <a:lnTo>
                        <a:pt x="256882" y="2120900"/>
                      </a:lnTo>
                      <a:lnTo>
                        <a:pt x="256946" y="2133600"/>
                      </a:lnTo>
                      <a:lnTo>
                        <a:pt x="257022" y="2197100"/>
                      </a:lnTo>
                      <a:lnTo>
                        <a:pt x="263004" y="2197100"/>
                      </a:lnTo>
                      <a:lnTo>
                        <a:pt x="263118" y="2159000"/>
                      </a:lnTo>
                      <a:lnTo>
                        <a:pt x="263296" y="2120900"/>
                      </a:lnTo>
                      <a:lnTo>
                        <a:pt x="276504" y="2120900"/>
                      </a:lnTo>
                      <a:lnTo>
                        <a:pt x="276504" y="2197100"/>
                      </a:lnTo>
                      <a:lnTo>
                        <a:pt x="281914" y="2197100"/>
                      </a:lnTo>
                      <a:lnTo>
                        <a:pt x="281914" y="2120900"/>
                      </a:lnTo>
                      <a:lnTo>
                        <a:pt x="295186" y="2120900"/>
                      </a:lnTo>
                      <a:lnTo>
                        <a:pt x="295440" y="2197100"/>
                      </a:lnTo>
                      <a:lnTo>
                        <a:pt x="300850" y="2197100"/>
                      </a:lnTo>
                      <a:lnTo>
                        <a:pt x="300850" y="2120900"/>
                      </a:lnTo>
                      <a:lnTo>
                        <a:pt x="314350" y="2120900"/>
                      </a:lnTo>
                      <a:lnTo>
                        <a:pt x="314350" y="2197100"/>
                      </a:lnTo>
                      <a:lnTo>
                        <a:pt x="319760" y="2197100"/>
                      </a:lnTo>
                      <a:lnTo>
                        <a:pt x="320255" y="2146300"/>
                      </a:lnTo>
                      <a:lnTo>
                        <a:pt x="320357" y="2120900"/>
                      </a:lnTo>
                      <a:lnTo>
                        <a:pt x="325094" y="2108200"/>
                      </a:lnTo>
                      <a:lnTo>
                        <a:pt x="140550" y="2108200"/>
                      </a:lnTo>
                      <a:lnTo>
                        <a:pt x="140068" y="2095500"/>
                      </a:lnTo>
                      <a:lnTo>
                        <a:pt x="143078" y="2095500"/>
                      </a:lnTo>
                      <a:lnTo>
                        <a:pt x="149275" y="2082800"/>
                      </a:lnTo>
                      <a:lnTo>
                        <a:pt x="158330" y="2082800"/>
                      </a:lnTo>
                      <a:lnTo>
                        <a:pt x="164198" y="2095500"/>
                      </a:lnTo>
                      <a:lnTo>
                        <a:pt x="166890" y="2082800"/>
                      </a:lnTo>
                      <a:lnTo>
                        <a:pt x="178219" y="2082800"/>
                      </a:lnTo>
                      <a:lnTo>
                        <a:pt x="178003" y="2070100"/>
                      </a:lnTo>
                      <a:lnTo>
                        <a:pt x="168198" y="2070100"/>
                      </a:lnTo>
                      <a:lnTo>
                        <a:pt x="162153" y="2057400"/>
                      </a:lnTo>
                      <a:lnTo>
                        <a:pt x="167335" y="2032000"/>
                      </a:lnTo>
                      <a:lnTo>
                        <a:pt x="163944" y="2019300"/>
                      </a:lnTo>
                      <a:lnTo>
                        <a:pt x="159270" y="2019300"/>
                      </a:lnTo>
                      <a:lnTo>
                        <a:pt x="149339" y="2010968"/>
                      </a:lnTo>
                      <a:lnTo>
                        <a:pt x="149339" y="2044700"/>
                      </a:lnTo>
                      <a:lnTo>
                        <a:pt x="147929" y="2057400"/>
                      </a:lnTo>
                      <a:lnTo>
                        <a:pt x="144157" y="2057400"/>
                      </a:lnTo>
                      <a:lnTo>
                        <a:pt x="138887" y="2070100"/>
                      </a:lnTo>
                      <a:lnTo>
                        <a:pt x="129603" y="2082800"/>
                      </a:lnTo>
                      <a:lnTo>
                        <a:pt x="119430" y="2095500"/>
                      </a:lnTo>
                      <a:lnTo>
                        <a:pt x="108470" y="2108200"/>
                      </a:lnTo>
                      <a:lnTo>
                        <a:pt x="96786" y="2120900"/>
                      </a:lnTo>
                      <a:lnTo>
                        <a:pt x="84848" y="2120900"/>
                      </a:lnTo>
                      <a:lnTo>
                        <a:pt x="84886" y="2095500"/>
                      </a:lnTo>
                      <a:lnTo>
                        <a:pt x="94170" y="2082800"/>
                      </a:lnTo>
                      <a:lnTo>
                        <a:pt x="113855" y="2057400"/>
                      </a:lnTo>
                      <a:lnTo>
                        <a:pt x="122605" y="2057400"/>
                      </a:lnTo>
                      <a:lnTo>
                        <a:pt x="121983" y="2044700"/>
                      </a:lnTo>
                      <a:lnTo>
                        <a:pt x="116662" y="2044700"/>
                      </a:lnTo>
                      <a:lnTo>
                        <a:pt x="107835" y="2057400"/>
                      </a:lnTo>
                      <a:lnTo>
                        <a:pt x="100457" y="2070100"/>
                      </a:lnTo>
                      <a:lnTo>
                        <a:pt x="84823" y="2082800"/>
                      </a:lnTo>
                      <a:lnTo>
                        <a:pt x="84772" y="2032000"/>
                      </a:lnTo>
                      <a:lnTo>
                        <a:pt x="84493" y="1993900"/>
                      </a:lnTo>
                      <a:lnTo>
                        <a:pt x="83743" y="1955800"/>
                      </a:lnTo>
                      <a:lnTo>
                        <a:pt x="82270" y="1905000"/>
                      </a:lnTo>
                      <a:lnTo>
                        <a:pt x="79324" y="1905000"/>
                      </a:lnTo>
                      <a:lnTo>
                        <a:pt x="78562" y="1917700"/>
                      </a:lnTo>
                      <a:lnTo>
                        <a:pt x="78867" y="1917700"/>
                      </a:lnTo>
                      <a:lnTo>
                        <a:pt x="78867" y="2082800"/>
                      </a:lnTo>
                      <a:lnTo>
                        <a:pt x="59131" y="2057400"/>
                      </a:lnTo>
                      <a:lnTo>
                        <a:pt x="49453" y="2057400"/>
                      </a:lnTo>
                      <a:lnTo>
                        <a:pt x="41541" y="2044700"/>
                      </a:lnTo>
                      <a:lnTo>
                        <a:pt x="43916" y="2057400"/>
                      </a:lnTo>
                      <a:lnTo>
                        <a:pt x="48971" y="2057400"/>
                      </a:lnTo>
                      <a:lnTo>
                        <a:pt x="56908" y="2070100"/>
                      </a:lnTo>
                      <a:lnTo>
                        <a:pt x="61442" y="2070100"/>
                      </a:lnTo>
                      <a:lnTo>
                        <a:pt x="70231" y="2082800"/>
                      </a:lnTo>
                      <a:lnTo>
                        <a:pt x="78498" y="2082800"/>
                      </a:lnTo>
                      <a:lnTo>
                        <a:pt x="78498" y="2120900"/>
                      </a:lnTo>
                      <a:lnTo>
                        <a:pt x="74739" y="2120900"/>
                      </a:lnTo>
                      <a:lnTo>
                        <a:pt x="34582" y="2082800"/>
                      </a:lnTo>
                      <a:lnTo>
                        <a:pt x="21107" y="2057400"/>
                      </a:lnTo>
                      <a:lnTo>
                        <a:pt x="16852" y="2057400"/>
                      </a:lnTo>
                      <a:lnTo>
                        <a:pt x="15176" y="2044700"/>
                      </a:lnTo>
                      <a:lnTo>
                        <a:pt x="16395" y="2032000"/>
                      </a:lnTo>
                      <a:lnTo>
                        <a:pt x="20434" y="2032000"/>
                      </a:lnTo>
                      <a:lnTo>
                        <a:pt x="27203" y="2019300"/>
                      </a:lnTo>
                      <a:lnTo>
                        <a:pt x="37858" y="2019300"/>
                      </a:lnTo>
                      <a:lnTo>
                        <a:pt x="35737" y="2006600"/>
                      </a:lnTo>
                      <a:lnTo>
                        <a:pt x="33629" y="1993900"/>
                      </a:lnTo>
                      <a:lnTo>
                        <a:pt x="31673" y="1993900"/>
                      </a:lnTo>
                      <a:lnTo>
                        <a:pt x="29972" y="1981200"/>
                      </a:lnTo>
                      <a:lnTo>
                        <a:pt x="27444" y="1955800"/>
                      </a:lnTo>
                      <a:lnTo>
                        <a:pt x="30060" y="1930400"/>
                      </a:lnTo>
                      <a:lnTo>
                        <a:pt x="38265" y="1905000"/>
                      </a:lnTo>
                      <a:lnTo>
                        <a:pt x="52489" y="1879600"/>
                      </a:lnTo>
                      <a:lnTo>
                        <a:pt x="56883" y="1866900"/>
                      </a:lnTo>
                      <a:lnTo>
                        <a:pt x="69469" y="1866900"/>
                      </a:lnTo>
                      <a:lnTo>
                        <a:pt x="77774" y="1854200"/>
                      </a:lnTo>
                      <a:lnTo>
                        <a:pt x="85991" y="1854200"/>
                      </a:lnTo>
                      <a:lnTo>
                        <a:pt x="94272" y="1866900"/>
                      </a:lnTo>
                      <a:lnTo>
                        <a:pt x="102768" y="1866900"/>
                      </a:lnTo>
                      <a:lnTo>
                        <a:pt x="111480" y="1879600"/>
                      </a:lnTo>
                      <a:lnTo>
                        <a:pt x="118656" y="1879600"/>
                      </a:lnTo>
                      <a:lnTo>
                        <a:pt x="124421" y="1892300"/>
                      </a:lnTo>
                      <a:lnTo>
                        <a:pt x="128955" y="1905000"/>
                      </a:lnTo>
                      <a:lnTo>
                        <a:pt x="133604" y="1917700"/>
                      </a:lnTo>
                      <a:lnTo>
                        <a:pt x="136537" y="1943100"/>
                      </a:lnTo>
                      <a:lnTo>
                        <a:pt x="137528" y="1955800"/>
                      </a:lnTo>
                      <a:lnTo>
                        <a:pt x="136309" y="1968500"/>
                      </a:lnTo>
                      <a:lnTo>
                        <a:pt x="134924" y="1981200"/>
                      </a:lnTo>
                      <a:lnTo>
                        <a:pt x="133248" y="1993900"/>
                      </a:lnTo>
                      <a:lnTo>
                        <a:pt x="131203" y="1993900"/>
                      </a:lnTo>
                      <a:lnTo>
                        <a:pt x="128701" y="2006600"/>
                      </a:lnTo>
                      <a:lnTo>
                        <a:pt x="127660" y="2006600"/>
                      </a:lnTo>
                      <a:lnTo>
                        <a:pt x="127685" y="2019300"/>
                      </a:lnTo>
                      <a:lnTo>
                        <a:pt x="127368" y="2019300"/>
                      </a:lnTo>
                      <a:lnTo>
                        <a:pt x="147548" y="2032000"/>
                      </a:lnTo>
                      <a:lnTo>
                        <a:pt x="149339" y="2044700"/>
                      </a:lnTo>
                      <a:lnTo>
                        <a:pt x="149339" y="2010968"/>
                      </a:lnTo>
                      <a:lnTo>
                        <a:pt x="144132" y="2006600"/>
                      </a:lnTo>
                      <a:lnTo>
                        <a:pt x="150050" y="1993900"/>
                      </a:lnTo>
                      <a:lnTo>
                        <a:pt x="167335" y="1993900"/>
                      </a:lnTo>
                      <a:lnTo>
                        <a:pt x="178117" y="1981200"/>
                      </a:lnTo>
                      <a:lnTo>
                        <a:pt x="167233" y="1981200"/>
                      </a:lnTo>
                      <a:lnTo>
                        <a:pt x="164541" y="1968500"/>
                      </a:lnTo>
                      <a:lnTo>
                        <a:pt x="158305" y="1981200"/>
                      </a:lnTo>
                      <a:lnTo>
                        <a:pt x="151841" y="1981200"/>
                      </a:lnTo>
                      <a:lnTo>
                        <a:pt x="151841" y="1943100"/>
                      </a:lnTo>
                      <a:lnTo>
                        <a:pt x="159689" y="1943100"/>
                      </a:lnTo>
                      <a:lnTo>
                        <a:pt x="161848" y="1955800"/>
                      </a:lnTo>
                      <a:lnTo>
                        <a:pt x="169557" y="1955800"/>
                      </a:lnTo>
                      <a:lnTo>
                        <a:pt x="165646" y="1943100"/>
                      </a:lnTo>
                      <a:lnTo>
                        <a:pt x="171132" y="1943100"/>
                      </a:lnTo>
                      <a:lnTo>
                        <a:pt x="167233" y="1930400"/>
                      </a:lnTo>
                      <a:lnTo>
                        <a:pt x="164223" y="1917700"/>
                      </a:lnTo>
                      <a:lnTo>
                        <a:pt x="158813" y="1930400"/>
                      </a:lnTo>
                      <a:lnTo>
                        <a:pt x="150304" y="1930400"/>
                      </a:lnTo>
                      <a:lnTo>
                        <a:pt x="148602" y="1917700"/>
                      </a:lnTo>
                      <a:lnTo>
                        <a:pt x="148069" y="1917700"/>
                      </a:lnTo>
                      <a:lnTo>
                        <a:pt x="145656" y="1905000"/>
                      </a:lnTo>
                      <a:lnTo>
                        <a:pt x="141846" y="1905000"/>
                      </a:lnTo>
                      <a:lnTo>
                        <a:pt x="139560" y="1892300"/>
                      </a:lnTo>
                      <a:lnTo>
                        <a:pt x="138557" y="1879600"/>
                      </a:lnTo>
                      <a:lnTo>
                        <a:pt x="138620" y="1866900"/>
                      </a:lnTo>
                      <a:lnTo>
                        <a:pt x="138849" y="1854200"/>
                      </a:lnTo>
                      <a:lnTo>
                        <a:pt x="138772" y="1841500"/>
                      </a:lnTo>
                      <a:lnTo>
                        <a:pt x="138747" y="1828800"/>
                      </a:lnTo>
                      <a:lnTo>
                        <a:pt x="139280" y="1828800"/>
                      </a:lnTo>
                      <a:lnTo>
                        <a:pt x="139623" y="1816100"/>
                      </a:lnTo>
                      <a:lnTo>
                        <a:pt x="459282" y="1816100"/>
                      </a:lnTo>
                      <a:lnTo>
                        <a:pt x="459536" y="1854200"/>
                      </a:lnTo>
                      <a:lnTo>
                        <a:pt x="459600" y="1892300"/>
                      </a:lnTo>
                      <a:lnTo>
                        <a:pt x="459346" y="1917700"/>
                      </a:lnTo>
                      <a:lnTo>
                        <a:pt x="459333" y="1943100"/>
                      </a:lnTo>
                      <a:lnTo>
                        <a:pt x="459574" y="1981200"/>
                      </a:lnTo>
                      <a:lnTo>
                        <a:pt x="459651" y="2108200"/>
                      </a:lnTo>
                      <a:lnTo>
                        <a:pt x="329260" y="2108200"/>
                      </a:lnTo>
                      <a:lnTo>
                        <a:pt x="334949" y="2120900"/>
                      </a:lnTo>
                      <a:lnTo>
                        <a:pt x="335978" y="2197100"/>
                      </a:lnTo>
                      <a:lnTo>
                        <a:pt x="341388" y="2197100"/>
                      </a:lnTo>
                      <a:lnTo>
                        <a:pt x="341388" y="2120900"/>
                      </a:lnTo>
                      <a:lnTo>
                        <a:pt x="354901" y="2120900"/>
                      </a:lnTo>
                      <a:lnTo>
                        <a:pt x="354901" y="2197100"/>
                      </a:lnTo>
                      <a:lnTo>
                        <a:pt x="360299" y="2197100"/>
                      </a:lnTo>
                      <a:lnTo>
                        <a:pt x="360299" y="2120900"/>
                      </a:lnTo>
                      <a:lnTo>
                        <a:pt x="373811" y="2120900"/>
                      </a:lnTo>
                      <a:lnTo>
                        <a:pt x="373811" y="2197100"/>
                      </a:lnTo>
                      <a:lnTo>
                        <a:pt x="379209" y="2197100"/>
                      </a:lnTo>
                      <a:lnTo>
                        <a:pt x="379831" y="2120900"/>
                      </a:lnTo>
                      <a:lnTo>
                        <a:pt x="394360" y="2120900"/>
                      </a:lnTo>
                      <a:lnTo>
                        <a:pt x="395414" y="2197100"/>
                      </a:lnTo>
                      <a:lnTo>
                        <a:pt x="400824" y="2197100"/>
                      </a:lnTo>
                      <a:lnTo>
                        <a:pt x="400824" y="2120900"/>
                      </a:lnTo>
                      <a:lnTo>
                        <a:pt x="413816" y="2120900"/>
                      </a:lnTo>
                      <a:lnTo>
                        <a:pt x="413918" y="2146300"/>
                      </a:lnTo>
                      <a:lnTo>
                        <a:pt x="414032" y="2197100"/>
                      </a:lnTo>
                      <a:lnTo>
                        <a:pt x="419760" y="2197100"/>
                      </a:lnTo>
                      <a:lnTo>
                        <a:pt x="419760" y="2120900"/>
                      </a:lnTo>
                      <a:lnTo>
                        <a:pt x="433006" y="2120900"/>
                      </a:lnTo>
                      <a:lnTo>
                        <a:pt x="433260" y="2197100"/>
                      </a:lnTo>
                      <a:lnTo>
                        <a:pt x="438670" y="2197100"/>
                      </a:lnTo>
                      <a:lnTo>
                        <a:pt x="438670" y="2120900"/>
                      </a:lnTo>
                      <a:lnTo>
                        <a:pt x="453859" y="2120900"/>
                      </a:lnTo>
                      <a:lnTo>
                        <a:pt x="454888" y="2197100"/>
                      </a:lnTo>
                      <a:lnTo>
                        <a:pt x="460298" y="2197100"/>
                      </a:lnTo>
                      <a:lnTo>
                        <a:pt x="460298" y="2120900"/>
                      </a:lnTo>
                      <a:lnTo>
                        <a:pt x="473176" y="2120900"/>
                      </a:lnTo>
                      <a:lnTo>
                        <a:pt x="473798" y="2197100"/>
                      </a:lnTo>
                      <a:lnTo>
                        <a:pt x="479209" y="2197100"/>
                      </a:lnTo>
                      <a:lnTo>
                        <a:pt x="479209" y="2120900"/>
                      </a:lnTo>
                      <a:lnTo>
                        <a:pt x="486968" y="2120900"/>
                      </a:lnTo>
                      <a:lnTo>
                        <a:pt x="487311" y="2197100"/>
                      </a:lnTo>
                      <a:lnTo>
                        <a:pt x="500811" y="2197100"/>
                      </a:lnTo>
                      <a:lnTo>
                        <a:pt x="501967" y="2184400"/>
                      </a:lnTo>
                      <a:lnTo>
                        <a:pt x="501916" y="2159000"/>
                      </a:lnTo>
                      <a:lnTo>
                        <a:pt x="508635" y="2146300"/>
                      </a:lnTo>
                      <a:lnTo>
                        <a:pt x="502259" y="2146300"/>
                      </a:lnTo>
                      <a:lnTo>
                        <a:pt x="502259" y="2120900"/>
                      </a:lnTo>
                      <a:lnTo>
                        <a:pt x="529920" y="2120900"/>
                      </a:lnTo>
                      <a:lnTo>
                        <a:pt x="529920" y="2146300"/>
                      </a:lnTo>
                      <a:lnTo>
                        <a:pt x="529780" y="2146300"/>
                      </a:lnTo>
                      <a:lnTo>
                        <a:pt x="529780" y="2184400"/>
                      </a:lnTo>
                      <a:lnTo>
                        <a:pt x="529526" y="2184400"/>
                      </a:lnTo>
                      <a:lnTo>
                        <a:pt x="531876" y="2197100"/>
                      </a:lnTo>
                      <a:lnTo>
                        <a:pt x="546785" y="2197100"/>
                      </a:lnTo>
                      <a:lnTo>
                        <a:pt x="546785" y="2121966"/>
                      </a:lnTo>
                      <a:lnTo>
                        <a:pt x="544804" y="2120900"/>
                      </a:lnTo>
                      <a:lnTo>
                        <a:pt x="614591" y="2070100"/>
                      </a:lnTo>
                      <a:lnTo>
                        <a:pt x="615975" y="2095500"/>
                      </a:lnTo>
                      <a:lnTo>
                        <a:pt x="616635" y="2108200"/>
                      </a:lnTo>
                      <a:lnTo>
                        <a:pt x="616521" y="2133600"/>
                      </a:lnTo>
                      <a:lnTo>
                        <a:pt x="615556" y="2159000"/>
                      </a:lnTo>
                      <a:lnTo>
                        <a:pt x="572719" y="2135936"/>
                      </a:lnTo>
                      <a:lnTo>
                        <a:pt x="612521" y="2159000"/>
                      </a:lnTo>
                      <a:lnTo>
                        <a:pt x="593788" y="2171700"/>
                      </a:lnTo>
                      <a:lnTo>
                        <a:pt x="584835" y="2184400"/>
                      </a:lnTo>
                      <a:lnTo>
                        <a:pt x="569328" y="2184400"/>
                      </a:lnTo>
                      <a:lnTo>
                        <a:pt x="562698" y="2197100"/>
                      </a:lnTo>
                      <a:lnTo>
                        <a:pt x="573608" y="2197100"/>
                      </a:lnTo>
                      <a:lnTo>
                        <a:pt x="587273" y="2184400"/>
                      </a:lnTo>
                      <a:lnTo>
                        <a:pt x="601357" y="2184400"/>
                      </a:lnTo>
                      <a:lnTo>
                        <a:pt x="615899" y="2171700"/>
                      </a:lnTo>
                      <a:lnTo>
                        <a:pt x="617080" y="2197100"/>
                      </a:lnTo>
                      <a:lnTo>
                        <a:pt x="622490" y="2197100"/>
                      </a:lnTo>
                      <a:lnTo>
                        <a:pt x="622465" y="2171700"/>
                      </a:lnTo>
                      <a:lnTo>
                        <a:pt x="622465" y="2159000"/>
                      </a:lnTo>
                      <a:lnTo>
                        <a:pt x="622427" y="2070100"/>
                      </a:lnTo>
                      <a:lnTo>
                        <a:pt x="622427" y="2057400"/>
                      </a:lnTo>
                      <a:lnTo>
                        <a:pt x="622427" y="1981200"/>
                      </a:lnTo>
                      <a:lnTo>
                        <a:pt x="622427" y="1968500"/>
                      </a:lnTo>
                      <a:lnTo>
                        <a:pt x="622439" y="1892300"/>
                      </a:lnTo>
                      <a:lnTo>
                        <a:pt x="622427" y="1866900"/>
                      </a:lnTo>
                      <a:lnTo>
                        <a:pt x="622388" y="1790700"/>
                      </a:lnTo>
                      <a:lnTo>
                        <a:pt x="616546" y="1790700"/>
                      </a:lnTo>
                      <a:lnTo>
                        <a:pt x="616458" y="1866900"/>
                      </a:lnTo>
                      <a:lnTo>
                        <a:pt x="615886" y="1866900"/>
                      </a:lnTo>
                      <a:lnTo>
                        <a:pt x="615886" y="1981200"/>
                      </a:lnTo>
                      <a:lnTo>
                        <a:pt x="615886" y="2057400"/>
                      </a:lnTo>
                      <a:lnTo>
                        <a:pt x="612470" y="2057400"/>
                      </a:lnTo>
                      <a:lnTo>
                        <a:pt x="612470" y="2070100"/>
                      </a:lnTo>
                      <a:lnTo>
                        <a:pt x="546976" y="2108200"/>
                      </a:lnTo>
                      <a:lnTo>
                        <a:pt x="546976" y="2082800"/>
                      </a:lnTo>
                      <a:lnTo>
                        <a:pt x="546976" y="2070100"/>
                      </a:lnTo>
                      <a:lnTo>
                        <a:pt x="546976" y="2032000"/>
                      </a:lnTo>
                      <a:lnTo>
                        <a:pt x="612470" y="2070100"/>
                      </a:lnTo>
                      <a:lnTo>
                        <a:pt x="612470" y="2057400"/>
                      </a:lnTo>
                      <a:lnTo>
                        <a:pt x="604329" y="2057400"/>
                      </a:lnTo>
                      <a:lnTo>
                        <a:pt x="586371" y="2044700"/>
                      </a:lnTo>
                      <a:lnTo>
                        <a:pt x="566051" y="2032000"/>
                      </a:lnTo>
                      <a:lnTo>
                        <a:pt x="547433" y="2019300"/>
                      </a:lnTo>
                      <a:lnTo>
                        <a:pt x="558977" y="2019300"/>
                      </a:lnTo>
                      <a:lnTo>
                        <a:pt x="578878" y="2006600"/>
                      </a:lnTo>
                      <a:lnTo>
                        <a:pt x="600176" y="1993900"/>
                      </a:lnTo>
                      <a:lnTo>
                        <a:pt x="615886" y="1981200"/>
                      </a:lnTo>
                      <a:lnTo>
                        <a:pt x="615886" y="1866900"/>
                      </a:lnTo>
                      <a:lnTo>
                        <a:pt x="615696" y="1866900"/>
                      </a:lnTo>
                      <a:lnTo>
                        <a:pt x="615696" y="1892300"/>
                      </a:lnTo>
                      <a:lnTo>
                        <a:pt x="615696" y="1968500"/>
                      </a:lnTo>
                      <a:lnTo>
                        <a:pt x="612470" y="1965261"/>
                      </a:lnTo>
                      <a:lnTo>
                        <a:pt x="612470" y="1981200"/>
                      </a:lnTo>
                      <a:lnTo>
                        <a:pt x="547243" y="2019300"/>
                      </a:lnTo>
                      <a:lnTo>
                        <a:pt x="547243" y="2006600"/>
                      </a:lnTo>
                      <a:lnTo>
                        <a:pt x="547243" y="1993900"/>
                      </a:lnTo>
                      <a:lnTo>
                        <a:pt x="547243" y="1943100"/>
                      </a:lnTo>
                      <a:lnTo>
                        <a:pt x="612470" y="1981200"/>
                      </a:lnTo>
                      <a:lnTo>
                        <a:pt x="612470" y="1965261"/>
                      </a:lnTo>
                      <a:lnTo>
                        <a:pt x="603072" y="1955800"/>
                      </a:lnTo>
                      <a:lnTo>
                        <a:pt x="582866" y="1955800"/>
                      </a:lnTo>
                      <a:lnTo>
                        <a:pt x="561771" y="1943100"/>
                      </a:lnTo>
                      <a:lnTo>
                        <a:pt x="546493" y="1930400"/>
                      </a:lnTo>
                      <a:lnTo>
                        <a:pt x="569556" y="1917700"/>
                      </a:lnTo>
                      <a:lnTo>
                        <a:pt x="615696" y="1892300"/>
                      </a:lnTo>
                      <a:lnTo>
                        <a:pt x="615696" y="1866900"/>
                      </a:lnTo>
                      <a:lnTo>
                        <a:pt x="612495" y="1866900"/>
                      </a:lnTo>
                      <a:lnTo>
                        <a:pt x="612495" y="1879600"/>
                      </a:lnTo>
                      <a:lnTo>
                        <a:pt x="548538" y="1917700"/>
                      </a:lnTo>
                      <a:lnTo>
                        <a:pt x="547154" y="1905000"/>
                      </a:lnTo>
                      <a:lnTo>
                        <a:pt x="546823" y="1892300"/>
                      </a:lnTo>
                      <a:lnTo>
                        <a:pt x="546493" y="1879600"/>
                      </a:lnTo>
                      <a:lnTo>
                        <a:pt x="546633" y="1866900"/>
                      </a:lnTo>
                      <a:lnTo>
                        <a:pt x="547662" y="1841500"/>
                      </a:lnTo>
                      <a:lnTo>
                        <a:pt x="612495" y="1879600"/>
                      </a:lnTo>
                      <a:lnTo>
                        <a:pt x="612495" y="1866900"/>
                      </a:lnTo>
                      <a:lnTo>
                        <a:pt x="602424" y="1866900"/>
                      </a:lnTo>
                      <a:lnTo>
                        <a:pt x="562978" y="1841500"/>
                      </a:lnTo>
                      <a:lnTo>
                        <a:pt x="549300" y="1828800"/>
                      </a:lnTo>
                      <a:lnTo>
                        <a:pt x="687349" y="1727200"/>
                      </a:lnTo>
                      <a:lnTo>
                        <a:pt x="687349" y="495300"/>
                      </a:lnTo>
                      <a:lnTo>
                        <a:pt x="689140" y="495300"/>
                      </a:lnTo>
                      <a:lnTo>
                        <a:pt x="698487" y="508000"/>
                      </a:lnTo>
                      <a:lnTo>
                        <a:pt x="703135" y="520700"/>
                      </a:lnTo>
                      <a:lnTo>
                        <a:pt x="707732" y="533400"/>
                      </a:lnTo>
                      <a:lnTo>
                        <a:pt x="715886" y="546100"/>
                      </a:lnTo>
                      <a:lnTo>
                        <a:pt x="740270" y="596900"/>
                      </a:lnTo>
                      <a:lnTo>
                        <a:pt x="804506" y="749300"/>
                      </a:lnTo>
                      <a:lnTo>
                        <a:pt x="815492" y="762000"/>
                      </a:lnTo>
                      <a:lnTo>
                        <a:pt x="837577" y="812800"/>
                      </a:lnTo>
                      <a:lnTo>
                        <a:pt x="854887" y="850900"/>
                      </a:lnTo>
                      <a:lnTo>
                        <a:pt x="861123" y="863600"/>
                      </a:lnTo>
                      <a:lnTo>
                        <a:pt x="867308" y="876300"/>
                      </a:lnTo>
                      <a:lnTo>
                        <a:pt x="873417" y="889000"/>
                      </a:lnTo>
                      <a:lnTo>
                        <a:pt x="874979" y="901700"/>
                      </a:lnTo>
                      <a:lnTo>
                        <a:pt x="875906" y="901700"/>
                      </a:lnTo>
                      <a:lnTo>
                        <a:pt x="875969" y="1244600"/>
                      </a:lnTo>
                      <a:lnTo>
                        <a:pt x="875626" y="1244600"/>
                      </a:lnTo>
                      <a:lnTo>
                        <a:pt x="874953" y="1257300"/>
                      </a:lnTo>
                      <a:lnTo>
                        <a:pt x="788022" y="1066800"/>
                      </a:lnTo>
                      <a:lnTo>
                        <a:pt x="770636" y="1028700"/>
                      </a:lnTo>
                      <a:lnTo>
                        <a:pt x="740079" y="1019365"/>
                      </a:lnTo>
                      <a:lnTo>
                        <a:pt x="757110" y="1028700"/>
                      </a:lnTo>
                      <a:lnTo>
                        <a:pt x="757288" y="1041400"/>
                      </a:lnTo>
                      <a:lnTo>
                        <a:pt x="757288" y="2197100"/>
                      </a:lnTo>
                      <a:lnTo>
                        <a:pt x="771486" y="2197100"/>
                      </a:lnTo>
                      <a:lnTo>
                        <a:pt x="771486" y="1689100"/>
                      </a:lnTo>
                      <a:lnTo>
                        <a:pt x="789686" y="1689100"/>
                      </a:lnTo>
                      <a:lnTo>
                        <a:pt x="789686" y="2197100"/>
                      </a:lnTo>
                      <a:lnTo>
                        <a:pt x="803884" y="2197100"/>
                      </a:lnTo>
                      <a:lnTo>
                        <a:pt x="803884" y="1727200"/>
                      </a:lnTo>
                      <a:lnTo>
                        <a:pt x="807631" y="1727200"/>
                      </a:lnTo>
                      <a:lnTo>
                        <a:pt x="809866" y="1739900"/>
                      </a:lnTo>
                      <a:lnTo>
                        <a:pt x="819886" y="1752600"/>
                      </a:lnTo>
                      <a:lnTo>
                        <a:pt x="834999" y="1790700"/>
                      </a:lnTo>
                      <a:lnTo>
                        <a:pt x="842518" y="1803400"/>
                      </a:lnTo>
                      <a:lnTo>
                        <a:pt x="858024" y="1841500"/>
                      </a:lnTo>
                      <a:lnTo>
                        <a:pt x="889000" y="1905000"/>
                      </a:lnTo>
                      <a:lnTo>
                        <a:pt x="904519" y="1943100"/>
                      </a:lnTo>
                      <a:lnTo>
                        <a:pt x="912761" y="1955800"/>
                      </a:lnTo>
                      <a:lnTo>
                        <a:pt x="929386" y="1993900"/>
                      </a:lnTo>
                      <a:lnTo>
                        <a:pt x="937653" y="2019300"/>
                      </a:lnTo>
                      <a:lnTo>
                        <a:pt x="944067" y="2032000"/>
                      </a:lnTo>
                      <a:lnTo>
                        <a:pt x="950442" y="2044700"/>
                      </a:lnTo>
                      <a:lnTo>
                        <a:pt x="956729" y="2057400"/>
                      </a:lnTo>
                      <a:lnTo>
                        <a:pt x="962875" y="2070100"/>
                      </a:lnTo>
                      <a:lnTo>
                        <a:pt x="964717" y="2070100"/>
                      </a:lnTo>
                      <a:lnTo>
                        <a:pt x="965238" y="2082800"/>
                      </a:lnTo>
                      <a:lnTo>
                        <a:pt x="965301" y="2095500"/>
                      </a:lnTo>
                      <a:lnTo>
                        <a:pt x="965377" y="2197100"/>
                      </a:lnTo>
                      <a:lnTo>
                        <a:pt x="979233" y="2197100"/>
                      </a:lnTo>
                      <a:lnTo>
                        <a:pt x="979233" y="2184400"/>
                      </a:lnTo>
                      <a:lnTo>
                        <a:pt x="980846" y="2184400"/>
                      </a:lnTo>
                      <a:lnTo>
                        <a:pt x="978408" y="2171700"/>
                      </a:lnTo>
                      <a:lnTo>
                        <a:pt x="980109" y="2159000"/>
                      </a:lnTo>
                      <a:lnTo>
                        <a:pt x="979855" y="2159000"/>
                      </a:lnTo>
                      <a:lnTo>
                        <a:pt x="1010170" y="2146300"/>
                      </a:lnTo>
                      <a:lnTo>
                        <a:pt x="979919" y="2146300"/>
                      </a:lnTo>
                      <a:lnTo>
                        <a:pt x="979919" y="2120900"/>
                      </a:lnTo>
                      <a:lnTo>
                        <a:pt x="1163205" y="2120900"/>
                      </a:lnTo>
                      <a:lnTo>
                        <a:pt x="1165809" y="2133600"/>
                      </a:lnTo>
                      <a:lnTo>
                        <a:pt x="1166609" y="2146300"/>
                      </a:lnTo>
                      <a:lnTo>
                        <a:pt x="1130719" y="2146300"/>
                      </a:lnTo>
                      <a:lnTo>
                        <a:pt x="1170038" y="2159000"/>
                      </a:lnTo>
                      <a:lnTo>
                        <a:pt x="1178445" y="2184400"/>
                      </a:lnTo>
                      <a:lnTo>
                        <a:pt x="1180630" y="2184400"/>
                      </a:lnTo>
                      <a:lnTo>
                        <a:pt x="1182738" y="2197100"/>
                      </a:lnTo>
                      <a:lnTo>
                        <a:pt x="1200950" y="2197100"/>
                      </a:lnTo>
                      <a:lnTo>
                        <a:pt x="1198245" y="2184400"/>
                      </a:lnTo>
                      <a:lnTo>
                        <a:pt x="1195590" y="2184400"/>
                      </a:lnTo>
                      <a:lnTo>
                        <a:pt x="1193076" y="2171700"/>
                      </a:lnTo>
                      <a:lnTo>
                        <a:pt x="1184706" y="2146300"/>
                      </a:lnTo>
                      <a:lnTo>
                        <a:pt x="1177175" y="2120900"/>
                      </a:lnTo>
                      <a:lnTo>
                        <a:pt x="1173962" y="2108200"/>
                      </a:lnTo>
                      <a:lnTo>
                        <a:pt x="1170749" y="2095500"/>
                      </a:lnTo>
                      <a:lnTo>
                        <a:pt x="1168209" y="2082800"/>
                      </a:lnTo>
                      <a:lnTo>
                        <a:pt x="1165669" y="2070100"/>
                      </a:lnTo>
                      <a:lnTo>
                        <a:pt x="1162456" y="2044700"/>
                      </a:lnTo>
                      <a:lnTo>
                        <a:pt x="1159141" y="2032000"/>
                      </a:lnTo>
                      <a:lnTo>
                        <a:pt x="1159141" y="2108200"/>
                      </a:lnTo>
                      <a:lnTo>
                        <a:pt x="980338" y="2108200"/>
                      </a:lnTo>
                      <a:lnTo>
                        <a:pt x="980338" y="2095500"/>
                      </a:lnTo>
                      <a:lnTo>
                        <a:pt x="1008519" y="2082800"/>
                      </a:lnTo>
                      <a:lnTo>
                        <a:pt x="1153985" y="2082800"/>
                      </a:lnTo>
                      <a:lnTo>
                        <a:pt x="1159141" y="2108200"/>
                      </a:lnTo>
                      <a:lnTo>
                        <a:pt x="1159141" y="2032000"/>
                      </a:lnTo>
                      <a:lnTo>
                        <a:pt x="1155915" y="2006600"/>
                      </a:lnTo>
                      <a:lnTo>
                        <a:pt x="1152969" y="1993900"/>
                      </a:lnTo>
                      <a:lnTo>
                        <a:pt x="1151775" y="1981200"/>
                      </a:lnTo>
                      <a:lnTo>
                        <a:pt x="1151051" y="1968500"/>
                      </a:lnTo>
                      <a:lnTo>
                        <a:pt x="1150924" y="1965909"/>
                      </a:lnTo>
                      <a:lnTo>
                        <a:pt x="1150924" y="2070100"/>
                      </a:lnTo>
                      <a:lnTo>
                        <a:pt x="1128026" y="2070100"/>
                      </a:lnTo>
                      <a:lnTo>
                        <a:pt x="1115301" y="2044700"/>
                      </a:lnTo>
                      <a:lnTo>
                        <a:pt x="1106970" y="2044700"/>
                      </a:lnTo>
                      <a:lnTo>
                        <a:pt x="1114691" y="2057400"/>
                      </a:lnTo>
                      <a:lnTo>
                        <a:pt x="1119378" y="2070100"/>
                      </a:lnTo>
                      <a:lnTo>
                        <a:pt x="1041996" y="2070100"/>
                      </a:lnTo>
                      <a:lnTo>
                        <a:pt x="1048677" y="2057400"/>
                      </a:lnTo>
                      <a:lnTo>
                        <a:pt x="1057783" y="2044700"/>
                      </a:lnTo>
                      <a:lnTo>
                        <a:pt x="1104353" y="2044700"/>
                      </a:lnTo>
                      <a:lnTo>
                        <a:pt x="1102601" y="2032000"/>
                      </a:lnTo>
                      <a:lnTo>
                        <a:pt x="1058011" y="2032000"/>
                      </a:lnTo>
                      <a:lnTo>
                        <a:pt x="1054773" y="2044700"/>
                      </a:lnTo>
                      <a:lnTo>
                        <a:pt x="1045984" y="2044700"/>
                      </a:lnTo>
                      <a:lnTo>
                        <a:pt x="1033881" y="2070100"/>
                      </a:lnTo>
                      <a:lnTo>
                        <a:pt x="980313" y="2070100"/>
                      </a:lnTo>
                      <a:lnTo>
                        <a:pt x="968552" y="2044700"/>
                      </a:lnTo>
                      <a:lnTo>
                        <a:pt x="964717" y="2044700"/>
                      </a:lnTo>
                      <a:lnTo>
                        <a:pt x="953096" y="2006600"/>
                      </a:lnTo>
                      <a:lnTo>
                        <a:pt x="1140841" y="2006600"/>
                      </a:lnTo>
                      <a:lnTo>
                        <a:pt x="1144803" y="2044700"/>
                      </a:lnTo>
                      <a:lnTo>
                        <a:pt x="1145794" y="2044700"/>
                      </a:lnTo>
                      <a:lnTo>
                        <a:pt x="1150924" y="2070100"/>
                      </a:lnTo>
                      <a:lnTo>
                        <a:pt x="1150924" y="1965909"/>
                      </a:lnTo>
                      <a:lnTo>
                        <a:pt x="1150429" y="1955800"/>
                      </a:lnTo>
                      <a:lnTo>
                        <a:pt x="1149565" y="1943100"/>
                      </a:lnTo>
                      <a:lnTo>
                        <a:pt x="1148740" y="1930400"/>
                      </a:lnTo>
                      <a:lnTo>
                        <a:pt x="1147089" y="1905000"/>
                      </a:lnTo>
                      <a:lnTo>
                        <a:pt x="1146898" y="1892300"/>
                      </a:lnTo>
                      <a:lnTo>
                        <a:pt x="1146530" y="1866900"/>
                      </a:lnTo>
                      <a:lnTo>
                        <a:pt x="1146822" y="1841500"/>
                      </a:lnTo>
                      <a:lnTo>
                        <a:pt x="1147495" y="1790700"/>
                      </a:lnTo>
                      <a:lnTo>
                        <a:pt x="1150721" y="1752600"/>
                      </a:lnTo>
                      <a:lnTo>
                        <a:pt x="1151420" y="1739900"/>
                      </a:lnTo>
                      <a:lnTo>
                        <a:pt x="1152118" y="1727200"/>
                      </a:lnTo>
                      <a:lnTo>
                        <a:pt x="1153515" y="1714500"/>
                      </a:lnTo>
                      <a:lnTo>
                        <a:pt x="1154277" y="1714500"/>
                      </a:lnTo>
                      <a:lnTo>
                        <a:pt x="1155179" y="1701800"/>
                      </a:lnTo>
                      <a:lnTo>
                        <a:pt x="1156982" y="1689100"/>
                      </a:lnTo>
                      <a:lnTo>
                        <a:pt x="1158875" y="1676400"/>
                      </a:lnTo>
                      <a:lnTo>
                        <a:pt x="1160830" y="1651000"/>
                      </a:lnTo>
                      <a:lnTo>
                        <a:pt x="1166990" y="1612900"/>
                      </a:lnTo>
                      <a:lnTo>
                        <a:pt x="1171727" y="1587500"/>
                      </a:lnTo>
                      <a:lnTo>
                        <a:pt x="1174915" y="1562100"/>
                      </a:lnTo>
                      <a:lnTo>
                        <a:pt x="1178331" y="1549400"/>
                      </a:lnTo>
                      <a:lnTo>
                        <a:pt x="1181912" y="1536700"/>
                      </a:lnTo>
                      <a:lnTo>
                        <a:pt x="1182243" y="1534426"/>
                      </a:lnTo>
                      <a:lnTo>
                        <a:pt x="1182903" y="1534883"/>
                      </a:lnTo>
                      <a:lnTo>
                        <a:pt x="1185252" y="1537881"/>
                      </a:lnTo>
                      <a:lnTo>
                        <a:pt x="1185252" y="1522590"/>
                      </a:lnTo>
                      <a:lnTo>
                        <a:pt x="1198981" y="1460500"/>
                      </a:lnTo>
                      <a:lnTo>
                        <a:pt x="1200797" y="1460500"/>
                      </a:lnTo>
                      <a:lnTo>
                        <a:pt x="1287500" y="1714500"/>
                      </a:lnTo>
                      <a:lnTo>
                        <a:pt x="1285608" y="1714500"/>
                      </a:lnTo>
                      <a:lnTo>
                        <a:pt x="1283703" y="1727200"/>
                      </a:lnTo>
                      <a:lnTo>
                        <a:pt x="1281468" y="1727200"/>
                      </a:lnTo>
                      <a:lnTo>
                        <a:pt x="1265212" y="1739900"/>
                      </a:lnTo>
                      <a:lnTo>
                        <a:pt x="1252613" y="1765300"/>
                      </a:lnTo>
                      <a:lnTo>
                        <a:pt x="1243203" y="1778000"/>
                      </a:lnTo>
                      <a:lnTo>
                        <a:pt x="1233728" y="1816100"/>
                      </a:lnTo>
                      <a:lnTo>
                        <a:pt x="1230464" y="1866900"/>
                      </a:lnTo>
                      <a:lnTo>
                        <a:pt x="1231480" y="1879600"/>
                      </a:lnTo>
                      <a:lnTo>
                        <a:pt x="1233360" y="1892300"/>
                      </a:lnTo>
                      <a:lnTo>
                        <a:pt x="1236091" y="1905000"/>
                      </a:lnTo>
                      <a:lnTo>
                        <a:pt x="1239647" y="1917700"/>
                      </a:lnTo>
                      <a:lnTo>
                        <a:pt x="1240650" y="1930400"/>
                      </a:lnTo>
                      <a:lnTo>
                        <a:pt x="1239342" y="1930400"/>
                      </a:lnTo>
                      <a:lnTo>
                        <a:pt x="1236764" y="1943100"/>
                      </a:lnTo>
                      <a:lnTo>
                        <a:pt x="1234376" y="1943100"/>
                      </a:lnTo>
                      <a:lnTo>
                        <a:pt x="1222743" y="1955800"/>
                      </a:lnTo>
                      <a:lnTo>
                        <a:pt x="1215923" y="1968500"/>
                      </a:lnTo>
                      <a:lnTo>
                        <a:pt x="1213764" y="1981200"/>
                      </a:lnTo>
                      <a:lnTo>
                        <a:pt x="1216152" y="1993900"/>
                      </a:lnTo>
                      <a:lnTo>
                        <a:pt x="1233208" y="2032000"/>
                      </a:lnTo>
                      <a:lnTo>
                        <a:pt x="1259192" y="2057400"/>
                      </a:lnTo>
                      <a:lnTo>
                        <a:pt x="1279004" y="2082800"/>
                      </a:lnTo>
                      <a:lnTo>
                        <a:pt x="1300238" y="2095500"/>
                      </a:lnTo>
                      <a:lnTo>
                        <a:pt x="1322654" y="2108200"/>
                      </a:lnTo>
                      <a:lnTo>
                        <a:pt x="1322654" y="2197100"/>
                      </a:lnTo>
                      <a:lnTo>
                        <a:pt x="1328064" y="2197100"/>
                      </a:lnTo>
                      <a:lnTo>
                        <a:pt x="1328064" y="2120900"/>
                      </a:lnTo>
                      <a:lnTo>
                        <a:pt x="1354112" y="2095500"/>
                      </a:lnTo>
                      <a:lnTo>
                        <a:pt x="1393177" y="2057400"/>
                      </a:lnTo>
                      <a:lnTo>
                        <a:pt x="1394396" y="2057400"/>
                      </a:lnTo>
                      <a:lnTo>
                        <a:pt x="1396403" y="2070100"/>
                      </a:lnTo>
                      <a:lnTo>
                        <a:pt x="1405953" y="2108200"/>
                      </a:lnTo>
                      <a:lnTo>
                        <a:pt x="1413675" y="2159000"/>
                      </a:lnTo>
                      <a:lnTo>
                        <a:pt x="1416608" y="2197100"/>
                      </a:lnTo>
                      <a:lnTo>
                        <a:pt x="1433487" y="2197100"/>
                      </a:lnTo>
                      <a:lnTo>
                        <a:pt x="1430959" y="2184400"/>
                      </a:lnTo>
                      <a:lnTo>
                        <a:pt x="1429778" y="2171700"/>
                      </a:lnTo>
                      <a:lnTo>
                        <a:pt x="1428800" y="2159000"/>
                      </a:lnTo>
                      <a:lnTo>
                        <a:pt x="1428419" y="2146300"/>
                      </a:lnTo>
                      <a:lnTo>
                        <a:pt x="1428648" y="2146300"/>
                      </a:lnTo>
                      <a:lnTo>
                        <a:pt x="1429893" y="2133600"/>
                      </a:lnTo>
                      <a:lnTo>
                        <a:pt x="1432547" y="2133600"/>
                      </a:lnTo>
                      <a:lnTo>
                        <a:pt x="1439735" y="2120900"/>
                      </a:lnTo>
                      <a:lnTo>
                        <a:pt x="1446301" y="2095500"/>
                      </a:lnTo>
                      <a:lnTo>
                        <a:pt x="1452206" y="2082800"/>
                      </a:lnTo>
                      <a:lnTo>
                        <a:pt x="1457413" y="2070100"/>
                      </a:lnTo>
                      <a:lnTo>
                        <a:pt x="1467243" y="2019300"/>
                      </a:lnTo>
                      <a:lnTo>
                        <a:pt x="1474774" y="1981200"/>
                      </a:lnTo>
                      <a:lnTo>
                        <a:pt x="1480413" y="1943100"/>
                      </a:lnTo>
                      <a:lnTo>
                        <a:pt x="1484617" y="1905000"/>
                      </a:lnTo>
                      <a:lnTo>
                        <a:pt x="1485925" y="1892300"/>
                      </a:lnTo>
                      <a:lnTo>
                        <a:pt x="1486789" y="1866900"/>
                      </a:lnTo>
                      <a:lnTo>
                        <a:pt x="1487335" y="1854200"/>
                      </a:lnTo>
                      <a:lnTo>
                        <a:pt x="1488135" y="1803400"/>
                      </a:lnTo>
                      <a:close/>
                    </a:path>
                  </a:pathLst>
                </a:custGeom>
                <a:solidFill>
                  <a:srgbClr val="1C1F4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6" name="object 93"/>
                <p:cNvSpPr/>
                <p:nvPr/>
              </p:nvSpPr>
              <p:spPr>
                <a:xfrm>
                  <a:off x="17813972" y="8461622"/>
                  <a:ext cx="1200785" cy="1177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784" h="1177290">
                      <a:moveTo>
                        <a:pt x="30149" y="930617"/>
                      </a:moveTo>
                      <a:lnTo>
                        <a:pt x="18986" y="926477"/>
                      </a:lnTo>
                      <a:lnTo>
                        <a:pt x="16154" y="915250"/>
                      </a:lnTo>
                      <a:lnTo>
                        <a:pt x="11074" y="926782"/>
                      </a:lnTo>
                      <a:lnTo>
                        <a:pt x="0" y="932078"/>
                      </a:lnTo>
                      <a:lnTo>
                        <a:pt x="10706" y="934974"/>
                      </a:lnTo>
                      <a:lnTo>
                        <a:pt x="15760" y="946569"/>
                      </a:lnTo>
                      <a:lnTo>
                        <a:pt x="20040" y="934923"/>
                      </a:lnTo>
                      <a:lnTo>
                        <a:pt x="29679" y="933018"/>
                      </a:lnTo>
                      <a:lnTo>
                        <a:pt x="30149" y="930617"/>
                      </a:lnTo>
                      <a:close/>
                    </a:path>
                    <a:path w="1200784" h="1177290">
                      <a:moveTo>
                        <a:pt x="30391" y="976350"/>
                      </a:moveTo>
                      <a:lnTo>
                        <a:pt x="18935" y="972172"/>
                      </a:lnTo>
                      <a:lnTo>
                        <a:pt x="16471" y="961224"/>
                      </a:lnTo>
                      <a:lnTo>
                        <a:pt x="11569" y="971435"/>
                      </a:lnTo>
                      <a:lnTo>
                        <a:pt x="304" y="978319"/>
                      </a:lnTo>
                      <a:lnTo>
                        <a:pt x="11112" y="980503"/>
                      </a:lnTo>
                      <a:lnTo>
                        <a:pt x="14427" y="990117"/>
                      </a:lnTo>
                      <a:lnTo>
                        <a:pt x="16586" y="990003"/>
                      </a:lnTo>
                      <a:lnTo>
                        <a:pt x="19304" y="980554"/>
                      </a:lnTo>
                      <a:lnTo>
                        <a:pt x="30099" y="978484"/>
                      </a:lnTo>
                      <a:lnTo>
                        <a:pt x="30391" y="976350"/>
                      </a:lnTo>
                      <a:close/>
                    </a:path>
                    <a:path w="1200784" h="1177290">
                      <a:moveTo>
                        <a:pt x="77076" y="60604"/>
                      </a:moveTo>
                      <a:lnTo>
                        <a:pt x="76276" y="53022"/>
                      </a:lnTo>
                      <a:lnTo>
                        <a:pt x="71031" y="56489"/>
                      </a:lnTo>
                      <a:lnTo>
                        <a:pt x="67906" y="55549"/>
                      </a:lnTo>
                      <a:lnTo>
                        <a:pt x="64935" y="53136"/>
                      </a:lnTo>
                      <a:lnTo>
                        <a:pt x="68986" y="47078"/>
                      </a:lnTo>
                      <a:lnTo>
                        <a:pt x="62293" y="45707"/>
                      </a:lnTo>
                      <a:lnTo>
                        <a:pt x="59575" y="55384"/>
                      </a:lnTo>
                      <a:lnTo>
                        <a:pt x="50444" y="57708"/>
                      </a:lnTo>
                      <a:lnTo>
                        <a:pt x="50482" y="60629"/>
                      </a:lnTo>
                      <a:lnTo>
                        <a:pt x="59613" y="63169"/>
                      </a:lnTo>
                      <a:lnTo>
                        <a:pt x="62725" y="72809"/>
                      </a:lnTo>
                      <a:lnTo>
                        <a:pt x="64960" y="72694"/>
                      </a:lnTo>
                      <a:lnTo>
                        <a:pt x="67691" y="63144"/>
                      </a:lnTo>
                      <a:lnTo>
                        <a:pt x="77076" y="60604"/>
                      </a:lnTo>
                      <a:close/>
                    </a:path>
                    <a:path w="1200784" h="1177290">
                      <a:moveTo>
                        <a:pt x="77317" y="14185"/>
                      </a:moveTo>
                      <a:lnTo>
                        <a:pt x="77063" y="12001"/>
                      </a:lnTo>
                      <a:lnTo>
                        <a:pt x="67665" y="9639"/>
                      </a:lnTo>
                      <a:lnTo>
                        <a:pt x="65138" y="177"/>
                      </a:lnTo>
                      <a:lnTo>
                        <a:pt x="63042" y="0"/>
                      </a:lnTo>
                      <a:lnTo>
                        <a:pt x="59270" y="9893"/>
                      </a:lnTo>
                      <a:lnTo>
                        <a:pt x="50419" y="11772"/>
                      </a:lnTo>
                      <a:lnTo>
                        <a:pt x="50876" y="18846"/>
                      </a:lnTo>
                      <a:lnTo>
                        <a:pt x="57175" y="14897"/>
                      </a:lnTo>
                      <a:lnTo>
                        <a:pt x="59639" y="17627"/>
                      </a:lnTo>
                      <a:lnTo>
                        <a:pt x="62293" y="20053"/>
                      </a:lnTo>
                      <a:lnTo>
                        <a:pt x="58254" y="26416"/>
                      </a:lnTo>
                      <a:lnTo>
                        <a:pt x="65468" y="26555"/>
                      </a:lnTo>
                      <a:lnTo>
                        <a:pt x="67538" y="17780"/>
                      </a:lnTo>
                      <a:lnTo>
                        <a:pt x="77317" y="14185"/>
                      </a:lnTo>
                      <a:close/>
                    </a:path>
                    <a:path w="1200784" h="1177290">
                      <a:moveTo>
                        <a:pt x="82664" y="1067231"/>
                      </a:moveTo>
                      <a:lnTo>
                        <a:pt x="73253" y="1064323"/>
                      </a:lnTo>
                      <a:lnTo>
                        <a:pt x="69837" y="1051902"/>
                      </a:lnTo>
                      <a:lnTo>
                        <a:pt x="64935" y="1064298"/>
                      </a:lnTo>
                      <a:lnTo>
                        <a:pt x="52832" y="1068997"/>
                      </a:lnTo>
                      <a:lnTo>
                        <a:pt x="65201" y="1072426"/>
                      </a:lnTo>
                      <a:lnTo>
                        <a:pt x="68567" y="1081900"/>
                      </a:lnTo>
                      <a:lnTo>
                        <a:pt x="70700" y="1081722"/>
                      </a:lnTo>
                      <a:lnTo>
                        <a:pt x="73279" y="1072426"/>
                      </a:lnTo>
                      <a:lnTo>
                        <a:pt x="82664" y="1069594"/>
                      </a:lnTo>
                      <a:lnTo>
                        <a:pt x="82664" y="1067231"/>
                      </a:lnTo>
                      <a:close/>
                    </a:path>
                    <a:path w="1200784" h="1177290">
                      <a:moveTo>
                        <a:pt x="82753" y="1115136"/>
                      </a:moveTo>
                      <a:lnTo>
                        <a:pt x="82702" y="1112824"/>
                      </a:lnTo>
                      <a:lnTo>
                        <a:pt x="73355" y="1110068"/>
                      </a:lnTo>
                      <a:lnTo>
                        <a:pt x="69837" y="1097673"/>
                      </a:lnTo>
                      <a:lnTo>
                        <a:pt x="65049" y="1109814"/>
                      </a:lnTo>
                      <a:lnTo>
                        <a:pt x="52946" y="1114755"/>
                      </a:lnTo>
                      <a:lnTo>
                        <a:pt x="65125" y="1118057"/>
                      </a:lnTo>
                      <a:lnTo>
                        <a:pt x="69888" y="1130744"/>
                      </a:lnTo>
                      <a:lnTo>
                        <a:pt x="73291" y="1118108"/>
                      </a:lnTo>
                      <a:lnTo>
                        <a:pt x="82753" y="1115136"/>
                      </a:lnTo>
                      <a:close/>
                    </a:path>
                    <a:path w="1200784" h="1177290">
                      <a:moveTo>
                        <a:pt x="82804" y="975817"/>
                      </a:moveTo>
                      <a:lnTo>
                        <a:pt x="73139" y="972235"/>
                      </a:lnTo>
                      <a:lnTo>
                        <a:pt x="70726" y="963396"/>
                      </a:lnTo>
                      <a:lnTo>
                        <a:pt x="67691" y="963561"/>
                      </a:lnTo>
                      <a:lnTo>
                        <a:pt x="65481" y="971804"/>
                      </a:lnTo>
                      <a:lnTo>
                        <a:pt x="54025" y="978179"/>
                      </a:lnTo>
                      <a:lnTo>
                        <a:pt x="65735" y="980478"/>
                      </a:lnTo>
                      <a:lnTo>
                        <a:pt x="65989" y="982472"/>
                      </a:lnTo>
                      <a:lnTo>
                        <a:pt x="66014" y="984237"/>
                      </a:lnTo>
                      <a:lnTo>
                        <a:pt x="66865" y="987412"/>
                      </a:lnTo>
                      <a:lnTo>
                        <a:pt x="67716" y="988783"/>
                      </a:lnTo>
                      <a:lnTo>
                        <a:pt x="68249" y="989952"/>
                      </a:lnTo>
                      <a:lnTo>
                        <a:pt x="76047" y="989177"/>
                      </a:lnTo>
                      <a:lnTo>
                        <a:pt x="71348" y="983462"/>
                      </a:lnTo>
                      <a:lnTo>
                        <a:pt x="73190" y="980655"/>
                      </a:lnTo>
                      <a:lnTo>
                        <a:pt x="82626" y="978014"/>
                      </a:lnTo>
                      <a:lnTo>
                        <a:pt x="82804" y="975817"/>
                      </a:lnTo>
                      <a:close/>
                    </a:path>
                    <a:path w="1200784" h="1177290">
                      <a:moveTo>
                        <a:pt x="83337" y="1158405"/>
                      </a:moveTo>
                      <a:lnTo>
                        <a:pt x="76479" y="1157693"/>
                      </a:lnTo>
                      <a:lnTo>
                        <a:pt x="71056" y="1155623"/>
                      </a:lnTo>
                      <a:lnTo>
                        <a:pt x="71424" y="1147635"/>
                      </a:lnTo>
                      <a:lnTo>
                        <a:pt x="69989" y="1147292"/>
                      </a:lnTo>
                      <a:lnTo>
                        <a:pt x="68148" y="1146517"/>
                      </a:lnTo>
                      <a:lnTo>
                        <a:pt x="65303" y="1155903"/>
                      </a:lnTo>
                      <a:lnTo>
                        <a:pt x="62979" y="1158722"/>
                      </a:lnTo>
                      <a:lnTo>
                        <a:pt x="56413" y="1154366"/>
                      </a:lnTo>
                      <a:lnTo>
                        <a:pt x="56235" y="1161618"/>
                      </a:lnTo>
                      <a:lnTo>
                        <a:pt x="65455" y="1164005"/>
                      </a:lnTo>
                      <a:lnTo>
                        <a:pt x="67297" y="1167587"/>
                      </a:lnTo>
                      <a:lnTo>
                        <a:pt x="64490" y="1172616"/>
                      </a:lnTo>
                      <a:lnTo>
                        <a:pt x="71031" y="1173124"/>
                      </a:lnTo>
                      <a:lnTo>
                        <a:pt x="73418" y="1163662"/>
                      </a:lnTo>
                      <a:lnTo>
                        <a:pt x="82511" y="1161478"/>
                      </a:lnTo>
                      <a:lnTo>
                        <a:pt x="83337" y="1158405"/>
                      </a:lnTo>
                      <a:close/>
                    </a:path>
                    <a:path w="1200784" h="1177290">
                      <a:moveTo>
                        <a:pt x="85852" y="1022832"/>
                      </a:moveTo>
                      <a:lnTo>
                        <a:pt x="73977" y="1018019"/>
                      </a:lnTo>
                      <a:lnTo>
                        <a:pt x="69024" y="1006284"/>
                      </a:lnTo>
                      <a:lnTo>
                        <a:pt x="65189" y="1018476"/>
                      </a:lnTo>
                      <a:lnTo>
                        <a:pt x="52717" y="1022438"/>
                      </a:lnTo>
                      <a:lnTo>
                        <a:pt x="65138" y="1026782"/>
                      </a:lnTo>
                      <a:lnTo>
                        <a:pt x="68707" y="1036129"/>
                      </a:lnTo>
                      <a:lnTo>
                        <a:pt x="70866" y="1035824"/>
                      </a:lnTo>
                      <a:lnTo>
                        <a:pt x="73240" y="1026528"/>
                      </a:lnTo>
                      <a:lnTo>
                        <a:pt x="85852" y="1022832"/>
                      </a:lnTo>
                      <a:close/>
                    </a:path>
                    <a:path w="1200784" h="1177290">
                      <a:moveTo>
                        <a:pt x="86106" y="931049"/>
                      </a:moveTo>
                      <a:lnTo>
                        <a:pt x="73240" y="926668"/>
                      </a:lnTo>
                      <a:lnTo>
                        <a:pt x="70142" y="915250"/>
                      </a:lnTo>
                      <a:lnTo>
                        <a:pt x="65214" y="926668"/>
                      </a:lnTo>
                      <a:lnTo>
                        <a:pt x="54152" y="932180"/>
                      </a:lnTo>
                      <a:lnTo>
                        <a:pt x="65278" y="934974"/>
                      </a:lnTo>
                      <a:lnTo>
                        <a:pt x="67792" y="937615"/>
                      </a:lnTo>
                      <a:lnTo>
                        <a:pt x="64058" y="944867"/>
                      </a:lnTo>
                      <a:lnTo>
                        <a:pt x="72237" y="944245"/>
                      </a:lnTo>
                      <a:lnTo>
                        <a:pt x="73469" y="936028"/>
                      </a:lnTo>
                      <a:lnTo>
                        <a:pt x="86106" y="931049"/>
                      </a:lnTo>
                      <a:close/>
                    </a:path>
                    <a:path w="1200784" h="1177290">
                      <a:moveTo>
                        <a:pt x="130860" y="194894"/>
                      </a:moveTo>
                      <a:lnTo>
                        <a:pt x="121361" y="192735"/>
                      </a:lnTo>
                      <a:lnTo>
                        <a:pt x="119811" y="181927"/>
                      </a:lnTo>
                      <a:lnTo>
                        <a:pt x="112687" y="183261"/>
                      </a:lnTo>
                      <a:lnTo>
                        <a:pt x="116243" y="189661"/>
                      </a:lnTo>
                      <a:lnTo>
                        <a:pt x="113652" y="192760"/>
                      </a:lnTo>
                      <a:lnTo>
                        <a:pt x="102171" y="196138"/>
                      </a:lnTo>
                      <a:lnTo>
                        <a:pt x="114033" y="201168"/>
                      </a:lnTo>
                      <a:lnTo>
                        <a:pt x="116090" y="209981"/>
                      </a:lnTo>
                      <a:lnTo>
                        <a:pt x="119011" y="210121"/>
                      </a:lnTo>
                      <a:lnTo>
                        <a:pt x="121793" y="200888"/>
                      </a:lnTo>
                      <a:lnTo>
                        <a:pt x="124294" y="198107"/>
                      </a:lnTo>
                      <a:lnTo>
                        <a:pt x="130632" y="202133"/>
                      </a:lnTo>
                      <a:lnTo>
                        <a:pt x="130860" y="194894"/>
                      </a:lnTo>
                      <a:close/>
                    </a:path>
                    <a:path w="1200784" h="1177290">
                      <a:moveTo>
                        <a:pt x="131152" y="103873"/>
                      </a:moveTo>
                      <a:lnTo>
                        <a:pt x="121881" y="101066"/>
                      </a:lnTo>
                      <a:lnTo>
                        <a:pt x="118884" y="98933"/>
                      </a:lnTo>
                      <a:lnTo>
                        <a:pt x="123367" y="92481"/>
                      </a:lnTo>
                      <a:lnTo>
                        <a:pt x="116166" y="91833"/>
                      </a:lnTo>
                      <a:lnTo>
                        <a:pt x="113753" y="100812"/>
                      </a:lnTo>
                      <a:lnTo>
                        <a:pt x="104254" y="104368"/>
                      </a:lnTo>
                      <a:lnTo>
                        <a:pt x="104546" y="106489"/>
                      </a:lnTo>
                      <a:lnTo>
                        <a:pt x="113893" y="109080"/>
                      </a:lnTo>
                      <a:lnTo>
                        <a:pt x="116103" y="118262"/>
                      </a:lnTo>
                      <a:lnTo>
                        <a:pt x="119049" y="118440"/>
                      </a:lnTo>
                      <a:lnTo>
                        <a:pt x="121831" y="109029"/>
                      </a:lnTo>
                      <a:lnTo>
                        <a:pt x="131152" y="106159"/>
                      </a:lnTo>
                      <a:lnTo>
                        <a:pt x="131152" y="103873"/>
                      </a:lnTo>
                      <a:close/>
                    </a:path>
                    <a:path w="1200784" h="1177290">
                      <a:moveTo>
                        <a:pt x="131229" y="60121"/>
                      </a:moveTo>
                      <a:lnTo>
                        <a:pt x="131152" y="57937"/>
                      </a:lnTo>
                      <a:lnTo>
                        <a:pt x="121361" y="55029"/>
                      </a:lnTo>
                      <a:lnTo>
                        <a:pt x="121145" y="53530"/>
                      </a:lnTo>
                      <a:lnTo>
                        <a:pt x="121056" y="51816"/>
                      </a:lnTo>
                      <a:lnTo>
                        <a:pt x="120269" y="48666"/>
                      </a:lnTo>
                      <a:lnTo>
                        <a:pt x="119557" y="47282"/>
                      </a:lnTo>
                      <a:lnTo>
                        <a:pt x="117970" y="43243"/>
                      </a:lnTo>
                      <a:lnTo>
                        <a:pt x="113461" y="54838"/>
                      </a:lnTo>
                      <a:lnTo>
                        <a:pt x="101333" y="60032"/>
                      </a:lnTo>
                      <a:lnTo>
                        <a:pt x="113512" y="63169"/>
                      </a:lnTo>
                      <a:lnTo>
                        <a:pt x="118300" y="75920"/>
                      </a:lnTo>
                      <a:lnTo>
                        <a:pt x="121742" y="63195"/>
                      </a:lnTo>
                      <a:lnTo>
                        <a:pt x="131229" y="60121"/>
                      </a:lnTo>
                      <a:close/>
                    </a:path>
                    <a:path w="1200784" h="1177290">
                      <a:moveTo>
                        <a:pt x="131254" y="14389"/>
                      </a:moveTo>
                      <a:lnTo>
                        <a:pt x="131114" y="12192"/>
                      </a:lnTo>
                      <a:lnTo>
                        <a:pt x="121653" y="9588"/>
                      </a:lnTo>
                      <a:lnTo>
                        <a:pt x="119265" y="152"/>
                      </a:lnTo>
                      <a:lnTo>
                        <a:pt x="116268" y="254"/>
                      </a:lnTo>
                      <a:lnTo>
                        <a:pt x="113804" y="9575"/>
                      </a:lnTo>
                      <a:lnTo>
                        <a:pt x="104368" y="12420"/>
                      </a:lnTo>
                      <a:lnTo>
                        <a:pt x="104368" y="14643"/>
                      </a:lnTo>
                      <a:lnTo>
                        <a:pt x="113550" y="17538"/>
                      </a:lnTo>
                      <a:lnTo>
                        <a:pt x="116636" y="19710"/>
                      </a:lnTo>
                      <a:lnTo>
                        <a:pt x="112128" y="26238"/>
                      </a:lnTo>
                      <a:lnTo>
                        <a:pt x="119405" y="26695"/>
                      </a:lnTo>
                      <a:lnTo>
                        <a:pt x="121678" y="17576"/>
                      </a:lnTo>
                      <a:lnTo>
                        <a:pt x="131254" y="14389"/>
                      </a:lnTo>
                      <a:close/>
                    </a:path>
                    <a:path w="1200784" h="1177290">
                      <a:moveTo>
                        <a:pt x="133819" y="150558"/>
                      </a:moveTo>
                      <a:lnTo>
                        <a:pt x="121881" y="146939"/>
                      </a:lnTo>
                      <a:lnTo>
                        <a:pt x="118884" y="144818"/>
                      </a:lnTo>
                      <a:lnTo>
                        <a:pt x="123304" y="138391"/>
                      </a:lnTo>
                      <a:lnTo>
                        <a:pt x="116192" y="137655"/>
                      </a:lnTo>
                      <a:lnTo>
                        <a:pt x="113753" y="146723"/>
                      </a:lnTo>
                      <a:lnTo>
                        <a:pt x="104254" y="150190"/>
                      </a:lnTo>
                      <a:lnTo>
                        <a:pt x="104533" y="152323"/>
                      </a:lnTo>
                      <a:lnTo>
                        <a:pt x="113817" y="154927"/>
                      </a:lnTo>
                      <a:lnTo>
                        <a:pt x="116103" y="164084"/>
                      </a:lnTo>
                      <a:lnTo>
                        <a:pt x="119024" y="164249"/>
                      </a:lnTo>
                      <a:lnTo>
                        <a:pt x="122008" y="154393"/>
                      </a:lnTo>
                      <a:lnTo>
                        <a:pt x="123596" y="154216"/>
                      </a:lnTo>
                      <a:lnTo>
                        <a:pt x="125374" y="154190"/>
                      </a:lnTo>
                      <a:lnTo>
                        <a:pt x="128485" y="153339"/>
                      </a:lnTo>
                      <a:lnTo>
                        <a:pt x="129819" y="152463"/>
                      </a:lnTo>
                      <a:lnTo>
                        <a:pt x="133819" y="150558"/>
                      </a:lnTo>
                      <a:close/>
                    </a:path>
                    <a:path w="1200784" h="1177290">
                      <a:moveTo>
                        <a:pt x="136753" y="1115047"/>
                      </a:moveTo>
                      <a:lnTo>
                        <a:pt x="136702" y="1112812"/>
                      </a:lnTo>
                      <a:lnTo>
                        <a:pt x="126923" y="1109853"/>
                      </a:lnTo>
                      <a:lnTo>
                        <a:pt x="126758" y="1108405"/>
                      </a:lnTo>
                      <a:lnTo>
                        <a:pt x="126695" y="1106690"/>
                      </a:lnTo>
                      <a:lnTo>
                        <a:pt x="125933" y="1103566"/>
                      </a:lnTo>
                      <a:lnTo>
                        <a:pt x="125171" y="1102182"/>
                      </a:lnTo>
                      <a:lnTo>
                        <a:pt x="123583" y="1098257"/>
                      </a:lnTo>
                      <a:lnTo>
                        <a:pt x="118960" y="1110386"/>
                      </a:lnTo>
                      <a:lnTo>
                        <a:pt x="110083" y="1112405"/>
                      </a:lnTo>
                      <a:lnTo>
                        <a:pt x="110490" y="1119568"/>
                      </a:lnTo>
                      <a:lnTo>
                        <a:pt x="116827" y="1115339"/>
                      </a:lnTo>
                      <a:lnTo>
                        <a:pt x="119214" y="1118120"/>
                      </a:lnTo>
                      <a:lnTo>
                        <a:pt x="122110" y="1120508"/>
                      </a:lnTo>
                      <a:lnTo>
                        <a:pt x="117881" y="1126820"/>
                      </a:lnTo>
                      <a:lnTo>
                        <a:pt x="125031" y="1127340"/>
                      </a:lnTo>
                      <a:lnTo>
                        <a:pt x="127342" y="1118095"/>
                      </a:lnTo>
                      <a:lnTo>
                        <a:pt x="136753" y="1115047"/>
                      </a:lnTo>
                      <a:close/>
                    </a:path>
                    <a:path w="1200784" h="1177290">
                      <a:moveTo>
                        <a:pt x="136791" y="1161122"/>
                      </a:moveTo>
                      <a:lnTo>
                        <a:pt x="136664" y="1158163"/>
                      </a:lnTo>
                      <a:lnTo>
                        <a:pt x="127495" y="1155954"/>
                      </a:lnTo>
                      <a:lnTo>
                        <a:pt x="124358" y="1146479"/>
                      </a:lnTo>
                      <a:lnTo>
                        <a:pt x="122110" y="1146657"/>
                      </a:lnTo>
                      <a:lnTo>
                        <a:pt x="119341" y="1155865"/>
                      </a:lnTo>
                      <a:lnTo>
                        <a:pt x="116979" y="1158646"/>
                      </a:lnTo>
                      <a:lnTo>
                        <a:pt x="110642" y="1154417"/>
                      </a:lnTo>
                      <a:lnTo>
                        <a:pt x="110236" y="1161580"/>
                      </a:lnTo>
                      <a:lnTo>
                        <a:pt x="119227" y="1163904"/>
                      </a:lnTo>
                      <a:lnTo>
                        <a:pt x="123875" y="1176540"/>
                      </a:lnTo>
                      <a:lnTo>
                        <a:pt x="127381" y="1163993"/>
                      </a:lnTo>
                      <a:lnTo>
                        <a:pt x="136791" y="1161122"/>
                      </a:lnTo>
                      <a:close/>
                    </a:path>
                    <a:path w="1200784" h="1177290">
                      <a:moveTo>
                        <a:pt x="136791" y="1069441"/>
                      </a:moveTo>
                      <a:lnTo>
                        <a:pt x="136702" y="1067142"/>
                      </a:lnTo>
                      <a:lnTo>
                        <a:pt x="127546" y="1064336"/>
                      </a:lnTo>
                      <a:lnTo>
                        <a:pt x="124536" y="1062139"/>
                      </a:lnTo>
                      <a:lnTo>
                        <a:pt x="128993" y="1055827"/>
                      </a:lnTo>
                      <a:lnTo>
                        <a:pt x="121907" y="1055090"/>
                      </a:lnTo>
                      <a:lnTo>
                        <a:pt x="119443" y="1064361"/>
                      </a:lnTo>
                      <a:lnTo>
                        <a:pt x="109893" y="1067371"/>
                      </a:lnTo>
                      <a:lnTo>
                        <a:pt x="109994" y="1069530"/>
                      </a:lnTo>
                      <a:lnTo>
                        <a:pt x="119278" y="1072400"/>
                      </a:lnTo>
                      <a:lnTo>
                        <a:pt x="122161" y="1074712"/>
                      </a:lnTo>
                      <a:lnTo>
                        <a:pt x="117881" y="1081074"/>
                      </a:lnTo>
                      <a:lnTo>
                        <a:pt x="125082" y="1081532"/>
                      </a:lnTo>
                      <a:lnTo>
                        <a:pt x="127342" y="1072375"/>
                      </a:lnTo>
                      <a:lnTo>
                        <a:pt x="136791" y="1069441"/>
                      </a:lnTo>
                      <a:close/>
                    </a:path>
                    <a:path w="1200784" h="1177290">
                      <a:moveTo>
                        <a:pt x="136829" y="977430"/>
                      </a:moveTo>
                      <a:lnTo>
                        <a:pt x="136537" y="975245"/>
                      </a:lnTo>
                      <a:lnTo>
                        <a:pt x="127190" y="972604"/>
                      </a:lnTo>
                      <a:lnTo>
                        <a:pt x="125006" y="963498"/>
                      </a:lnTo>
                      <a:lnTo>
                        <a:pt x="117805" y="963879"/>
                      </a:lnTo>
                      <a:lnTo>
                        <a:pt x="122199" y="970445"/>
                      </a:lnTo>
                      <a:lnTo>
                        <a:pt x="119253" y="972604"/>
                      </a:lnTo>
                      <a:lnTo>
                        <a:pt x="109867" y="975690"/>
                      </a:lnTo>
                      <a:lnTo>
                        <a:pt x="109931" y="977887"/>
                      </a:lnTo>
                      <a:lnTo>
                        <a:pt x="119253" y="980706"/>
                      </a:lnTo>
                      <a:lnTo>
                        <a:pt x="122034" y="983145"/>
                      </a:lnTo>
                      <a:lnTo>
                        <a:pt x="117856" y="989596"/>
                      </a:lnTo>
                      <a:lnTo>
                        <a:pt x="125171" y="989850"/>
                      </a:lnTo>
                      <a:lnTo>
                        <a:pt x="127266" y="980871"/>
                      </a:lnTo>
                      <a:lnTo>
                        <a:pt x="136829" y="977430"/>
                      </a:lnTo>
                      <a:close/>
                    </a:path>
                    <a:path w="1200784" h="1177290">
                      <a:moveTo>
                        <a:pt x="139369" y="930325"/>
                      </a:moveTo>
                      <a:lnTo>
                        <a:pt x="127533" y="927011"/>
                      </a:lnTo>
                      <a:lnTo>
                        <a:pt x="124180" y="917448"/>
                      </a:lnTo>
                      <a:lnTo>
                        <a:pt x="122034" y="917625"/>
                      </a:lnTo>
                      <a:lnTo>
                        <a:pt x="119392" y="926782"/>
                      </a:lnTo>
                      <a:lnTo>
                        <a:pt x="107823" y="932027"/>
                      </a:lnTo>
                      <a:lnTo>
                        <a:pt x="119621" y="935189"/>
                      </a:lnTo>
                      <a:lnTo>
                        <a:pt x="121793" y="944092"/>
                      </a:lnTo>
                      <a:lnTo>
                        <a:pt x="124688" y="944422"/>
                      </a:lnTo>
                      <a:lnTo>
                        <a:pt x="127901" y="935697"/>
                      </a:lnTo>
                      <a:lnTo>
                        <a:pt x="139369" y="930325"/>
                      </a:lnTo>
                      <a:close/>
                    </a:path>
                    <a:path w="1200784" h="1177290">
                      <a:moveTo>
                        <a:pt x="139687" y="1022146"/>
                      </a:moveTo>
                      <a:lnTo>
                        <a:pt x="127431" y="1018514"/>
                      </a:lnTo>
                      <a:lnTo>
                        <a:pt x="124460" y="1009218"/>
                      </a:lnTo>
                      <a:lnTo>
                        <a:pt x="122224" y="1009218"/>
                      </a:lnTo>
                      <a:lnTo>
                        <a:pt x="119329" y="1018400"/>
                      </a:lnTo>
                      <a:lnTo>
                        <a:pt x="117081" y="1021410"/>
                      </a:lnTo>
                      <a:lnTo>
                        <a:pt x="110540" y="1017041"/>
                      </a:lnTo>
                      <a:lnTo>
                        <a:pt x="110172" y="1024255"/>
                      </a:lnTo>
                      <a:lnTo>
                        <a:pt x="119278" y="1026528"/>
                      </a:lnTo>
                      <a:lnTo>
                        <a:pt x="123634" y="1038923"/>
                      </a:lnTo>
                      <a:lnTo>
                        <a:pt x="127914" y="1027036"/>
                      </a:lnTo>
                      <a:lnTo>
                        <a:pt x="139687" y="1022146"/>
                      </a:lnTo>
                      <a:close/>
                    </a:path>
                    <a:path w="1200784" h="1177290">
                      <a:moveTo>
                        <a:pt x="185204" y="14744"/>
                      </a:moveTo>
                      <a:lnTo>
                        <a:pt x="185140" y="11722"/>
                      </a:lnTo>
                      <a:lnTo>
                        <a:pt x="175818" y="9626"/>
                      </a:lnTo>
                      <a:lnTo>
                        <a:pt x="172847" y="38"/>
                      </a:lnTo>
                      <a:lnTo>
                        <a:pt x="170573" y="177"/>
                      </a:lnTo>
                      <a:lnTo>
                        <a:pt x="167881" y="9474"/>
                      </a:lnTo>
                      <a:lnTo>
                        <a:pt x="165595" y="12407"/>
                      </a:lnTo>
                      <a:lnTo>
                        <a:pt x="159270" y="7912"/>
                      </a:lnTo>
                      <a:lnTo>
                        <a:pt x="158559" y="15074"/>
                      </a:lnTo>
                      <a:lnTo>
                        <a:pt x="167792" y="17487"/>
                      </a:lnTo>
                      <a:lnTo>
                        <a:pt x="170942" y="26987"/>
                      </a:lnTo>
                      <a:lnTo>
                        <a:pt x="173075" y="26847"/>
                      </a:lnTo>
                      <a:lnTo>
                        <a:pt x="175907" y="17526"/>
                      </a:lnTo>
                      <a:lnTo>
                        <a:pt x="185204" y="14744"/>
                      </a:lnTo>
                      <a:close/>
                    </a:path>
                    <a:path w="1200784" h="1177290">
                      <a:moveTo>
                        <a:pt x="185242" y="60210"/>
                      </a:moveTo>
                      <a:lnTo>
                        <a:pt x="185153" y="58026"/>
                      </a:lnTo>
                      <a:lnTo>
                        <a:pt x="180517" y="56629"/>
                      </a:lnTo>
                      <a:lnTo>
                        <a:pt x="175818" y="55206"/>
                      </a:lnTo>
                      <a:lnTo>
                        <a:pt x="173266" y="45935"/>
                      </a:lnTo>
                      <a:lnTo>
                        <a:pt x="170332" y="46024"/>
                      </a:lnTo>
                      <a:lnTo>
                        <a:pt x="167830" y="55460"/>
                      </a:lnTo>
                      <a:lnTo>
                        <a:pt x="164465" y="56629"/>
                      </a:lnTo>
                      <a:lnTo>
                        <a:pt x="159270" y="53111"/>
                      </a:lnTo>
                      <a:lnTo>
                        <a:pt x="158394" y="60528"/>
                      </a:lnTo>
                      <a:lnTo>
                        <a:pt x="167640" y="63258"/>
                      </a:lnTo>
                      <a:lnTo>
                        <a:pt x="170611" y="65697"/>
                      </a:lnTo>
                      <a:lnTo>
                        <a:pt x="166217" y="72059"/>
                      </a:lnTo>
                      <a:lnTo>
                        <a:pt x="173443" y="72555"/>
                      </a:lnTo>
                      <a:lnTo>
                        <a:pt x="175793" y="63220"/>
                      </a:lnTo>
                      <a:lnTo>
                        <a:pt x="185242" y="60210"/>
                      </a:lnTo>
                      <a:close/>
                    </a:path>
                    <a:path w="1200784" h="1177290">
                      <a:moveTo>
                        <a:pt x="185267" y="151714"/>
                      </a:moveTo>
                      <a:lnTo>
                        <a:pt x="185178" y="149580"/>
                      </a:lnTo>
                      <a:lnTo>
                        <a:pt x="175831" y="146824"/>
                      </a:lnTo>
                      <a:lnTo>
                        <a:pt x="173075" y="137566"/>
                      </a:lnTo>
                      <a:lnTo>
                        <a:pt x="170815" y="137439"/>
                      </a:lnTo>
                      <a:lnTo>
                        <a:pt x="167551" y="146596"/>
                      </a:lnTo>
                      <a:lnTo>
                        <a:pt x="158229" y="150317"/>
                      </a:lnTo>
                      <a:lnTo>
                        <a:pt x="158648" y="152476"/>
                      </a:lnTo>
                      <a:lnTo>
                        <a:pt x="167601" y="154863"/>
                      </a:lnTo>
                      <a:lnTo>
                        <a:pt x="171183" y="164388"/>
                      </a:lnTo>
                      <a:lnTo>
                        <a:pt x="173253" y="164084"/>
                      </a:lnTo>
                      <a:lnTo>
                        <a:pt x="175653" y="154978"/>
                      </a:lnTo>
                      <a:lnTo>
                        <a:pt x="185267" y="151714"/>
                      </a:lnTo>
                      <a:close/>
                    </a:path>
                    <a:path w="1200784" h="1177290">
                      <a:moveTo>
                        <a:pt x="185420" y="105664"/>
                      </a:moveTo>
                      <a:lnTo>
                        <a:pt x="185127" y="103530"/>
                      </a:lnTo>
                      <a:lnTo>
                        <a:pt x="175374" y="101028"/>
                      </a:lnTo>
                      <a:lnTo>
                        <a:pt x="175145" y="99136"/>
                      </a:lnTo>
                      <a:lnTo>
                        <a:pt x="175094" y="97370"/>
                      </a:lnTo>
                      <a:lnTo>
                        <a:pt x="174294" y="94297"/>
                      </a:lnTo>
                      <a:lnTo>
                        <a:pt x="173482" y="93014"/>
                      </a:lnTo>
                      <a:lnTo>
                        <a:pt x="171640" y="89014"/>
                      </a:lnTo>
                      <a:lnTo>
                        <a:pt x="167411" y="101295"/>
                      </a:lnTo>
                      <a:lnTo>
                        <a:pt x="158483" y="103505"/>
                      </a:lnTo>
                      <a:lnTo>
                        <a:pt x="157797" y="106718"/>
                      </a:lnTo>
                      <a:lnTo>
                        <a:pt x="166395" y="106438"/>
                      </a:lnTo>
                      <a:lnTo>
                        <a:pt x="169430" y="111950"/>
                      </a:lnTo>
                      <a:lnTo>
                        <a:pt x="172910" y="118516"/>
                      </a:lnTo>
                      <a:lnTo>
                        <a:pt x="176060" y="109220"/>
                      </a:lnTo>
                      <a:lnTo>
                        <a:pt x="185420" y="105664"/>
                      </a:lnTo>
                      <a:close/>
                    </a:path>
                    <a:path w="1200784" h="1177290">
                      <a:moveTo>
                        <a:pt x="190538" y="1112380"/>
                      </a:moveTo>
                      <a:lnTo>
                        <a:pt x="181686" y="1110386"/>
                      </a:lnTo>
                      <a:lnTo>
                        <a:pt x="178295" y="1100772"/>
                      </a:lnTo>
                      <a:lnTo>
                        <a:pt x="176110" y="1100886"/>
                      </a:lnTo>
                      <a:lnTo>
                        <a:pt x="173583" y="1109560"/>
                      </a:lnTo>
                      <a:lnTo>
                        <a:pt x="170891" y="1112862"/>
                      </a:lnTo>
                      <a:lnTo>
                        <a:pt x="164490" y="1108570"/>
                      </a:lnTo>
                      <a:lnTo>
                        <a:pt x="164198" y="1115847"/>
                      </a:lnTo>
                      <a:lnTo>
                        <a:pt x="173380" y="1118057"/>
                      </a:lnTo>
                      <a:lnTo>
                        <a:pt x="176593" y="1127645"/>
                      </a:lnTo>
                      <a:lnTo>
                        <a:pt x="178739" y="1127531"/>
                      </a:lnTo>
                      <a:lnTo>
                        <a:pt x="181444" y="1118323"/>
                      </a:lnTo>
                      <a:lnTo>
                        <a:pt x="183705" y="1115250"/>
                      </a:lnTo>
                      <a:lnTo>
                        <a:pt x="190195" y="1119619"/>
                      </a:lnTo>
                      <a:lnTo>
                        <a:pt x="190538" y="1112380"/>
                      </a:lnTo>
                      <a:close/>
                    </a:path>
                    <a:path w="1200784" h="1177290">
                      <a:moveTo>
                        <a:pt x="190792" y="932357"/>
                      </a:moveTo>
                      <a:lnTo>
                        <a:pt x="190588" y="929906"/>
                      </a:lnTo>
                      <a:lnTo>
                        <a:pt x="190563" y="929538"/>
                      </a:lnTo>
                      <a:lnTo>
                        <a:pt x="181559" y="926985"/>
                      </a:lnTo>
                      <a:lnTo>
                        <a:pt x="180340" y="923429"/>
                      </a:lnTo>
                      <a:lnTo>
                        <a:pt x="179349" y="920445"/>
                      </a:lnTo>
                      <a:lnTo>
                        <a:pt x="178346" y="917486"/>
                      </a:lnTo>
                      <a:lnTo>
                        <a:pt x="176174" y="917600"/>
                      </a:lnTo>
                      <a:lnTo>
                        <a:pt x="173367" y="926833"/>
                      </a:lnTo>
                      <a:lnTo>
                        <a:pt x="171043" y="929906"/>
                      </a:lnTo>
                      <a:lnTo>
                        <a:pt x="164579" y="925499"/>
                      </a:lnTo>
                      <a:lnTo>
                        <a:pt x="164122" y="932637"/>
                      </a:lnTo>
                      <a:lnTo>
                        <a:pt x="173304" y="935075"/>
                      </a:lnTo>
                      <a:lnTo>
                        <a:pt x="177749" y="947077"/>
                      </a:lnTo>
                      <a:lnTo>
                        <a:pt x="182092" y="935393"/>
                      </a:lnTo>
                      <a:lnTo>
                        <a:pt x="190792" y="932357"/>
                      </a:lnTo>
                      <a:close/>
                    </a:path>
                    <a:path w="1200784" h="1177290">
                      <a:moveTo>
                        <a:pt x="190881" y="1069124"/>
                      </a:moveTo>
                      <a:lnTo>
                        <a:pt x="190627" y="1066977"/>
                      </a:lnTo>
                      <a:lnTo>
                        <a:pt x="181495" y="1064361"/>
                      </a:lnTo>
                      <a:lnTo>
                        <a:pt x="178574" y="1054963"/>
                      </a:lnTo>
                      <a:lnTo>
                        <a:pt x="176403" y="1054874"/>
                      </a:lnTo>
                      <a:lnTo>
                        <a:pt x="173113" y="1064310"/>
                      </a:lnTo>
                      <a:lnTo>
                        <a:pt x="163753" y="1067663"/>
                      </a:lnTo>
                      <a:lnTo>
                        <a:pt x="164007" y="1069721"/>
                      </a:lnTo>
                      <a:lnTo>
                        <a:pt x="173304" y="1072362"/>
                      </a:lnTo>
                      <a:lnTo>
                        <a:pt x="176022" y="1074966"/>
                      </a:lnTo>
                      <a:lnTo>
                        <a:pt x="172059" y="1081176"/>
                      </a:lnTo>
                      <a:lnTo>
                        <a:pt x="179209" y="1081481"/>
                      </a:lnTo>
                      <a:lnTo>
                        <a:pt x="181381" y="1072553"/>
                      </a:lnTo>
                      <a:lnTo>
                        <a:pt x="190881" y="1069124"/>
                      </a:lnTo>
                      <a:close/>
                    </a:path>
                    <a:path w="1200784" h="1177290">
                      <a:moveTo>
                        <a:pt x="190969" y="1021638"/>
                      </a:moveTo>
                      <a:lnTo>
                        <a:pt x="181584" y="1018222"/>
                      </a:lnTo>
                      <a:lnTo>
                        <a:pt x="177012" y="1006005"/>
                      </a:lnTo>
                      <a:lnTo>
                        <a:pt x="173469" y="1018476"/>
                      </a:lnTo>
                      <a:lnTo>
                        <a:pt x="163944" y="1021435"/>
                      </a:lnTo>
                      <a:lnTo>
                        <a:pt x="163944" y="1023632"/>
                      </a:lnTo>
                      <a:lnTo>
                        <a:pt x="173278" y="1026490"/>
                      </a:lnTo>
                      <a:lnTo>
                        <a:pt x="176771" y="1036078"/>
                      </a:lnTo>
                      <a:lnTo>
                        <a:pt x="178917" y="1035824"/>
                      </a:lnTo>
                      <a:lnTo>
                        <a:pt x="181419" y="1026553"/>
                      </a:lnTo>
                      <a:lnTo>
                        <a:pt x="190855" y="1023848"/>
                      </a:lnTo>
                      <a:lnTo>
                        <a:pt x="190969" y="1021638"/>
                      </a:lnTo>
                      <a:close/>
                    </a:path>
                    <a:path w="1200784" h="1177290">
                      <a:moveTo>
                        <a:pt x="191350" y="975156"/>
                      </a:moveTo>
                      <a:lnTo>
                        <a:pt x="184378" y="974534"/>
                      </a:lnTo>
                      <a:lnTo>
                        <a:pt x="179387" y="972045"/>
                      </a:lnTo>
                      <a:lnTo>
                        <a:pt x="179387" y="964361"/>
                      </a:lnTo>
                      <a:lnTo>
                        <a:pt x="178028" y="964057"/>
                      </a:lnTo>
                      <a:lnTo>
                        <a:pt x="176276" y="963307"/>
                      </a:lnTo>
                      <a:lnTo>
                        <a:pt x="173380" y="972578"/>
                      </a:lnTo>
                      <a:lnTo>
                        <a:pt x="170954" y="975385"/>
                      </a:lnTo>
                      <a:lnTo>
                        <a:pt x="164630" y="971219"/>
                      </a:lnTo>
                      <a:lnTo>
                        <a:pt x="164172" y="978382"/>
                      </a:lnTo>
                      <a:lnTo>
                        <a:pt x="173494" y="980617"/>
                      </a:lnTo>
                      <a:lnTo>
                        <a:pt x="176504" y="990142"/>
                      </a:lnTo>
                      <a:lnTo>
                        <a:pt x="178689" y="990092"/>
                      </a:lnTo>
                      <a:lnTo>
                        <a:pt x="181825" y="980401"/>
                      </a:lnTo>
                      <a:lnTo>
                        <a:pt x="190703" y="978255"/>
                      </a:lnTo>
                      <a:lnTo>
                        <a:pt x="191350" y="975156"/>
                      </a:lnTo>
                      <a:close/>
                    </a:path>
                    <a:path w="1200784" h="1177290">
                      <a:moveTo>
                        <a:pt x="193802" y="1159802"/>
                      </a:moveTo>
                      <a:lnTo>
                        <a:pt x="182054" y="1155534"/>
                      </a:lnTo>
                      <a:lnTo>
                        <a:pt x="176898" y="1143596"/>
                      </a:lnTo>
                      <a:lnTo>
                        <a:pt x="173443" y="1155903"/>
                      </a:lnTo>
                      <a:lnTo>
                        <a:pt x="163918" y="1158798"/>
                      </a:lnTo>
                      <a:lnTo>
                        <a:pt x="163830" y="1160995"/>
                      </a:lnTo>
                      <a:lnTo>
                        <a:pt x="173101" y="1163891"/>
                      </a:lnTo>
                      <a:lnTo>
                        <a:pt x="178003" y="1176680"/>
                      </a:lnTo>
                      <a:lnTo>
                        <a:pt x="181406" y="1164005"/>
                      </a:lnTo>
                      <a:lnTo>
                        <a:pt x="193802" y="1159802"/>
                      </a:lnTo>
                      <a:close/>
                    </a:path>
                    <a:path w="1200784" h="1177290">
                      <a:moveTo>
                        <a:pt x="239014" y="11696"/>
                      </a:moveTo>
                      <a:lnTo>
                        <a:pt x="230162" y="9753"/>
                      </a:lnTo>
                      <a:lnTo>
                        <a:pt x="226656" y="0"/>
                      </a:lnTo>
                      <a:lnTo>
                        <a:pt x="224421" y="266"/>
                      </a:lnTo>
                      <a:lnTo>
                        <a:pt x="221945" y="9588"/>
                      </a:lnTo>
                      <a:lnTo>
                        <a:pt x="212394" y="12141"/>
                      </a:lnTo>
                      <a:lnTo>
                        <a:pt x="212229" y="14300"/>
                      </a:lnTo>
                      <a:lnTo>
                        <a:pt x="222237" y="17995"/>
                      </a:lnTo>
                      <a:lnTo>
                        <a:pt x="224218" y="26733"/>
                      </a:lnTo>
                      <a:lnTo>
                        <a:pt x="227164" y="26835"/>
                      </a:lnTo>
                      <a:lnTo>
                        <a:pt x="229946" y="17551"/>
                      </a:lnTo>
                      <a:lnTo>
                        <a:pt x="232714" y="15151"/>
                      </a:lnTo>
                      <a:lnTo>
                        <a:pt x="238836" y="18796"/>
                      </a:lnTo>
                      <a:lnTo>
                        <a:pt x="239014" y="11696"/>
                      </a:lnTo>
                      <a:close/>
                    </a:path>
                    <a:path w="1200784" h="1177290">
                      <a:moveTo>
                        <a:pt x="239179" y="149237"/>
                      </a:moveTo>
                      <a:lnTo>
                        <a:pt x="229971" y="147002"/>
                      </a:lnTo>
                      <a:lnTo>
                        <a:pt x="226631" y="137528"/>
                      </a:lnTo>
                      <a:lnTo>
                        <a:pt x="224472" y="137756"/>
                      </a:lnTo>
                      <a:lnTo>
                        <a:pt x="221805" y="146939"/>
                      </a:lnTo>
                      <a:lnTo>
                        <a:pt x="212394" y="149745"/>
                      </a:lnTo>
                      <a:lnTo>
                        <a:pt x="212344" y="151968"/>
                      </a:lnTo>
                      <a:lnTo>
                        <a:pt x="222211" y="155359"/>
                      </a:lnTo>
                      <a:lnTo>
                        <a:pt x="223875" y="158559"/>
                      </a:lnTo>
                      <a:lnTo>
                        <a:pt x="220992" y="163576"/>
                      </a:lnTo>
                      <a:lnTo>
                        <a:pt x="227507" y="163969"/>
                      </a:lnTo>
                      <a:lnTo>
                        <a:pt x="229946" y="154863"/>
                      </a:lnTo>
                      <a:lnTo>
                        <a:pt x="239077" y="152196"/>
                      </a:lnTo>
                      <a:lnTo>
                        <a:pt x="239179" y="149237"/>
                      </a:lnTo>
                      <a:close/>
                    </a:path>
                    <a:path w="1200784" h="1177290">
                      <a:moveTo>
                        <a:pt x="239344" y="105905"/>
                      </a:moveTo>
                      <a:lnTo>
                        <a:pt x="239204" y="103771"/>
                      </a:lnTo>
                      <a:lnTo>
                        <a:pt x="230555" y="101206"/>
                      </a:lnTo>
                      <a:lnTo>
                        <a:pt x="226936" y="98882"/>
                      </a:lnTo>
                      <a:lnTo>
                        <a:pt x="231521" y="92341"/>
                      </a:lnTo>
                      <a:lnTo>
                        <a:pt x="224180" y="92049"/>
                      </a:lnTo>
                      <a:lnTo>
                        <a:pt x="221881" y="100977"/>
                      </a:lnTo>
                      <a:lnTo>
                        <a:pt x="212280" y="104076"/>
                      </a:lnTo>
                      <a:lnTo>
                        <a:pt x="212471" y="106324"/>
                      </a:lnTo>
                      <a:lnTo>
                        <a:pt x="221716" y="109029"/>
                      </a:lnTo>
                      <a:lnTo>
                        <a:pt x="224777" y="111277"/>
                      </a:lnTo>
                      <a:lnTo>
                        <a:pt x="220332" y="117665"/>
                      </a:lnTo>
                      <a:lnTo>
                        <a:pt x="227444" y="118262"/>
                      </a:lnTo>
                      <a:lnTo>
                        <a:pt x="229908" y="109029"/>
                      </a:lnTo>
                      <a:lnTo>
                        <a:pt x="239344" y="105905"/>
                      </a:lnTo>
                      <a:close/>
                    </a:path>
                    <a:path w="1200784" h="1177290">
                      <a:moveTo>
                        <a:pt x="239382" y="59855"/>
                      </a:moveTo>
                      <a:lnTo>
                        <a:pt x="239141" y="57746"/>
                      </a:lnTo>
                      <a:lnTo>
                        <a:pt x="229882" y="55219"/>
                      </a:lnTo>
                      <a:lnTo>
                        <a:pt x="227012" y="45834"/>
                      </a:lnTo>
                      <a:lnTo>
                        <a:pt x="224688" y="45834"/>
                      </a:lnTo>
                      <a:lnTo>
                        <a:pt x="221805" y="55219"/>
                      </a:lnTo>
                      <a:lnTo>
                        <a:pt x="212382" y="57746"/>
                      </a:lnTo>
                      <a:lnTo>
                        <a:pt x="212509" y="60693"/>
                      </a:lnTo>
                      <a:lnTo>
                        <a:pt x="221805" y="63144"/>
                      </a:lnTo>
                      <a:lnTo>
                        <a:pt x="224612" y="72669"/>
                      </a:lnTo>
                      <a:lnTo>
                        <a:pt x="226822" y="72758"/>
                      </a:lnTo>
                      <a:lnTo>
                        <a:pt x="230136" y="63207"/>
                      </a:lnTo>
                      <a:lnTo>
                        <a:pt x="239382" y="59855"/>
                      </a:lnTo>
                      <a:close/>
                    </a:path>
                    <a:path w="1200784" h="1177290">
                      <a:moveTo>
                        <a:pt x="244589" y="1158036"/>
                      </a:moveTo>
                      <a:lnTo>
                        <a:pt x="234924" y="1155954"/>
                      </a:lnTo>
                      <a:lnTo>
                        <a:pt x="233108" y="1146683"/>
                      </a:lnTo>
                      <a:lnTo>
                        <a:pt x="230047" y="1146581"/>
                      </a:lnTo>
                      <a:lnTo>
                        <a:pt x="227279" y="1155839"/>
                      </a:lnTo>
                      <a:lnTo>
                        <a:pt x="224967" y="1158709"/>
                      </a:lnTo>
                      <a:lnTo>
                        <a:pt x="218490" y="1154328"/>
                      </a:lnTo>
                      <a:lnTo>
                        <a:pt x="218173" y="1161618"/>
                      </a:lnTo>
                      <a:lnTo>
                        <a:pt x="227037" y="1163828"/>
                      </a:lnTo>
                      <a:lnTo>
                        <a:pt x="230695" y="1173416"/>
                      </a:lnTo>
                      <a:lnTo>
                        <a:pt x="232778" y="1173175"/>
                      </a:lnTo>
                      <a:lnTo>
                        <a:pt x="235153" y="1164056"/>
                      </a:lnTo>
                      <a:lnTo>
                        <a:pt x="238150" y="1161415"/>
                      </a:lnTo>
                      <a:lnTo>
                        <a:pt x="244271" y="1165225"/>
                      </a:lnTo>
                      <a:lnTo>
                        <a:pt x="244589" y="1158036"/>
                      </a:lnTo>
                      <a:close/>
                    </a:path>
                    <a:path w="1200784" h="1177290">
                      <a:moveTo>
                        <a:pt x="244640" y="1066787"/>
                      </a:moveTo>
                      <a:lnTo>
                        <a:pt x="234734" y="1064475"/>
                      </a:lnTo>
                      <a:lnTo>
                        <a:pt x="234556" y="1062494"/>
                      </a:lnTo>
                      <a:lnTo>
                        <a:pt x="234556" y="1060729"/>
                      </a:lnTo>
                      <a:lnTo>
                        <a:pt x="233819" y="1057656"/>
                      </a:lnTo>
                      <a:lnTo>
                        <a:pt x="233032" y="1056297"/>
                      </a:lnTo>
                      <a:lnTo>
                        <a:pt x="231355" y="1052334"/>
                      </a:lnTo>
                      <a:lnTo>
                        <a:pt x="227012" y="1064310"/>
                      </a:lnTo>
                      <a:lnTo>
                        <a:pt x="217805" y="1067714"/>
                      </a:lnTo>
                      <a:lnTo>
                        <a:pt x="218109" y="1069797"/>
                      </a:lnTo>
                      <a:lnTo>
                        <a:pt x="227304" y="1072349"/>
                      </a:lnTo>
                      <a:lnTo>
                        <a:pt x="230365" y="1081798"/>
                      </a:lnTo>
                      <a:lnTo>
                        <a:pt x="232600" y="1081760"/>
                      </a:lnTo>
                      <a:lnTo>
                        <a:pt x="235229" y="1072413"/>
                      </a:lnTo>
                      <a:lnTo>
                        <a:pt x="237477" y="1069517"/>
                      </a:lnTo>
                      <a:lnTo>
                        <a:pt x="243738" y="1073912"/>
                      </a:lnTo>
                      <a:lnTo>
                        <a:pt x="244640" y="1066787"/>
                      </a:lnTo>
                      <a:close/>
                    </a:path>
                    <a:path w="1200784" h="1177290">
                      <a:moveTo>
                        <a:pt x="244792" y="1021118"/>
                      </a:moveTo>
                      <a:lnTo>
                        <a:pt x="235331" y="1018628"/>
                      </a:lnTo>
                      <a:lnTo>
                        <a:pt x="232498" y="1009218"/>
                      </a:lnTo>
                      <a:lnTo>
                        <a:pt x="230289" y="1009078"/>
                      </a:lnTo>
                      <a:lnTo>
                        <a:pt x="227088" y="1018273"/>
                      </a:lnTo>
                      <a:lnTo>
                        <a:pt x="217678" y="1021981"/>
                      </a:lnTo>
                      <a:lnTo>
                        <a:pt x="218046" y="1024115"/>
                      </a:lnTo>
                      <a:lnTo>
                        <a:pt x="227330" y="1026464"/>
                      </a:lnTo>
                      <a:lnTo>
                        <a:pt x="230365" y="1035964"/>
                      </a:lnTo>
                      <a:lnTo>
                        <a:pt x="232613" y="1035875"/>
                      </a:lnTo>
                      <a:lnTo>
                        <a:pt x="235216" y="1026617"/>
                      </a:lnTo>
                      <a:lnTo>
                        <a:pt x="237464" y="1023658"/>
                      </a:lnTo>
                      <a:lnTo>
                        <a:pt x="243611" y="1027976"/>
                      </a:lnTo>
                      <a:lnTo>
                        <a:pt x="244792" y="1021118"/>
                      </a:lnTo>
                      <a:close/>
                    </a:path>
                    <a:path w="1200784" h="1177290">
                      <a:moveTo>
                        <a:pt x="244830" y="1112926"/>
                      </a:moveTo>
                      <a:lnTo>
                        <a:pt x="235356" y="1109878"/>
                      </a:lnTo>
                      <a:lnTo>
                        <a:pt x="232156" y="1100607"/>
                      </a:lnTo>
                      <a:lnTo>
                        <a:pt x="229971" y="1100861"/>
                      </a:lnTo>
                      <a:lnTo>
                        <a:pt x="227330" y="1110018"/>
                      </a:lnTo>
                      <a:lnTo>
                        <a:pt x="217982" y="1113091"/>
                      </a:lnTo>
                      <a:lnTo>
                        <a:pt x="217957" y="1115250"/>
                      </a:lnTo>
                      <a:lnTo>
                        <a:pt x="227190" y="1118031"/>
                      </a:lnTo>
                      <a:lnTo>
                        <a:pt x="230111" y="1120368"/>
                      </a:lnTo>
                      <a:lnTo>
                        <a:pt x="225831" y="1126731"/>
                      </a:lnTo>
                      <a:lnTo>
                        <a:pt x="233032" y="1127328"/>
                      </a:lnTo>
                      <a:lnTo>
                        <a:pt x="235191" y="1118006"/>
                      </a:lnTo>
                      <a:lnTo>
                        <a:pt x="244817" y="1115225"/>
                      </a:lnTo>
                      <a:lnTo>
                        <a:pt x="244830" y="1112926"/>
                      </a:lnTo>
                      <a:close/>
                    </a:path>
                    <a:path w="1200784" h="1177290">
                      <a:moveTo>
                        <a:pt x="244830" y="931887"/>
                      </a:moveTo>
                      <a:lnTo>
                        <a:pt x="244589" y="929703"/>
                      </a:lnTo>
                      <a:lnTo>
                        <a:pt x="234810" y="926884"/>
                      </a:lnTo>
                      <a:lnTo>
                        <a:pt x="234619" y="925296"/>
                      </a:lnTo>
                      <a:lnTo>
                        <a:pt x="234569" y="923556"/>
                      </a:lnTo>
                      <a:lnTo>
                        <a:pt x="233832" y="920407"/>
                      </a:lnTo>
                      <a:lnTo>
                        <a:pt x="233121" y="918984"/>
                      </a:lnTo>
                      <a:lnTo>
                        <a:pt x="232575" y="917536"/>
                      </a:lnTo>
                      <a:lnTo>
                        <a:pt x="231648" y="917587"/>
                      </a:lnTo>
                      <a:lnTo>
                        <a:pt x="229768" y="917714"/>
                      </a:lnTo>
                      <a:lnTo>
                        <a:pt x="228892" y="920927"/>
                      </a:lnTo>
                      <a:lnTo>
                        <a:pt x="227304" y="926973"/>
                      </a:lnTo>
                      <a:lnTo>
                        <a:pt x="214807" y="931214"/>
                      </a:lnTo>
                      <a:lnTo>
                        <a:pt x="227228" y="935164"/>
                      </a:lnTo>
                      <a:lnTo>
                        <a:pt x="229793" y="937691"/>
                      </a:lnTo>
                      <a:lnTo>
                        <a:pt x="226034" y="943940"/>
                      </a:lnTo>
                      <a:lnTo>
                        <a:pt x="233121" y="944079"/>
                      </a:lnTo>
                      <a:lnTo>
                        <a:pt x="233883" y="940904"/>
                      </a:lnTo>
                      <a:lnTo>
                        <a:pt x="235191" y="935240"/>
                      </a:lnTo>
                      <a:lnTo>
                        <a:pt x="244830" y="931887"/>
                      </a:lnTo>
                      <a:close/>
                    </a:path>
                    <a:path w="1200784" h="1177290">
                      <a:moveTo>
                        <a:pt x="244932" y="975982"/>
                      </a:moveTo>
                      <a:lnTo>
                        <a:pt x="235191" y="972426"/>
                      </a:lnTo>
                      <a:lnTo>
                        <a:pt x="232244" y="963269"/>
                      </a:lnTo>
                      <a:lnTo>
                        <a:pt x="230085" y="963447"/>
                      </a:lnTo>
                      <a:lnTo>
                        <a:pt x="227164" y="972680"/>
                      </a:lnTo>
                      <a:lnTo>
                        <a:pt x="217944" y="975664"/>
                      </a:lnTo>
                      <a:lnTo>
                        <a:pt x="217944" y="977887"/>
                      </a:lnTo>
                      <a:lnTo>
                        <a:pt x="227330" y="980668"/>
                      </a:lnTo>
                      <a:lnTo>
                        <a:pt x="229920" y="990028"/>
                      </a:lnTo>
                      <a:lnTo>
                        <a:pt x="232892" y="990117"/>
                      </a:lnTo>
                      <a:lnTo>
                        <a:pt x="235178" y="980668"/>
                      </a:lnTo>
                      <a:lnTo>
                        <a:pt x="244741" y="978141"/>
                      </a:lnTo>
                      <a:lnTo>
                        <a:pt x="244932" y="975982"/>
                      </a:lnTo>
                      <a:close/>
                    </a:path>
                    <a:path w="1200784" h="1177290">
                      <a:moveTo>
                        <a:pt x="292925" y="149072"/>
                      </a:moveTo>
                      <a:lnTo>
                        <a:pt x="284365" y="147205"/>
                      </a:lnTo>
                      <a:lnTo>
                        <a:pt x="280987" y="144691"/>
                      </a:lnTo>
                      <a:lnTo>
                        <a:pt x="285318" y="138137"/>
                      </a:lnTo>
                      <a:lnTo>
                        <a:pt x="278041" y="137845"/>
                      </a:lnTo>
                      <a:lnTo>
                        <a:pt x="275831" y="146685"/>
                      </a:lnTo>
                      <a:lnTo>
                        <a:pt x="266280" y="150177"/>
                      </a:lnTo>
                      <a:lnTo>
                        <a:pt x="266585" y="152374"/>
                      </a:lnTo>
                      <a:lnTo>
                        <a:pt x="275678" y="154825"/>
                      </a:lnTo>
                      <a:lnTo>
                        <a:pt x="278968" y="164338"/>
                      </a:lnTo>
                      <a:lnTo>
                        <a:pt x="281076" y="164172"/>
                      </a:lnTo>
                      <a:lnTo>
                        <a:pt x="283806" y="155041"/>
                      </a:lnTo>
                      <a:lnTo>
                        <a:pt x="286664" y="152577"/>
                      </a:lnTo>
                      <a:lnTo>
                        <a:pt x="292658" y="155956"/>
                      </a:lnTo>
                      <a:lnTo>
                        <a:pt x="292785" y="152577"/>
                      </a:lnTo>
                      <a:lnTo>
                        <a:pt x="292925" y="149072"/>
                      </a:lnTo>
                      <a:close/>
                    </a:path>
                    <a:path w="1200784" h="1177290">
                      <a:moveTo>
                        <a:pt x="293039" y="11671"/>
                      </a:moveTo>
                      <a:lnTo>
                        <a:pt x="283781" y="9652"/>
                      </a:lnTo>
                      <a:lnTo>
                        <a:pt x="280708" y="12"/>
                      </a:lnTo>
                      <a:lnTo>
                        <a:pt x="278472" y="127"/>
                      </a:lnTo>
                      <a:lnTo>
                        <a:pt x="275844" y="9499"/>
                      </a:lnTo>
                      <a:lnTo>
                        <a:pt x="273685" y="12547"/>
                      </a:lnTo>
                      <a:lnTo>
                        <a:pt x="267220" y="7772"/>
                      </a:lnTo>
                      <a:lnTo>
                        <a:pt x="266623" y="15074"/>
                      </a:lnTo>
                      <a:lnTo>
                        <a:pt x="275717" y="17487"/>
                      </a:lnTo>
                      <a:lnTo>
                        <a:pt x="278980" y="26987"/>
                      </a:lnTo>
                      <a:lnTo>
                        <a:pt x="281114" y="26784"/>
                      </a:lnTo>
                      <a:lnTo>
                        <a:pt x="283743" y="17716"/>
                      </a:lnTo>
                      <a:lnTo>
                        <a:pt x="286473" y="14935"/>
                      </a:lnTo>
                      <a:lnTo>
                        <a:pt x="292785" y="18948"/>
                      </a:lnTo>
                      <a:lnTo>
                        <a:pt x="293039" y="11671"/>
                      </a:lnTo>
                      <a:close/>
                    </a:path>
                    <a:path w="1200784" h="1177290">
                      <a:moveTo>
                        <a:pt x="293065" y="103314"/>
                      </a:moveTo>
                      <a:lnTo>
                        <a:pt x="284048" y="101117"/>
                      </a:lnTo>
                      <a:lnTo>
                        <a:pt x="280428" y="91567"/>
                      </a:lnTo>
                      <a:lnTo>
                        <a:pt x="278269" y="91859"/>
                      </a:lnTo>
                      <a:lnTo>
                        <a:pt x="275780" y="101257"/>
                      </a:lnTo>
                      <a:lnTo>
                        <a:pt x="266585" y="103276"/>
                      </a:lnTo>
                      <a:lnTo>
                        <a:pt x="266484" y="106299"/>
                      </a:lnTo>
                      <a:lnTo>
                        <a:pt x="275780" y="109143"/>
                      </a:lnTo>
                      <a:lnTo>
                        <a:pt x="278701" y="118440"/>
                      </a:lnTo>
                      <a:lnTo>
                        <a:pt x="280898" y="118541"/>
                      </a:lnTo>
                      <a:lnTo>
                        <a:pt x="283857" y="109194"/>
                      </a:lnTo>
                      <a:lnTo>
                        <a:pt x="286143" y="106273"/>
                      </a:lnTo>
                      <a:lnTo>
                        <a:pt x="292671" y="110528"/>
                      </a:lnTo>
                      <a:lnTo>
                        <a:pt x="293065" y="103314"/>
                      </a:lnTo>
                      <a:close/>
                    </a:path>
                    <a:path w="1200784" h="1177290">
                      <a:moveTo>
                        <a:pt x="293408" y="59867"/>
                      </a:moveTo>
                      <a:lnTo>
                        <a:pt x="293154" y="57772"/>
                      </a:lnTo>
                      <a:lnTo>
                        <a:pt x="283806" y="55206"/>
                      </a:lnTo>
                      <a:lnTo>
                        <a:pt x="280974" y="45834"/>
                      </a:lnTo>
                      <a:lnTo>
                        <a:pt x="278650" y="45796"/>
                      </a:lnTo>
                      <a:lnTo>
                        <a:pt x="275590" y="54927"/>
                      </a:lnTo>
                      <a:lnTo>
                        <a:pt x="266255" y="58534"/>
                      </a:lnTo>
                      <a:lnTo>
                        <a:pt x="266623" y="60744"/>
                      </a:lnTo>
                      <a:lnTo>
                        <a:pt x="275437" y="62915"/>
                      </a:lnTo>
                      <a:lnTo>
                        <a:pt x="278676" y="72745"/>
                      </a:lnTo>
                      <a:lnTo>
                        <a:pt x="280860" y="72809"/>
                      </a:lnTo>
                      <a:lnTo>
                        <a:pt x="284035" y="63258"/>
                      </a:lnTo>
                      <a:lnTo>
                        <a:pt x="293408" y="59867"/>
                      </a:lnTo>
                      <a:close/>
                    </a:path>
                    <a:path w="1200784" h="1177290">
                      <a:moveTo>
                        <a:pt x="294741" y="241515"/>
                      </a:moveTo>
                      <a:lnTo>
                        <a:pt x="283603" y="235966"/>
                      </a:lnTo>
                      <a:lnTo>
                        <a:pt x="281127" y="227291"/>
                      </a:lnTo>
                      <a:lnTo>
                        <a:pt x="278218" y="227355"/>
                      </a:lnTo>
                      <a:lnTo>
                        <a:pt x="275805" y="236283"/>
                      </a:lnTo>
                      <a:lnTo>
                        <a:pt x="266217" y="240004"/>
                      </a:lnTo>
                      <a:lnTo>
                        <a:pt x="266509" y="242112"/>
                      </a:lnTo>
                      <a:lnTo>
                        <a:pt x="275856" y="244475"/>
                      </a:lnTo>
                      <a:lnTo>
                        <a:pt x="278942" y="258483"/>
                      </a:lnTo>
                      <a:lnTo>
                        <a:pt x="284619" y="244805"/>
                      </a:lnTo>
                      <a:lnTo>
                        <a:pt x="294741" y="241515"/>
                      </a:lnTo>
                      <a:close/>
                    </a:path>
                    <a:path w="1200784" h="1177290">
                      <a:moveTo>
                        <a:pt x="298589" y="1158087"/>
                      </a:moveTo>
                      <a:lnTo>
                        <a:pt x="289013" y="1155954"/>
                      </a:lnTo>
                      <a:lnTo>
                        <a:pt x="287197" y="1146746"/>
                      </a:lnTo>
                      <a:lnTo>
                        <a:pt x="279831" y="1147025"/>
                      </a:lnTo>
                      <a:lnTo>
                        <a:pt x="284022" y="1153337"/>
                      </a:lnTo>
                      <a:lnTo>
                        <a:pt x="281559" y="1155674"/>
                      </a:lnTo>
                      <a:lnTo>
                        <a:pt x="279171" y="1158824"/>
                      </a:lnTo>
                      <a:lnTo>
                        <a:pt x="272707" y="1154315"/>
                      </a:lnTo>
                      <a:lnTo>
                        <a:pt x="272199" y="1161580"/>
                      </a:lnTo>
                      <a:lnTo>
                        <a:pt x="281279" y="1163891"/>
                      </a:lnTo>
                      <a:lnTo>
                        <a:pt x="284619" y="1173467"/>
                      </a:lnTo>
                      <a:lnTo>
                        <a:pt x="286740" y="1173264"/>
                      </a:lnTo>
                      <a:lnTo>
                        <a:pt x="289382" y="1163967"/>
                      </a:lnTo>
                      <a:lnTo>
                        <a:pt x="291934" y="1161249"/>
                      </a:lnTo>
                      <a:lnTo>
                        <a:pt x="298259" y="1165402"/>
                      </a:lnTo>
                      <a:lnTo>
                        <a:pt x="298589" y="1158087"/>
                      </a:lnTo>
                      <a:close/>
                    </a:path>
                    <a:path w="1200784" h="1177290">
                      <a:moveTo>
                        <a:pt x="298640" y="975055"/>
                      </a:moveTo>
                      <a:lnTo>
                        <a:pt x="289115" y="972693"/>
                      </a:lnTo>
                      <a:lnTo>
                        <a:pt x="287159" y="963485"/>
                      </a:lnTo>
                      <a:lnTo>
                        <a:pt x="279908" y="963815"/>
                      </a:lnTo>
                      <a:lnTo>
                        <a:pt x="284111" y="970191"/>
                      </a:lnTo>
                      <a:lnTo>
                        <a:pt x="281330" y="972604"/>
                      </a:lnTo>
                      <a:lnTo>
                        <a:pt x="278942" y="975385"/>
                      </a:lnTo>
                      <a:lnTo>
                        <a:pt x="272491" y="971219"/>
                      </a:lnTo>
                      <a:lnTo>
                        <a:pt x="272262" y="978484"/>
                      </a:lnTo>
                      <a:lnTo>
                        <a:pt x="281241" y="980592"/>
                      </a:lnTo>
                      <a:lnTo>
                        <a:pt x="284645" y="990257"/>
                      </a:lnTo>
                      <a:lnTo>
                        <a:pt x="286829" y="990053"/>
                      </a:lnTo>
                      <a:lnTo>
                        <a:pt x="289356" y="980732"/>
                      </a:lnTo>
                      <a:lnTo>
                        <a:pt x="291782" y="977900"/>
                      </a:lnTo>
                      <a:lnTo>
                        <a:pt x="298056" y="982319"/>
                      </a:lnTo>
                      <a:lnTo>
                        <a:pt x="298411" y="977900"/>
                      </a:lnTo>
                      <a:lnTo>
                        <a:pt x="298615" y="975385"/>
                      </a:lnTo>
                      <a:lnTo>
                        <a:pt x="298640" y="975055"/>
                      </a:lnTo>
                      <a:close/>
                    </a:path>
                    <a:path w="1200784" h="1177290">
                      <a:moveTo>
                        <a:pt x="298729" y="1066863"/>
                      </a:moveTo>
                      <a:lnTo>
                        <a:pt x="289331" y="1064488"/>
                      </a:lnTo>
                      <a:lnTo>
                        <a:pt x="286524" y="1054874"/>
                      </a:lnTo>
                      <a:lnTo>
                        <a:pt x="284251" y="1054925"/>
                      </a:lnTo>
                      <a:lnTo>
                        <a:pt x="281444" y="1064056"/>
                      </a:lnTo>
                      <a:lnTo>
                        <a:pt x="271729" y="1067803"/>
                      </a:lnTo>
                      <a:lnTo>
                        <a:pt x="272084" y="1069936"/>
                      </a:lnTo>
                      <a:lnTo>
                        <a:pt x="281355" y="1072349"/>
                      </a:lnTo>
                      <a:lnTo>
                        <a:pt x="284365" y="1081874"/>
                      </a:lnTo>
                      <a:lnTo>
                        <a:pt x="286626" y="1081849"/>
                      </a:lnTo>
                      <a:lnTo>
                        <a:pt x="289382" y="1072921"/>
                      </a:lnTo>
                      <a:lnTo>
                        <a:pt x="292760" y="1070051"/>
                      </a:lnTo>
                      <a:lnTo>
                        <a:pt x="297827" y="1073404"/>
                      </a:lnTo>
                      <a:lnTo>
                        <a:pt x="298729" y="1066863"/>
                      </a:lnTo>
                      <a:close/>
                    </a:path>
                    <a:path w="1200784" h="1177290">
                      <a:moveTo>
                        <a:pt x="298742" y="1021245"/>
                      </a:moveTo>
                      <a:lnTo>
                        <a:pt x="289445" y="1018552"/>
                      </a:lnTo>
                      <a:lnTo>
                        <a:pt x="286524" y="1016266"/>
                      </a:lnTo>
                      <a:lnTo>
                        <a:pt x="291033" y="1009840"/>
                      </a:lnTo>
                      <a:lnTo>
                        <a:pt x="283705" y="1009421"/>
                      </a:lnTo>
                      <a:lnTo>
                        <a:pt x="281393" y="1018400"/>
                      </a:lnTo>
                      <a:lnTo>
                        <a:pt x="271830" y="1021842"/>
                      </a:lnTo>
                      <a:lnTo>
                        <a:pt x="272059" y="1023924"/>
                      </a:lnTo>
                      <a:lnTo>
                        <a:pt x="281216" y="1026452"/>
                      </a:lnTo>
                      <a:lnTo>
                        <a:pt x="283908" y="1029258"/>
                      </a:lnTo>
                      <a:lnTo>
                        <a:pt x="279946" y="1035431"/>
                      </a:lnTo>
                      <a:lnTo>
                        <a:pt x="287223" y="1035710"/>
                      </a:lnTo>
                      <a:lnTo>
                        <a:pt x="289356" y="1026134"/>
                      </a:lnTo>
                      <a:lnTo>
                        <a:pt x="298653" y="1024318"/>
                      </a:lnTo>
                      <a:lnTo>
                        <a:pt x="298742" y="1021245"/>
                      </a:lnTo>
                      <a:close/>
                    </a:path>
                    <a:path w="1200784" h="1177290">
                      <a:moveTo>
                        <a:pt x="298805" y="929474"/>
                      </a:moveTo>
                      <a:lnTo>
                        <a:pt x="289394" y="927100"/>
                      </a:lnTo>
                      <a:lnTo>
                        <a:pt x="286461" y="917460"/>
                      </a:lnTo>
                      <a:lnTo>
                        <a:pt x="284251" y="917536"/>
                      </a:lnTo>
                      <a:lnTo>
                        <a:pt x="281330" y="926858"/>
                      </a:lnTo>
                      <a:lnTo>
                        <a:pt x="279133" y="929881"/>
                      </a:lnTo>
                      <a:lnTo>
                        <a:pt x="272605" y="925474"/>
                      </a:lnTo>
                      <a:lnTo>
                        <a:pt x="272237" y="932726"/>
                      </a:lnTo>
                      <a:lnTo>
                        <a:pt x="282067" y="935812"/>
                      </a:lnTo>
                      <a:lnTo>
                        <a:pt x="283629" y="938009"/>
                      </a:lnTo>
                      <a:lnTo>
                        <a:pt x="280289" y="943864"/>
                      </a:lnTo>
                      <a:lnTo>
                        <a:pt x="287235" y="944092"/>
                      </a:lnTo>
                      <a:lnTo>
                        <a:pt x="289166" y="935101"/>
                      </a:lnTo>
                      <a:lnTo>
                        <a:pt x="291680" y="932408"/>
                      </a:lnTo>
                      <a:lnTo>
                        <a:pt x="297700" y="936218"/>
                      </a:lnTo>
                      <a:lnTo>
                        <a:pt x="298805" y="929474"/>
                      </a:lnTo>
                      <a:close/>
                    </a:path>
                    <a:path w="1200784" h="1177290">
                      <a:moveTo>
                        <a:pt x="300101" y="1112888"/>
                      </a:moveTo>
                      <a:lnTo>
                        <a:pt x="289356" y="1110107"/>
                      </a:lnTo>
                      <a:lnTo>
                        <a:pt x="286715" y="1100696"/>
                      </a:lnTo>
                      <a:lnTo>
                        <a:pt x="284480" y="1100607"/>
                      </a:lnTo>
                      <a:lnTo>
                        <a:pt x="281165" y="1109853"/>
                      </a:lnTo>
                      <a:lnTo>
                        <a:pt x="271843" y="1113409"/>
                      </a:lnTo>
                      <a:lnTo>
                        <a:pt x="272173" y="1115529"/>
                      </a:lnTo>
                      <a:lnTo>
                        <a:pt x="281355" y="1117981"/>
                      </a:lnTo>
                      <a:lnTo>
                        <a:pt x="284314" y="1127556"/>
                      </a:lnTo>
                      <a:lnTo>
                        <a:pt x="286575" y="1127531"/>
                      </a:lnTo>
                      <a:lnTo>
                        <a:pt x="289775" y="1117409"/>
                      </a:lnTo>
                      <a:lnTo>
                        <a:pt x="292303" y="1117130"/>
                      </a:lnTo>
                      <a:lnTo>
                        <a:pt x="294551" y="1116990"/>
                      </a:lnTo>
                      <a:lnTo>
                        <a:pt x="297383" y="1116393"/>
                      </a:lnTo>
                      <a:lnTo>
                        <a:pt x="297865" y="1115364"/>
                      </a:lnTo>
                      <a:lnTo>
                        <a:pt x="300050" y="1112901"/>
                      </a:lnTo>
                      <a:close/>
                    </a:path>
                    <a:path w="1200784" h="1177290">
                      <a:moveTo>
                        <a:pt x="1044397" y="227076"/>
                      </a:moveTo>
                      <a:lnTo>
                        <a:pt x="1037920" y="234619"/>
                      </a:lnTo>
                      <a:lnTo>
                        <a:pt x="1037932" y="234759"/>
                      </a:lnTo>
                      <a:lnTo>
                        <a:pt x="1044397" y="242938"/>
                      </a:lnTo>
                      <a:lnTo>
                        <a:pt x="1044397" y="227076"/>
                      </a:lnTo>
                      <a:close/>
                    </a:path>
                    <a:path w="1200784" h="1177290">
                      <a:moveTo>
                        <a:pt x="1081468" y="233819"/>
                      </a:moveTo>
                      <a:lnTo>
                        <a:pt x="1075321" y="224967"/>
                      </a:lnTo>
                      <a:lnTo>
                        <a:pt x="1073950" y="232194"/>
                      </a:lnTo>
                      <a:lnTo>
                        <a:pt x="1073099" y="237083"/>
                      </a:lnTo>
                      <a:lnTo>
                        <a:pt x="1075715" y="242341"/>
                      </a:lnTo>
                      <a:lnTo>
                        <a:pt x="1081443" y="234467"/>
                      </a:lnTo>
                      <a:lnTo>
                        <a:pt x="1081468" y="233819"/>
                      </a:lnTo>
                      <a:close/>
                    </a:path>
                    <a:path w="1200784" h="1177290">
                      <a:moveTo>
                        <a:pt x="1082001" y="508723"/>
                      </a:moveTo>
                      <a:lnTo>
                        <a:pt x="1079652" y="504342"/>
                      </a:lnTo>
                      <a:lnTo>
                        <a:pt x="1080300" y="498144"/>
                      </a:lnTo>
                      <a:lnTo>
                        <a:pt x="1079233" y="495477"/>
                      </a:lnTo>
                      <a:lnTo>
                        <a:pt x="1074750" y="494703"/>
                      </a:lnTo>
                      <a:lnTo>
                        <a:pt x="1074750" y="510171"/>
                      </a:lnTo>
                      <a:lnTo>
                        <a:pt x="1082001" y="508723"/>
                      </a:lnTo>
                      <a:close/>
                    </a:path>
                    <a:path w="1200784" h="1177290">
                      <a:moveTo>
                        <a:pt x="1115682" y="364147"/>
                      </a:moveTo>
                      <a:lnTo>
                        <a:pt x="1107554" y="359270"/>
                      </a:lnTo>
                      <a:lnTo>
                        <a:pt x="1106843" y="365290"/>
                      </a:lnTo>
                      <a:lnTo>
                        <a:pt x="1105535" y="370255"/>
                      </a:lnTo>
                      <a:lnTo>
                        <a:pt x="1110437" y="374777"/>
                      </a:lnTo>
                      <a:lnTo>
                        <a:pt x="1111719" y="369722"/>
                      </a:lnTo>
                      <a:lnTo>
                        <a:pt x="1115682" y="364147"/>
                      </a:lnTo>
                      <a:close/>
                    </a:path>
                    <a:path w="1200784" h="1177290">
                      <a:moveTo>
                        <a:pt x="1131328" y="342150"/>
                      </a:moveTo>
                      <a:lnTo>
                        <a:pt x="1131303" y="327799"/>
                      </a:lnTo>
                      <a:lnTo>
                        <a:pt x="1129106" y="326288"/>
                      </a:lnTo>
                      <a:lnTo>
                        <a:pt x="1128115" y="328307"/>
                      </a:lnTo>
                      <a:lnTo>
                        <a:pt x="1126451" y="330263"/>
                      </a:lnTo>
                      <a:lnTo>
                        <a:pt x="1125994" y="336042"/>
                      </a:lnTo>
                      <a:lnTo>
                        <a:pt x="1125105" y="340525"/>
                      </a:lnTo>
                      <a:lnTo>
                        <a:pt x="1131328" y="342150"/>
                      </a:lnTo>
                      <a:close/>
                    </a:path>
                    <a:path w="1200784" h="1177290">
                      <a:moveTo>
                        <a:pt x="1133309" y="533996"/>
                      </a:moveTo>
                      <a:lnTo>
                        <a:pt x="1129804" y="528256"/>
                      </a:lnTo>
                      <a:lnTo>
                        <a:pt x="1126426" y="534136"/>
                      </a:lnTo>
                      <a:lnTo>
                        <a:pt x="1126718" y="539661"/>
                      </a:lnTo>
                      <a:lnTo>
                        <a:pt x="1130706" y="544842"/>
                      </a:lnTo>
                      <a:lnTo>
                        <a:pt x="1132484" y="539102"/>
                      </a:lnTo>
                      <a:lnTo>
                        <a:pt x="1133309" y="533996"/>
                      </a:lnTo>
                      <a:close/>
                    </a:path>
                    <a:path w="1200784" h="1177290">
                      <a:moveTo>
                        <a:pt x="1146479" y="567029"/>
                      </a:moveTo>
                      <a:lnTo>
                        <a:pt x="1143939" y="561733"/>
                      </a:lnTo>
                      <a:lnTo>
                        <a:pt x="1138237" y="569518"/>
                      </a:lnTo>
                      <a:lnTo>
                        <a:pt x="1138212" y="570115"/>
                      </a:lnTo>
                      <a:lnTo>
                        <a:pt x="1144168" y="579043"/>
                      </a:lnTo>
                      <a:lnTo>
                        <a:pt x="1145857" y="571919"/>
                      </a:lnTo>
                      <a:lnTo>
                        <a:pt x="1146479" y="567029"/>
                      </a:lnTo>
                      <a:close/>
                    </a:path>
                    <a:path w="1200784" h="1177290">
                      <a:moveTo>
                        <a:pt x="1146568" y="499592"/>
                      </a:moveTo>
                      <a:lnTo>
                        <a:pt x="1143952" y="494309"/>
                      </a:lnTo>
                      <a:lnTo>
                        <a:pt x="1137983" y="502488"/>
                      </a:lnTo>
                      <a:lnTo>
                        <a:pt x="1138097" y="505790"/>
                      </a:lnTo>
                      <a:lnTo>
                        <a:pt x="1144638" y="509790"/>
                      </a:lnTo>
                      <a:lnTo>
                        <a:pt x="1145806" y="504507"/>
                      </a:lnTo>
                      <a:lnTo>
                        <a:pt x="1146568" y="499592"/>
                      </a:lnTo>
                      <a:close/>
                    </a:path>
                    <a:path w="1200784" h="1177290">
                      <a:moveTo>
                        <a:pt x="1146835" y="701903"/>
                      </a:moveTo>
                      <a:lnTo>
                        <a:pt x="1143114" y="695845"/>
                      </a:lnTo>
                      <a:lnTo>
                        <a:pt x="1138720" y="701929"/>
                      </a:lnTo>
                      <a:lnTo>
                        <a:pt x="1138364" y="706818"/>
                      </a:lnTo>
                      <a:lnTo>
                        <a:pt x="1143114" y="714832"/>
                      </a:lnTo>
                      <a:lnTo>
                        <a:pt x="1146149" y="706907"/>
                      </a:lnTo>
                      <a:lnTo>
                        <a:pt x="1146835" y="701903"/>
                      </a:lnTo>
                      <a:close/>
                    </a:path>
                    <a:path w="1200784" h="1177290">
                      <a:moveTo>
                        <a:pt x="1168209" y="670496"/>
                      </a:moveTo>
                      <a:lnTo>
                        <a:pt x="1168171" y="669264"/>
                      </a:lnTo>
                      <a:lnTo>
                        <a:pt x="1162507" y="663473"/>
                      </a:lnTo>
                      <a:lnTo>
                        <a:pt x="1159789" y="668680"/>
                      </a:lnTo>
                      <a:lnTo>
                        <a:pt x="1160805" y="673646"/>
                      </a:lnTo>
                      <a:lnTo>
                        <a:pt x="1161961" y="680961"/>
                      </a:lnTo>
                      <a:lnTo>
                        <a:pt x="1168209" y="670496"/>
                      </a:lnTo>
                      <a:close/>
                    </a:path>
                    <a:path w="1200784" h="1177290">
                      <a:moveTo>
                        <a:pt x="1168654" y="742442"/>
                      </a:moveTo>
                      <a:lnTo>
                        <a:pt x="1167041" y="737273"/>
                      </a:lnTo>
                      <a:lnTo>
                        <a:pt x="1165364" y="731672"/>
                      </a:lnTo>
                      <a:lnTo>
                        <a:pt x="1163434" y="731634"/>
                      </a:lnTo>
                      <a:lnTo>
                        <a:pt x="1161542" y="731126"/>
                      </a:lnTo>
                      <a:lnTo>
                        <a:pt x="1161542" y="747877"/>
                      </a:lnTo>
                      <a:lnTo>
                        <a:pt x="1168654" y="742442"/>
                      </a:lnTo>
                      <a:close/>
                    </a:path>
                    <a:path w="1200784" h="1177290">
                      <a:moveTo>
                        <a:pt x="1179271" y="498792"/>
                      </a:moveTo>
                      <a:lnTo>
                        <a:pt x="1175004" y="493763"/>
                      </a:lnTo>
                      <a:lnTo>
                        <a:pt x="1175004" y="509676"/>
                      </a:lnTo>
                      <a:lnTo>
                        <a:pt x="1179271" y="504101"/>
                      </a:lnTo>
                      <a:lnTo>
                        <a:pt x="1179271" y="498792"/>
                      </a:lnTo>
                      <a:close/>
                    </a:path>
                    <a:path w="1200784" h="1177290">
                      <a:moveTo>
                        <a:pt x="1179283" y="431406"/>
                      </a:moveTo>
                      <a:lnTo>
                        <a:pt x="1175016" y="426478"/>
                      </a:lnTo>
                      <a:lnTo>
                        <a:pt x="1175016" y="442315"/>
                      </a:lnTo>
                      <a:lnTo>
                        <a:pt x="1179283" y="436689"/>
                      </a:lnTo>
                      <a:lnTo>
                        <a:pt x="1179283" y="431406"/>
                      </a:lnTo>
                      <a:close/>
                    </a:path>
                    <a:path w="1200784" h="1177290">
                      <a:moveTo>
                        <a:pt x="1179322" y="701154"/>
                      </a:moveTo>
                      <a:lnTo>
                        <a:pt x="1175016" y="695706"/>
                      </a:lnTo>
                      <a:lnTo>
                        <a:pt x="1175016" y="711708"/>
                      </a:lnTo>
                      <a:lnTo>
                        <a:pt x="1179322" y="706488"/>
                      </a:lnTo>
                      <a:lnTo>
                        <a:pt x="1179322" y="701154"/>
                      </a:lnTo>
                      <a:close/>
                    </a:path>
                    <a:path w="1200784" h="1177290">
                      <a:moveTo>
                        <a:pt x="1181417" y="638200"/>
                      </a:moveTo>
                      <a:lnTo>
                        <a:pt x="1175600" y="627570"/>
                      </a:lnTo>
                      <a:lnTo>
                        <a:pt x="1173873" y="634707"/>
                      </a:lnTo>
                      <a:lnTo>
                        <a:pt x="1173162" y="639711"/>
                      </a:lnTo>
                      <a:lnTo>
                        <a:pt x="1175829" y="644906"/>
                      </a:lnTo>
                      <a:lnTo>
                        <a:pt x="1181354" y="639457"/>
                      </a:lnTo>
                      <a:lnTo>
                        <a:pt x="1181417" y="638200"/>
                      </a:lnTo>
                      <a:close/>
                    </a:path>
                    <a:path w="1200784" h="1177290">
                      <a:moveTo>
                        <a:pt x="1181493" y="233807"/>
                      </a:moveTo>
                      <a:lnTo>
                        <a:pt x="1175423" y="225056"/>
                      </a:lnTo>
                      <a:lnTo>
                        <a:pt x="1173975" y="232194"/>
                      </a:lnTo>
                      <a:lnTo>
                        <a:pt x="1173099" y="237083"/>
                      </a:lnTo>
                      <a:lnTo>
                        <a:pt x="1175829" y="242316"/>
                      </a:lnTo>
                      <a:lnTo>
                        <a:pt x="1181468" y="234492"/>
                      </a:lnTo>
                      <a:lnTo>
                        <a:pt x="1181493" y="233807"/>
                      </a:lnTo>
                      <a:close/>
                    </a:path>
                    <a:path w="1200784" h="1177290">
                      <a:moveTo>
                        <a:pt x="1182281" y="575437"/>
                      </a:moveTo>
                      <a:lnTo>
                        <a:pt x="1179703" y="570712"/>
                      </a:lnTo>
                      <a:lnTo>
                        <a:pt x="1179791" y="565569"/>
                      </a:lnTo>
                      <a:lnTo>
                        <a:pt x="1177518" y="563803"/>
                      </a:lnTo>
                      <a:lnTo>
                        <a:pt x="1176274" y="562063"/>
                      </a:lnTo>
                      <a:lnTo>
                        <a:pt x="1174800" y="567639"/>
                      </a:lnTo>
                      <a:lnTo>
                        <a:pt x="1172476" y="572681"/>
                      </a:lnTo>
                      <a:lnTo>
                        <a:pt x="1176248" y="577646"/>
                      </a:lnTo>
                      <a:lnTo>
                        <a:pt x="1182281" y="575437"/>
                      </a:lnTo>
                      <a:close/>
                    </a:path>
                    <a:path w="1200784" h="1177290">
                      <a:moveTo>
                        <a:pt x="1199083" y="740244"/>
                      </a:moveTo>
                      <a:lnTo>
                        <a:pt x="1198575" y="735253"/>
                      </a:lnTo>
                      <a:lnTo>
                        <a:pt x="1196340" y="731380"/>
                      </a:lnTo>
                      <a:lnTo>
                        <a:pt x="1192174" y="739990"/>
                      </a:lnTo>
                      <a:lnTo>
                        <a:pt x="1192199" y="740130"/>
                      </a:lnTo>
                      <a:lnTo>
                        <a:pt x="1197851" y="746353"/>
                      </a:lnTo>
                      <a:lnTo>
                        <a:pt x="1199083" y="740244"/>
                      </a:lnTo>
                      <a:close/>
                    </a:path>
                    <a:path w="1200784" h="1177290">
                      <a:moveTo>
                        <a:pt x="1200238" y="669734"/>
                      </a:moveTo>
                      <a:lnTo>
                        <a:pt x="1196327" y="663981"/>
                      </a:lnTo>
                      <a:lnTo>
                        <a:pt x="1192149" y="672566"/>
                      </a:lnTo>
                      <a:lnTo>
                        <a:pt x="1197825" y="678878"/>
                      </a:lnTo>
                      <a:lnTo>
                        <a:pt x="1200175" y="669734"/>
                      </a:lnTo>
                      <a:close/>
                    </a:path>
                  </a:pathLst>
                </a:custGeom>
                <a:solidFill>
                  <a:srgbClr val="1C1F4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7" name="object 94"/>
                <p:cNvSpPr/>
                <p:nvPr/>
              </p:nvSpPr>
              <p:spPr>
                <a:xfrm>
                  <a:off x="17812182" y="8553392"/>
                  <a:ext cx="297180" cy="789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80" h="789940">
                      <a:moveTo>
                        <a:pt x="14960" y="393928"/>
                      </a:moveTo>
                      <a:close/>
                    </a:path>
                    <a:path w="297180" h="789940">
                      <a:moveTo>
                        <a:pt x="16421" y="305181"/>
                      </a:moveTo>
                      <a:close/>
                    </a:path>
                    <a:path w="297180" h="789940">
                      <a:moveTo>
                        <a:pt x="29845" y="427405"/>
                      </a:moveTo>
                      <a:lnTo>
                        <a:pt x="29806" y="425221"/>
                      </a:lnTo>
                      <a:lnTo>
                        <a:pt x="20942" y="422427"/>
                      </a:lnTo>
                      <a:lnTo>
                        <a:pt x="17487" y="420103"/>
                      </a:lnTo>
                      <a:lnTo>
                        <a:pt x="22047" y="413448"/>
                      </a:lnTo>
                      <a:lnTo>
                        <a:pt x="14655" y="413308"/>
                      </a:lnTo>
                      <a:lnTo>
                        <a:pt x="12458" y="422122"/>
                      </a:lnTo>
                      <a:lnTo>
                        <a:pt x="0" y="426783"/>
                      </a:lnTo>
                      <a:lnTo>
                        <a:pt x="11811" y="430733"/>
                      </a:lnTo>
                      <a:lnTo>
                        <a:pt x="17056" y="442785"/>
                      </a:lnTo>
                      <a:lnTo>
                        <a:pt x="20269" y="430453"/>
                      </a:lnTo>
                      <a:lnTo>
                        <a:pt x="29845" y="427405"/>
                      </a:lnTo>
                      <a:close/>
                    </a:path>
                    <a:path w="297180" h="789940">
                      <a:moveTo>
                        <a:pt x="31546" y="244348"/>
                      </a:moveTo>
                      <a:lnTo>
                        <a:pt x="21399" y="239090"/>
                      </a:lnTo>
                      <a:lnTo>
                        <a:pt x="14884" y="228307"/>
                      </a:lnTo>
                      <a:lnTo>
                        <a:pt x="12534" y="238975"/>
                      </a:lnTo>
                      <a:lnTo>
                        <a:pt x="139" y="243522"/>
                      </a:lnTo>
                      <a:lnTo>
                        <a:pt x="12217" y="247510"/>
                      </a:lnTo>
                      <a:lnTo>
                        <a:pt x="14630" y="258013"/>
                      </a:lnTo>
                      <a:lnTo>
                        <a:pt x="16611" y="258356"/>
                      </a:lnTo>
                      <a:lnTo>
                        <a:pt x="20916" y="246964"/>
                      </a:lnTo>
                      <a:lnTo>
                        <a:pt x="31546" y="244348"/>
                      </a:lnTo>
                      <a:close/>
                    </a:path>
                    <a:path w="297180" h="789940">
                      <a:moveTo>
                        <a:pt x="31724" y="335457"/>
                      </a:moveTo>
                      <a:lnTo>
                        <a:pt x="20916" y="330708"/>
                      </a:lnTo>
                      <a:lnTo>
                        <a:pt x="15074" y="319481"/>
                      </a:lnTo>
                      <a:lnTo>
                        <a:pt x="12611" y="330276"/>
                      </a:lnTo>
                      <a:lnTo>
                        <a:pt x="10198" y="333629"/>
                      </a:lnTo>
                      <a:lnTo>
                        <a:pt x="3606" y="329450"/>
                      </a:lnTo>
                      <a:lnTo>
                        <a:pt x="3263" y="336245"/>
                      </a:lnTo>
                      <a:lnTo>
                        <a:pt x="12128" y="339547"/>
                      </a:lnTo>
                      <a:lnTo>
                        <a:pt x="16383" y="351294"/>
                      </a:lnTo>
                      <a:lnTo>
                        <a:pt x="20523" y="339001"/>
                      </a:lnTo>
                      <a:lnTo>
                        <a:pt x="31724" y="335457"/>
                      </a:lnTo>
                      <a:close/>
                    </a:path>
                    <a:path w="297180" h="789940">
                      <a:moveTo>
                        <a:pt x="31800" y="289775"/>
                      </a:moveTo>
                      <a:lnTo>
                        <a:pt x="27025" y="287642"/>
                      </a:lnTo>
                      <a:lnTo>
                        <a:pt x="20866" y="284886"/>
                      </a:lnTo>
                      <a:lnTo>
                        <a:pt x="15113" y="273862"/>
                      </a:lnTo>
                      <a:lnTo>
                        <a:pt x="12611" y="284454"/>
                      </a:lnTo>
                      <a:lnTo>
                        <a:pt x="9956" y="287642"/>
                      </a:lnTo>
                      <a:lnTo>
                        <a:pt x="3568" y="283743"/>
                      </a:lnTo>
                      <a:lnTo>
                        <a:pt x="3289" y="290652"/>
                      </a:lnTo>
                      <a:lnTo>
                        <a:pt x="11684" y="293268"/>
                      </a:lnTo>
                      <a:lnTo>
                        <a:pt x="12992" y="296519"/>
                      </a:lnTo>
                      <a:lnTo>
                        <a:pt x="16408" y="305142"/>
                      </a:lnTo>
                      <a:lnTo>
                        <a:pt x="20840" y="292938"/>
                      </a:lnTo>
                      <a:lnTo>
                        <a:pt x="31800" y="289775"/>
                      </a:lnTo>
                      <a:close/>
                    </a:path>
                    <a:path w="297180" h="789940">
                      <a:moveTo>
                        <a:pt x="31915" y="381787"/>
                      </a:moveTo>
                      <a:lnTo>
                        <a:pt x="20523" y="376148"/>
                      </a:lnTo>
                      <a:lnTo>
                        <a:pt x="15849" y="363931"/>
                      </a:lnTo>
                      <a:lnTo>
                        <a:pt x="12395" y="376466"/>
                      </a:lnTo>
                      <a:lnTo>
                        <a:pt x="2984" y="379615"/>
                      </a:lnTo>
                      <a:lnTo>
                        <a:pt x="3035" y="381838"/>
                      </a:lnTo>
                      <a:lnTo>
                        <a:pt x="12446" y="384543"/>
                      </a:lnTo>
                      <a:lnTo>
                        <a:pt x="14960" y="393928"/>
                      </a:lnTo>
                      <a:lnTo>
                        <a:pt x="17881" y="393725"/>
                      </a:lnTo>
                      <a:lnTo>
                        <a:pt x="20383" y="384403"/>
                      </a:lnTo>
                      <a:lnTo>
                        <a:pt x="31915" y="381787"/>
                      </a:lnTo>
                      <a:close/>
                    </a:path>
                    <a:path w="297180" h="789940">
                      <a:moveTo>
                        <a:pt x="32219" y="473341"/>
                      </a:moveTo>
                      <a:lnTo>
                        <a:pt x="24790" y="469709"/>
                      </a:lnTo>
                      <a:lnTo>
                        <a:pt x="19265" y="464515"/>
                      </a:lnTo>
                      <a:lnTo>
                        <a:pt x="15621" y="457746"/>
                      </a:lnTo>
                      <a:lnTo>
                        <a:pt x="12611" y="467398"/>
                      </a:lnTo>
                      <a:lnTo>
                        <a:pt x="10337" y="471246"/>
                      </a:lnTo>
                      <a:lnTo>
                        <a:pt x="3530" y="466496"/>
                      </a:lnTo>
                      <a:lnTo>
                        <a:pt x="3314" y="473964"/>
                      </a:lnTo>
                      <a:lnTo>
                        <a:pt x="12268" y="476161"/>
                      </a:lnTo>
                      <a:lnTo>
                        <a:pt x="15621" y="485660"/>
                      </a:lnTo>
                      <a:lnTo>
                        <a:pt x="17830" y="485394"/>
                      </a:lnTo>
                      <a:lnTo>
                        <a:pt x="20434" y="476110"/>
                      </a:lnTo>
                      <a:lnTo>
                        <a:pt x="32219" y="473341"/>
                      </a:lnTo>
                      <a:close/>
                    </a:path>
                    <a:path w="297180" h="789940">
                      <a:moveTo>
                        <a:pt x="42799" y="746975"/>
                      </a:moveTo>
                      <a:close/>
                    </a:path>
                    <a:path w="297180" h="789940">
                      <a:moveTo>
                        <a:pt x="56464" y="545287"/>
                      </a:moveTo>
                      <a:lnTo>
                        <a:pt x="45402" y="543991"/>
                      </a:lnTo>
                      <a:lnTo>
                        <a:pt x="42113" y="530936"/>
                      </a:lnTo>
                      <a:lnTo>
                        <a:pt x="36982" y="543788"/>
                      </a:lnTo>
                      <a:lnTo>
                        <a:pt x="26136" y="546252"/>
                      </a:lnTo>
                      <a:lnTo>
                        <a:pt x="36474" y="551624"/>
                      </a:lnTo>
                      <a:lnTo>
                        <a:pt x="43027" y="562610"/>
                      </a:lnTo>
                      <a:lnTo>
                        <a:pt x="45148" y="551522"/>
                      </a:lnTo>
                      <a:lnTo>
                        <a:pt x="48615" y="550633"/>
                      </a:lnTo>
                      <a:lnTo>
                        <a:pt x="51638" y="550037"/>
                      </a:lnTo>
                      <a:lnTo>
                        <a:pt x="55270" y="548678"/>
                      </a:lnTo>
                      <a:lnTo>
                        <a:pt x="55575" y="547027"/>
                      </a:lnTo>
                      <a:lnTo>
                        <a:pt x="56464" y="545287"/>
                      </a:lnTo>
                      <a:close/>
                    </a:path>
                    <a:path w="297180" h="789940">
                      <a:moveTo>
                        <a:pt x="56489" y="729297"/>
                      </a:moveTo>
                      <a:lnTo>
                        <a:pt x="45440" y="726109"/>
                      </a:lnTo>
                      <a:lnTo>
                        <a:pt x="44538" y="722185"/>
                      </a:lnTo>
                      <a:lnTo>
                        <a:pt x="43789" y="718985"/>
                      </a:lnTo>
                      <a:lnTo>
                        <a:pt x="43053" y="715772"/>
                      </a:lnTo>
                      <a:lnTo>
                        <a:pt x="41097" y="715543"/>
                      </a:lnTo>
                      <a:lnTo>
                        <a:pt x="38214" y="723239"/>
                      </a:lnTo>
                      <a:lnTo>
                        <a:pt x="36766" y="727049"/>
                      </a:lnTo>
                      <a:lnTo>
                        <a:pt x="26073" y="729691"/>
                      </a:lnTo>
                      <a:lnTo>
                        <a:pt x="37160" y="734949"/>
                      </a:lnTo>
                      <a:lnTo>
                        <a:pt x="42786" y="746937"/>
                      </a:lnTo>
                      <a:lnTo>
                        <a:pt x="44056" y="741045"/>
                      </a:lnTo>
                      <a:lnTo>
                        <a:pt x="45491" y="734618"/>
                      </a:lnTo>
                      <a:lnTo>
                        <a:pt x="48133" y="733996"/>
                      </a:lnTo>
                      <a:lnTo>
                        <a:pt x="51142" y="733501"/>
                      </a:lnTo>
                      <a:lnTo>
                        <a:pt x="54991" y="732167"/>
                      </a:lnTo>
                      <a:lnTo>
                        <a:pt x="55537" y="730580"/>
                      </a:lnTo>
                      <a:lnTo>
                        <a:pt x="56489" y="729297"/>
                      </a:lnTo>
                      <a:close/>
                    </a:path>
                    <a:path w="297180" h="789940">
                      <a:moveTo>
                        <a:pt x="56502" y="591400"/>
                      </a:moveTo>
                      <a:lnTo>
                        <a:pt x="45974" y="589153"/>
                      </a:lnTo>
                      <a:lnTo>
                        <a:pt x="41833" y="575564"/>
                      </a:lnTo>
                      <a:lnTo>
                        <a:pt x="37058" y="589165"/>
                      </a:lnTo>
                      <a:lnTo>
                        <a:pt x="26085" y="592797"/>
                      </a:lnTo>
                      <a:lnTo>
                        <a:pt x="36398" y="597090"/>
                      </a:lnTo>
                      <a:lnTo>
                        <a:pt x="42951" y="608495"/>
                      </a:lnTo>
                      <a:lnTo>
                        <a:pt x="45072" y="597179"/>
                      </a:lnTo>
                      <a:lnTo>
                        <a:pt x="48361" y="596404"/>
                      </a:lnTo>
                      <a:lnTo>
                        <a:pt x="51371" y="595896"/>
                      </a:lnTo>
                      <a:lnTo>
                        <a:pt x="55130" y="594563"/>
                      </a:lnTo>
                      <a:lnTo>
                        <a:pt x="55537" y="592937"/>
                      </a:lnTo>
                      <a:lnTo>
                        <a:pt x="56502" y="591400"/>
                      </a:lnTo>
                      <a:close/>
                    </a:path>
                    <a:path w="297180" h="789940">
                      <a:moveTo>
                        <a:pt x="56540" y="685292"/>
                      </a:moveTo>
                      <a:lnTo>
                        <a:pt x="56349" y="683221"/>
                      </a:lnTo>
                      <a:lnTo>
                        <a:pt x="45491" y="680554"/>
                      </a:lnTo>
                      <a:lnTo>
                        <a:pt x="43230" y="669950"/>
                      </a:lnTo>
                      <a:lnTo>
                        <a:pt x="41236" y="669556"/>
                      </a:lnTo>
                      <a:lnTo>
                        <a:pt x="36957" y="680999"/>
                      </a:lnTo>
                      <a:lnTo>
                        <a:pt x="26136" y="683704"/>
                      </a:lnTo>
                      <a:lnTo>
                        <a:pt x="36118" y="688632"/>
                      </a:lnTo>
                      <a:lnTo>
                        <a:pt x="42938" y="699490"/>
                      </a:lnTo>
                      <a:lnTo>
                        <a:pt x="45237" y="689140"/>
                      </a:lnTo>
                      <a:lnTo>
                        <a:pt x="56540" y="685292"/>
                      </a:lnTo>
                      <a:close/>
                    </a:path>
                    <a:path w="297180" h="789940">
                      <a:moveTo>
                        <a:pt x="56794" y="637235"/>
                      </a:moveTo>
                      <a:lnTo>
                        <a:pt x="45745" y="634949"/>
                      </a:lnTo>
                      <a:lnTo>
                        <a:pt x="45237" y="633158"/>
                      </a:lnTo>
                      <a:lnTo>
                        <a:pt x="44894" y="631482"/>
                      </a:lnTo>
                      <a:lnTo>
                        <a:pt x="43840" y="628446"/>
                      </a:lnTo>
                      <a:lnTo>
                        <a:pt x="43103" y="627113"/>
                      </a:lnTo>
                      <a:lnTo>
                        <a:pt x="41440" y="623443"/>
                      </a:lnTo>
                      <a:lnTo>
                        <a:pt x="36868" y="635203"/>
                      </a:lnTo>
                      <a:lnTo>
                        <a:pt x="25958" y="638302"/>
                      </a:lnTo>
                      <a:lnTo>
                        <a:pt x="36931" y="643191"/>
                      </a:lnTo>
                      <a:lnTo>
                        <a:pt x="42659" y="654227"/>
                      </a:lnTo>
                      <a:lnTo>
                        <a:pt x="45351" y="643001"/>
                      </a:lnTo>
                      <a:lnTo>
                        <a:pt x="48247" y="642315"/>
                      </a:lnTo>
                      <a:lnTo>
                        <a:pt x="51269" y="641832"/>
                      </a:lnTo>
                      <a:lnTo>
                        <a:pt x="55079" y="640473"/>
                      </a:lnTo>
                      <a:lnTo>
                        <a:pt x="55613" y="638898"/>
                      </a:lnTo>
                      <a:lnTo>
                        <a:pt x="56794" y="637235"/>
                      </a:lnTo>
                      <a:close/>
                    </a:path>
                    <a:path w="297180" h="789940">
                      <a:moveTo>
                        <a:pt x="59296" y="775258"/>
                      </a:moveTo>
                      <a:lnTo>
                        <a:pt x="45186" y="769962"/>
                      </a:lnTo>
                      <a:lnTo>
                        <a:pt x="42176" y="759256"/>
                      </a:lnTo>
                      <a:lnTo>
                        <a:pt x="37236" y="770051"/>
                      </a:lnTo>
                      <a:lnTo>
                        <a:pt x="26238" y="775881"/>
                      </a:lnTo>
                      <a:lnTo>
                        <a:pt x="37388" y="778446"/>
                      </a:lnTo>
                      <a:lnTo>
                        <a:pt x="38150" y="781456"/>
                      </a:lnTo>
                      <a:lnTo>
                        <a:pt x="38684" y="784466"/>
                      </a:lnTo>
                      <a:lnTo>
                        <a:pt x="40043" y="788225"/>
                      </a:lnTo>
                      <a:lnTo>
                        <a:pt x="41630" y="788708"/>
                      </a:lnTo>
                      <a:lnTo>
                        <a:pt x="43218" y="789762"/>
                      </a:lnTo>
                      <a:lnTo>
                        <a:pt x="45466" y="778814"/>
                      </a:lnTo>
                      <a:lnTo>
                        <a:pt x="49098" y="777951"/>
                      </a:lnTo>
                      <a:lnTo>
                        <a:pt x="59296" y="775258"/>
                      </a:lnTo>
                      <a:close/>
                    </a:path>
                    <a:path w="297180" h="789940">
                      <a:moveTo>
                        <a:pt x="78740" y="57251"/>
                      </a:moveTo>
                      <a:lnTo>
                        <a:pt x="69138" y="55092"/>
                      </a:lnTo>
                      <a:lnTo>
                        <a:pt x="67208" y="45910"/>
                      </a:lnTo>
                      <a:lnTo>
                        <a:pt x="64236" y="45872"/>
                      </a:lnTo>
                      <a:lnTo>
                        <a:pt x="61391" y="55079"/>
                      </a:lnTo>
                      <a:lnTo>
                        <a:pt x="52133" y="57950"/>
                      </a:lnTo>
                      <a:lnTo>
                        <a:pt x="52019" y="60096"/>
                      </a:lnTo>
                      <a:lnTo>
                        <a:pt x="61937" y="63296"/>
                      </a:lnTo>
                      <a:lnTo>
                        <a:pt x="63271" y="65747"/>
                      </a:lnTo>
                      <a:lnTo>
                        <a:pt x="61391" y="71310"/>
                      </a:lnTo>
                      <a:lnTo>
                        <a:pt x="67576" y="71691"/>
                      </a:lnTo>
                      <a:lnTo>
                        <a:pt x="69164" y="63474"/>
                      </a:lnTo>
                      <a:lnTo>
                        <a:pt x="72339" y="60693"/>
                      </a:lnTo>
                      <a:lnTo>
                        <a:pt x="78371" y="64325"/>
                      </a:lnTo>
                      <a:lnTo>
                        <a:pt x="78740" y="57251"/>
                      </a:lnTo>
                      <a:close/>
                    </a:path>
                    <a:path w="297180" h="789940">
                      <a:moveTo>
                        <a:pt x="78841" y="147320"/>
                      </a:moveTo>
                      <a:lnTo>
                        <a:pt x="69316" y="144767"/>
                      </a:lnTo>
                      <a:lnTo>
                        <a:pt x="66675" y="133261"/>
                      </a:lnTo>
                      <a:lnTo>
                        <a:pt x="61087" y="144970"/>
                      </a:lnTo>
                      <a:lnTo>
                        <a:pt x="58928" y="146951"/>
                      </a:lnTo>
                      <a:lnTo>
                        <a:pt x="53035" y="144564"/>
                      </a:lnTo>
                      <a:lnTo>
                        <a:pt x="52870" y="150901"/>
                      </a:lnTo>
                      <a:lnTo>
                        <a:pt x="61569" y="152590"/>
                      </a:lnTo>
                      <a:lnTo>
                        <a:pt x="62471" y="156083"/>
                      </a:lnTo>
                      <a:lnTo>
                        <a:pt x="63042" y="159092"/>
                      </a:lnTo>
                      <a:lnTo>
                        <a:pt x="64350" y="162699"/>
                      </a:lnTo>
                      <a:lnTo>
                        <a:pt x="66052" y="162953"/>
                      </a:lnTo>
                      <a:lnTo>
                        <a:pt x="67779" y="163753"/>
                      </a:lnTo>
                      <a:lnTo>
                        <a:pt x="68973" y="153441"/>
                      </a:lnTo>
                      <a:lnTo>
                        <a:pt x="71640" y="149821"/>
                      </a:lnTo>
                      <a:lnTo>
                        <a:pt x="77990" y="154406"/>
                      </a:lnTo>
                      <a:lnTo>
                        <a:pt x="78841" y="147320"/>
                      </a:lnTo>
                      <a:close/>
                    </a:path>
                    <a:path w="297180" h="789940">
                      <a:moveTo>
                        <a:pt x="78943" y="14211"/>
                      </a:moveTo>
                      <a:lnTo>
                        <a:pt x="78892" y="12001"/>
                      </a:lnTo>
                      <a:lnTo>
                        <a:pt x="69989" y="9410"/>
                      </a:lnTo>
                      <a:lnTo>
                        <a:pt x="66421" y="7277"/>
                      </a:lnTo>
                      <a:lnTo>
                        <a:pt x="71094" y="800"/>
                      </a:lnTo>
                      <a:lnTo>
                        <a:pt x="64008" y="0"/>
                      </a:lnTo>
                      <a:lnTo>
                        <a:pt x="61493" y="9182"/>
                      </a:lnTo>
                      <a:lnTo>
                        <a:pt x="52044" y="12344"/>
                      </a:lnTo>
                      <a:lnTo>
                        <a:pt x="52209" y="14579"/>
                      </a:lnTo>
                      <a:lnTo>
                        <a:pt x="61887" y="17399"/>
                      </a:lnTo>
                      <a:lnTo>
                        <a:pt x="63220" y="20320"/>
                      </a:lnTo>
                      <a:lnTo>
                        <a:pt x="61518" y="25666"/>
                      </a:lnTo>
                      <a:lnTo>
                        <a:pt x="67665" y="25920"/>
                      </a:lnTo>
                      <a:lnTo>
                        <a:pt x="69303" y="17310"/>
                      </a:lnTo>
                      <a:lnTo>
                        <a:pt x="78943" y="14211"/>
                      </a:lnTo>
                      <a:close/>
                    </a:path>
                    <a:path w="297180" h="789940">
                      <a:moveTo>
                        <a:pt x="78968" y="105714"/>
                      </a:moveTo>
                      <a:lnTo>
                        <a:pt x="78867" y="103581"/>
                      </a:lnTo>
                      <a:lnTo>
                        <a:pt x="69024" y="100787"/>
                      </a:lnTo>
                      <a:lnTo>
                        <a:pt x="67830" y="90779"/>
                      </a:lnTo>
                      <a:lnTo>
                        <a:pt x="65087" y="89877"/>
                      </a:lnTo>
                      <a:lnTo>
                        <a:pt x="60883" y="101358"/>
                      </a:lnTo>
                      <a:lnTo>
                        <a:pt x="49911" y="103835"/>
                      </a:lnTo>
                      <a:lnTo>
                        <a:pt x="61595" y="109283"/>
                      </a:lnTo>
                      <a:lnTo>
                        <a:pt x="63588" y="111569"/>
                      </a:lnTo>
                      <a:lnTo>
                        <a:pt x="61252" y="117475"/>
                      </a:lnTo>
                      <a:lnTo>
                        <a:pt x="67576" y="117475"/>
                      </a:lnTo>
                      <a:lnTo>
                        <a:pt x="69329" y="109093"/>
                      </a:lnTo>
                      <a:lnTo>
                        <a:pt x="78968" y="105714"/>
                      </a:lnTo>
                      <a:close/>
                    </a:path>
                    <a:path w="297180" h="789940">
                      <a:moveTo>
                        <a:pt x="85636" y="290220"/>
                      </a:moveTo>
                      <a:lnTo>
                        <a:pt x="75450" y="284962"/>
                      </a:lnTo>
                      <a:lnTo>
                        <a:pt x="68872" y="274078"/>
                      </a:lnTo>
                      <a:lnTo>
                        <a:pt x="66840" y="284619"/>
                      </a:lnTo>
                      <a:lnTo>
                        <a:pt x="55410" y="288518"/>
                      </a:lnTo>
                      <a:lnTo>
                        <a:pt x="55587" y="290614"/>
                      </a:lnTo>
                      <a:lnTo>
                        <a:pt x="65709" y="293204"/>
                      </a:lnTo>
                      <a:lnTo>
                        <a:pt x="70866" y="305092"/>
                      </a:lnTo>
                      <a:lnTo>
                        <a:pt x="74637" y="292950"/>
                      </a:lnTo>
                      <a:lnTo>
                        <a:pt x="85636" y="290220"/>
                      </a:lnTo>
                      <a:close/>
                    </a:path>
                    <a:path w="297180" h="789940">
                      <a:moveTo>
                        <a:pt x="85661" y="381800"/>
                      </a:moveTo>
                      <a:lnTo>
                        <a:pt x="75399" y="376428"/>
                      </a:lnTo>
                      <a:lnTo>
                        <a:pt x="68795" y="365506"/>
                      </a:lnTo>
                      <a:lnTo>
                        <a:pt x="66649" y="376555"/>
                      </a:lnTo>
                      <a:lnTo>
                        <a:pt x="63157" y="377469"/>
                      </a:lnTo>
                      <a:lnTo>
                        <a:pt x="60147" y="378091"/>
                      </a:lnTo>
                      <a:lnTo>
                        <a:pt x="56527" y="379412"/>
                      </a:lnTo>
                      <a:lnTo>
                        <a:pt x="56261" y="381088"/>
                      </a:lnTo>
                      <a:lnTo>
                        <a:pt x="55422" y="382790"/>
                      </a:lnTo>
                      <a:lnTo>
                        <a:pt x="65570" y="383946"/>
                      </a:lnTo>
                      <a:lnTo>
                        <a:pt x="69456" y="386626"/>
                      </a:lnTo>
                      <a:lnTo>
                        <a:pt x="64719" y="393014"/>
                      </a:lnTo>
                      <a:lnTo>
                        <a:pt x="71920" y="393814"/>
                      </a:lnTo>
                      <a:lnTo>
                        <a:pt x="74460" y="384352"/>
                      </a:lnTo>
                      <a:lnTo>
                        <a:pt x="85661" y="381800"/>
                      </a:lnTo>
                      <a:close/>
                    </a:path>
                    <a:path w="297180" h="789940">
                      <a:moveTo>
                        <a:pt x="85839" y="427697"/>
                      </a:moveTo>
                      <a:lnTo>
                        <a:pt x="75171" y="422236"/>
                      </a:lnTo>
                      <a:lnTo>
                        <a:pt x="68859" y="410921"/>
                      </a:lnTo>
                      <a:lnTo>
                        <a:pt x="66078" y="422859"/>
                      </a:lnTo>
                      <a:lnTo>
                        <a:pt x="63347" y="424738"/>
                      </a:lnTo>
                      <a:lnTo>
                        <a:pt x="57111" y="421322"/>
                      </a:lnTo>
                      <a:lnTo>
                        <a:pt x="55613" y="428409"/>
                      </a:lnTo>
                      <a:lnTo>
                        <a:pt x="66332" y="429996"/>
                      </a:lnTo>
                      <a:lnTo>
                        <a:pt x="69557" y="439801"/>
                      </a:lnTo>
                      <a:lnTo>
                        <a:pt x="71742" y="439585"/>
                      </a:lnTo>
                      <a:lnTo>
                        <a:pt x="74612" y="430250"/>
                      </a:lnTo>
                      <a:lnTo>
                        <a:pt x="85839" y="427697"/>
                      </a:lnTo>
                      <a:close/>
                    </a:path>
                    <a:path w="297180" h="789940">
                      <a:moveTo>
                        <a:pt x="85864" y="335711"/>
                      </a:moveTo>
                      <a:lnTo>
                        <a:pt x="74803" y="330708"/>
                      </a:lnTo>
                      <a:lnTo>
                        <a:pt x="69253" y="319316"/>
                      </a:lnTo>
                      <a:lnTo>
                        <a:pt x="66522" y="330593"/>
                      </a:lnTo>
                      <a:lnTo>
                        <a:pt x="55219" y="334518"/>
                      </a:lnTo>
                      <a:lnTo>
                        <a:pt x="55549" y="336562"/>
                      </a:lnTo>
                      <a:lnTo>
                        <a:pt x="65646" y="338963"/>
                      </a:lnTo>
                      <a:lnTo>
                        <a:pt x="71145" y="350901"/>
                      </a:lnTo>
                      <a:lnTo>
                        <a:pt x="74637" y="338759"/>
                      </a:lnTo>
                      <a:lnTo>
                        <a:pt x="85864" y="335711"/>
                      </a:lnTo>
                      <a:close/>
                    </a:path>
                    <a:path w="297180" h="789940">
                      <a:moveTo>
                        <a:pt x="85953" y="244144"/>
                      </a:moveTo>
                      <a:lnTo>
                        <a:pt x="74663" y="238975"/>
                      </a:lnTo>
                      <a:lnTo>
                        <a:pt x="69049" y="226809"/>
                      </a:lnTo>
                      <a:lnTo>
                        <a:pt x="66382" y="239179"/>
                      </a:lnTo>
                      <a:lnTo>
                        <a:pt x="63360" y="241566"/>
                      </a:lnTo>
                      <a:lnTo>
                        <a:pt x="57111" y="238264"/>
                      </a:lnTo>
                      <a:lnTo>
                        <a:pt x="55613" y="244779"/>
                      </a:lnTo>
                      <a:lnTo>
                        <a:pt x="66268" y="247726"/>
                      </a:lnTo>
                      <a:lnTo>
                        <a:pt x="69710" y="261035"/>
                      </a:lnTo>
                      <a:lnTo>
                        <a:pt x="75145" y="246824"/>
                      </a:lnTo>
                      <a:lnTo>
                        <a:pt x="85953" y="244144"/>
                      </a:lnTo>
                      <a:close/>
                    </a:path>
                    <a:path w="297180" h="789940">
                      <a:moveTo>
                        <a:pt x="86461" y="472211"/>
                      </a:moveTo>
                      <a:lnTo>
                        <a:pt x="82372" y="470484"/>
                      </a:lnTo>
                      <a:lnTo>
                        <a:pt x="80987" y="469709"/>
                      </a:lnTo>
                      <a:lnTo>
                        <a:pt x="77863" y="468922"/>
                      </a:lnTo>
                      <a:lnTo>
                        <a:pt x="76111" y="468858"/>
                      </a:lnTo>
                      <a:lnTo>
                        <a:pt x="74206" y="468630"/>
                      </a:lnTo>
                      <a:lnTo>
                        <a:pt x="73787" y="466509"/>
                      </a:lnTo>
                      <a:lnTo>
                        <a:pt x="73698" y="464718"/>
                      </a:lnTo>
                      <a:lnTo>
                        <a:pt x="72428" y="461695"/>
                      </a:lnTo>
                      <a:lnTo>
                        <a:pt x="71208" y="460451"/>
                      </a:lnTo>
                      <a:lnTo>
                        <a:pt x="69215" y="457631"/>
                      </a:lnTo>
                      <a:lnTo>
                        <a:pt x="66471" y="468299"/>
                      </a:lnTo>
                      <a:lnTo>
                        <a:pt x="63157" y="469138"/>
                      </a:lnTo>
                      <a:lnTo>
                        <a:pt x="60172" y="469684"/>
                      </a:lnTo>
                      <a:lnTo>
                        <a:pt x="56578" y="471017"/>
                      </a:lnTo>
                      <a:lnTo>
                        <a:pt x="56324" y="472719"/>
                      </a:lnTo>
                      <a:lnTo>
                        <a:pt x="55524" y="474459"/>
                      </a:lnTo>
                      <a:lnTo>
                        <a:pt x="66865" y="475830"/>
                      </a:lnTo>
                      <a:lnTo>
                        <a:pt x="67094" y="477723"/>
                      </a:lnTo>
                      <a:lnTo>
                        <a:pt x="67183" y="479412"/>
                      </a:lnTo>
                      <a:lnTo>
                        <a:pt x="67894" y="482561"/>
                      </a:lnTo>
                      <a:lnTo>
                        <a:pt x="68567" y="484009"/>
                      </a:lnTo>
                      <a:lnTo>
                        <a:pt x="70015" y="487997"/>
                      </a:lnTo>
                      <a:lnTo>
                        <a:pt x="74803" y="476161"/>
                      </a:lnTo>
                      <a:lnTo>
                        <a:pt x="86461" y="472211"/>
                      </a:lnTo>
                      <a:close/>
                    </a:path>
                    <a:path w="297180" h="789940">
                      <a:moveTo>
                        <a:pt x="108851" y="548246"/>
                      </a:moveTo>
                      <a:lnTo>
                        <a:pt x="108712" y="546150"/>
                      </a:lnTo>
                      <a:lnTo>
                        <a:pt x="99441" y="543534"/>
                      </a:lnTo>
                      <a:lnTo>
                        <a:pt x="98513" y="540346"/>
                      </a:lnTo>
                      <a:lnTo>
                        <a:pt x="95872" y="530961"/>
                      </a:lnTo>
                      <a:lnTo>
                        <a:pt x="93484" y="537337"/>
                      </a:lnTo>
                      <a:lnTo>
                        <a:pt x="90995" y="543877"/>
                      </a:lnTo>
                      <a:lnTo>
                        <a:pt x="80022" y="546315"/>
                      </a:lnTo>
                      <a:lnTo>
                        <a:pt x="91567" y="552170"/>
                      </a:lnTo>
                      <a:lnTo>
                        <a:pt x="94119" y="560819"/>
                      </a:lnTo>
                      <a:lnTo>
                        <a:pt x="95072" y="560844"/>
                      </a:lnTo>
                      <a:lnTo>
                        <a:pt x="97002" y="560844"/>
                      </a:lnTo>
                      <a:lnTo>
                        <a:pt x="99415" y="551637"/>
                      </a:lnTo>
                      <a:lnTo>
                        <a:pt x="108851" y="548246"/>
                      </a:lnTo>
                      <a:close/>
                    </a:path>
                    <a:path w="297180" h="789940">
                      <a:moveTo>
                        <a:pt x="110477" y="683082"/>
                      </a:moveTo>
                      <a:lnTo>
                        <a:pt x="100063" y="680834"/>
                      </a:lnTo>
                      <a:lnTo>
                        <a:pt x="96812" y="670090"/>
                      </a:lnTo>
                      <a:lnTo>
                        <a:pt x="94716" y="670166"/>
                      </a:lnTo>
                      <a:lnTo>
                        <a:pt x="91274" y="680796"/>
                      </a:lnTo>
                      <a:lnTo>
                        <a:pt x="80200" y="684263"/>
                      </a:lnTo>
                      <a:lnTo>
                        <a:pt x="90855" y="688987"/>
                      </a:lnTo>
                      <a:lnTo>
                        <a:pt x="96812" y="700049"/>
                      </a:lnTo>
                      <a:lnTo>
                        <a:pt x="99352" y="688848"/>
                      </a:lnTo>
                      <a:lnTo>
                        <a:pt x="102412" y="688111"/>
                      </a:lnTo>
                      <a:lnTo>
                        <a:pt x="105422" y="687603"/>
                      </a:lnTo>
                      <a:lnTo>
                        <a:pt x="109131" y="686282"/>
                      </a:lnTo>
                      <a:lnTo>
                        <a:pt x="109537" y="684644"/>
                      </a:lnTo>
                      <a:lnTo>
                        <a:pt x="110477" y="683082"/>
                      </a:lnTo>
                      <a:close/>
                    </a:path>
                    <a:path w="297180" h="789940">
                      <a:moveTo>
                        <a:pt x="111531" y="774382"/>
                      </a:moveTo>
                      <a:lnTo>
                        <a:pt x="99466" y="770318"/>
                      </a:lnTo>
                      <a:lnTo>
                        <a:pt x="95897" y="759142"/>
                      </a:lnTo>
                      <a:lnTo>
                        <a:pt x="91528" y="769607"/>
                      </a:lnTo>
                      <a:lnTo>
                        <a:pt x="79959" y="776312"/>
                      </a:lnTo>
                      <a:lnTo>
                        <a:pt x="91325" y="778103"/>
                      </a:lnTo>
                      <a:lnTo>
                        <a:pt x="92290" y="781685"/>
                      </a:lnTo>
                      <a:lnTo>
                        <a:pt x="92887" y="784669"/>
                      </a:lnTo>
                      <a:lnTo>
                        <a:pt x="94246" y="788314"/>
                      </a:lnTo>
                      <a:lnTo>
                        <a:pt x="95834" y="788657"/>
                      </a:lnTo>
                      <a:lnTo>
                        <a:pt x="97307" y="789482"/>
                      </a:lnTo>
                      <a:lnTo>
                        <a:pt x="99441" y="779360"/>
                      </a:lnTo>
                      <a:lnTo>
                        <a:pt x="111531" y="774382"/>
                      </a:lnTo>
                      <a:close/>
                    </a:path>
                    <a:path w="297180" h="789940">
                      <a:moveTo>
                        <a:pt x="111569" y="730402"/>
                      </a:moveTo>
                      <a:lnTo>
                        <a:pt x="99517" y="726046"/>
                      </a:lnTo>
                      <a:lnTo>
                        <a:pt x="97282" y="715759"/>
                      </a:lnTo>
                      <a:lnTo>
                        <a:pt x="95275" y="715416"/>
                      </a:lnTo>
                      <a:lnTo>
                        <a:pt x="91020" y="726884"/>
                      </a:lnTo>
                      <a:lnTo>
                        <a:pt x="80441" y="729526"/>
                      </a:lnTo>
                      <a:lnTo>
                        <a:pt x="91071" y="735152"/>
                      </a:lnTo>
                      <a:lnTo>
                        <a:pt x="96405" y="745858"/>
                      </a:lnTo>
                      <a:lnTo>
                        <a:pt x="99491" y="734923"/>
                      </a:lnTo>
                      <a:lnTo>
                        <a:pt x="111569" y="730402"/>
                      </a:lnTo>
                      <a:close/>
                    </a:path>
                    <a:path w="297180" h="789940">
                      <a:moveTo>
                        <a:pt x="111721" y="593280"/>
                      </a:moveTo>
                      <a:lnTo>
                        <a:pt x="100088" y="588645"/>
                      </a:lnTo>
                      <a:lnTo>
                        <a:pt x="95186" y="576922"/>
                      </a:lnTo>
                      <a:lnTo>
                        <a:pt x="91274" y="589229"/>
                      </a:lnTo>
                      <a:lnTo>
                        <a:pt x="80187" y="592023"/>
                      </a:lnTo>
                      <a:lnTo>
                        <a:pt x="90563" y="597141"/>
                      </a:lnTo>
                      <a:lnTo>
                        <a:pt x="97028" y="608507"/>
                      </a:lnTo>
                      <a:lnTo>
                        <a:pt x="99187" y="597446"/>
                      </a:lnTo>
                      <a:lnTo>
                        <a:pt x="111721" y="593280"/>
                      </a:lnTo>
                      <a:close/>
                    </a:path>
                    <a:path w="297180" h="789940">
                      <a:moveTo>
                        <a:pt x="112280" y="638619"/>
                      </a:moveTo>
                      <a:lnTo>
                        <a:pt x="99949" y="634403"/>
                      </a:lnTo>
                      <a:lnTo>
                        <a:pt x="95237" y="622757"/>
                      </a:lnTo>
                      <a:lnTo>
                        <a:pt x="91249" y="634974"/>
                      </a:lnTo>
                      <a:lnTo>
                        <a:pt x="79971" y="638556"/>
                      </a:lnTo>
                      <a:lnTo>
                        <a:pt x="90449" y="642937"/>
                      </a:lnTo>
                      <a:lnTo>
                        <a:pt x="96977" y="654050"/>
                      </a:lnTo>
                      <a:lnTo>
                        <a:pt x="99148" y="643331"/>
                      </a:lnTo>
                      <a:lnTo>
                        <a:pt x="112280" y="638619"/>
                      </a:lnTo>
                      <a:close/>
                    </a:path>
                    <a:path w="297180" h="789940">
                      <a:moveTo>
                        <a:pt x="132651" y="103124"/>
                      </a:moveTo>
                      <a:lnTo>
                        <a:pt x="123151" y="100965"/>
                      </a:lnTo>
                      <a:lnTo>
                        <a:pt x="121602" y="90157"/>
                      </a:lnTo>
                      <a:lnTo>
                        <a:pt x="114477" y="91490"/>
                      </a:lnTo>
                      <a:lnTo>
                        <a:pt x="118033" y="97891"/>
                      </a:lnTo>
                      <a:lnTo>
                        <a:pt x="115443" y="100990"/>
                      </a:lnTo>
                      <a:lnTo>
                        <a:pt x="103962" y="104368"/>
                      </a:lnTo>
                      <a:lnTo>
                        <a:pt x="115824" y="109397"/>
                      </a:lnTo>
                      <a:lnTo>
                        <a:pt x="117881" y="118211"/>
                      </a:lnTo>
                      <a:lnTo>
                        <a:pt x="120802" y="118351"/>
                      </a:lnTo>
                      <a:lnTo>
                        <a:pt x="123583" y="109118"/>
                      </a:lnTo>
                      <a:lnTo>
                        <a:pt x="126085" y="106337"/>
                      </a:lnTo>
                      <a:lnTo>
                        <a:pt x="132422" y="110363"/>
                      </a:lnTo>
                      <a:lnTo>
                        <a:pt x="132651" y="103124"/>
                      </a:lnTo>
                      <a:close/>
                    </a:path>
                    <a:path w="297180" h="789940">
                      <a:moveTo>
                        <a:pt x="132969" y="147281"/>
                      </a:moveTo>
                      <a:lnTo>
                        <a:pt x="123621" y="144830"/>
                      </a:lnTo>
                      <a:lnTo>
                        <a:pt x="120497" y="135280"/>
                      </a:lnTo>
                      <a:lnTo>
                        <a:pt x="118300" y="135420"/>
                      </a:lnTo>
                      <a:lnTo>
                        <a:pt x="115493" y="144576"/>
                      </a:lnTo>
                      <a:lnTo>
                        <a:pt x="103924" y="149694"/>
                      </a:lnTo>
                      <a:lnTo>
                        <a:pt x="115658" y="152730"/>
                      </a:lnTo>
                      <a:lnTo>
                        <a:pt x="116484" y="156032"/>
                      </a:lnTo>
                      <a:lnTo>
                        <a:pt x="117043" y="159042"/>
                      </a:lnTo>
                      <a:lnTo>
                        <a:pt x="118351" y="162648"/>
                      </a:lnTo>
                      <a:lnTo>
                        <a:pt x="120078" y="162902"/>
                      </a:lnTo>
                      <a:lnTo>
                        <a:pt x="121831" y="163728"/>
                      </a:lnTo>
                      <a:lnTo>
                        <a:pt x="123088" y="153098"/>
                      </a:lnTo>
                      <a:lnTo>
                        <a:pt x="125755" y="150037"/>
                      </a:lnTo>
                      <a:lnTo>
                        <a:pt x="131876" y="154063"/>
                      </a:lnTo>
                      <a:lnTo>
                        <a:pt x="132969" y="147281"/>
                      </a:lnTo>
                      <a:close/>
                    </a:path>
                    <a:path w="297180" h="789940">
                      <a:moveTo>
                        <a:pt x="137363" y="244741"/>
                      </a:moveTo>
                      <a:lnTo>
                        <a:pt x="136690" y="241592"/>
                      </a:lnTo>
                      <a:lnTo>
                        <a:pt x="135978" y="238340"/>
                      </a:lnTo>
                      <a:lnTo>
                        <a:pt x="129730" y="241592"/>
                      </a:lnTo>
                      <a:lnTo>
                        <a:pt x="126365" y="238912"/>
                      </a:lnTo>
                      <a:lnTo>
                        <a:pt x="123812" y="228092"/>
                      </a:lnTo>
                      <a:lnTo>
                        <a:pt x="118478" y="238239"/>
                      </a:lnTo>
                      <a:lnTo>
                        <a:pt x="107632" y="244741"/>
                      </a:lnTo>
                      <a:lnTo>
                        <a:pt x="118135" y="246989"/>
                      </a:lnTo>
                      <a:lnTo>
                        <a:pt x="122059" y="258216"/>
                      </a:lnTo>
                      <a:lnTo>
                        <a:pt x="124117" y="258025"/>
                      </a:lnTo>
                      <a:lnTo>
                        <a:pt x="126822" y="247269"/>
                      </a:lnTo>
                      <a:lnTo>
                        <a:pt x="137337" y="245148"/>
                      </a:lnTo>
                      <a:lnTo>
                        <a:pt x="137363" y="244741"/>
                      </a:lnTo>
                      <a:close/>
                    </a:path>
                    <a:path w="297180" h="789940">
                      <a:moveTo>
                        <a:pt x="137388" y="382612"/>
                      </a:moveTo>
                      <a:lnTo>
                        <a:pt x="136144" y="375450"/>
                      </a:lnTo>
                      <a:lnTo>
                        <a:pt x="129717" y="378968"/>
                      </a:lnTo>
                      <a:lnTo>
                        <a:pt x="126517" y="376440"/>
                      </a:lnTo>
                      <a:lnTo>
                        <a:pt x="123139" y="365099"/>
                      </a:lnTo>
                      <a:lnTo>
                        <a:pt x="118579" y="375678"/>
                      </a:lnTo>
                      <a:lnTo>
                        <a:pt x="107315" y="382066"/>
                      </a:lnTo>
                      <a:lnTo>
                        <a:pt x="118084" y="384149"/>
                      </a:lnTo>
                      <a:lnTo>
                        <a:pt x="120929" y="387248"/>
                      </a:lnTo>
                      <a:lnTo>
                        <a:pt x="117246" y="393382"/>
                      </a:lnTo>
                      <a:lnTo>
                        <a:pt x="124434" y="393700"/>
                      </a:lnTo>
                      <a:lnTo>
                        <a:pt x="126339" y="384111"/>
                      </a:lnTo>
                      <a:lnTo>
                        <a:pt x="137388" y="382612"/>
                      </a:lnTo>
                      <a:close/>
                    </a:path>
                    <a:path w="297180" h="789940">
                      <a:moveTo>
                        <a:pt x="137756" y="426085"/>
                      </a:moveTo>
                      <a:lnTo>
                        <a:pt x="126199" y="421894"/>
                      </a:lnTo>
                      <a:lnTo>
                        <a:pt x="123736" y="410933"/>
                      </a:lnTo>
                      <a:lnTo>
                        <a:pt x="117894" y="422973"/>
                      </a:lnTo>
                      <a:lnTo>
                        <a:pt x="114211" y="423633"/>
                      </a:lnTo>
                      <a:lnTo>
                        <a:pt x="110185" y="423125"/>
                      </a:lnTo>
                      <a:lnTo>
                        <a:pt x="109893" y="428358"/>
                      </a:lnTo>
                      <a:lnTo>
                        <a:pt x="118262" y="430199"/>
                      </a:lnTo>
                      <a:lnTo>
                        <a:pt x="122936" y="442874"/>
                      </a:lnTo>
                      <a:lnTo>
                        <a:pt x="127355" y="429742"/>
                      </a:lnTo>
                      <a:lnTo>
                        <a:pt x="137388" y="428244"/>
                      </a:lnTo>
                      <a:lnTo>
                        <a:pt x="137756" y="426085"/>
                      </a:lnTo>
                      <a:close/>
                    </a:path>
                    <a:path w="297180" h="789940">
                      <a:moveTo>
                        <a:pt x="137782" y="473608"/>
                      </a:moveTo>
                      <a:lnTo>
                        <a:pt x="137731" y="470585"/>
                      </a:lnTo>
                      <a:lnTo>
                        <a:pt x="126644" y="468312"/>
                      </a:lnTo>
                      <a:lnTo>
                        <a:pt x="123240" y="456539"/>
                      </a:lnTo>
                      <a:lnTo>
                        <a:pt x="118173" y="468261"/>
                      </a:lnTo>
                      <a:lnTo>
                        <a:pt x="105981" y="472414"/>
                      </a:lnTo>
                      <a:lnTo>
                        <a:pt x="118173" y="476161"/>
                      </a:lnTo>
                      <a:lnTo>
                        <a:pt x="123418" y="486994"/>
                      </a:lnTo>
                      <a:lnTo>
                        <a:pt x="127215" y="476250"/>
                      </a:lnTo>
                      <a:lnTo>
                        <a:pt x="137782" y="473608"/>
                      </a:lnTo>
                      <a:close/>
                    </a:path>
                    <a:path w="297180" h="789940">
                      <a:moveTo>
                        <a:pt x="139954" y="335838"/>
                      </a:moveTo>
                      <a:lnTo>
                        <a:pt x="126606" y="329844"/>
                      </a:lnTo>
                      <a:lnTo>
                        <a:pt x="123621" y="319900"/>
                      </a:lnTo>
                      <a:lnTo>
                        <a:pt x="118148" y="330581"/>
                      </a:lnTo>
                      <a:lnTo>
                        <a:pt x="107696" y="335470"/>
                      </a:lnTo>
                      <a:lnTo>
                        <a:pt x="118173" y="339712"/>
                      </a:lnTo>
                      <a:lnTo>
                        <a:pt x="122605" y="350913"/>
                      </a:lnTo>
                      <a:lnTo>
                        <a:pt x="127736" y="338861"/>
                      </a:lnTo>
                      <a:lnTo>
                        <a:pt x="139954" y="335838"/>
                      </a:lnTo>
                      <a:close/>
                    </a:path>
                    <a:path w="297180" h="789940">
                      <a:moveTo>
                        <a:pt x="140627" y="289737"/>
                      </a:moveTo>
                      <a:lnTo>
                        <a:pt x="126911" y="284772"/>
                      </a:lnTo>
                      <a:lnTo>
                        <a:pt x="123698" y="273735"/>
                      </a:lnTo>
                      <a:lnTo>
                        <a:pt x="118237" y="284632"/>
                      </a:lnTo>
                      <a:lnTo>
                        <a:pt x="107289" y="289852"/>
                      </a:lnTo>
                      <a:lnTo>
                        <a:pt x="118237" y="293014"/>
                      </a:lnTo>
                      <a:lnTo>
                        <a:pt x="122910" y="304787"/>
                      </a:lnTo>
                      <a:lnTo>
                        <a:pt x="127101" y="293204"/>
                      </a:lnTo>
                      <a:lnTo>
                        <a:pt x="140627" y="289737"/>
                      </a:lnTo>
                      <a:close/>
                    </a:path>
                    <a:path w="297180" h="789940">
                      <a:moveTo>
                        <a:pt x="162839" y="591820"/>
                      </a:moveTo>
                      <a:lnTo>
                        <a:pt x="153797" y="588479"/>
                      </a:lnTo>
                      <a:lnTo>
                        <a:pt x="149542" y="576757"/>
                      </a:lnTo>
                      <a:lnTo>
                        <a:pt x="145376" y="589064"/>
                      </a:lnTo>
                      <a:lnTo>
                        <a:pt x="133934" y="592505"/>
                      </a:lnTo>
                      <a:lnTo>
                        <a:pt x="145300" y="597395"/>
                      </a:lnTo>
                      <a:lnTo>
                        <a:pt x="150939" y="609841"/>
                      </a:lnTo>
                      <a:lnTo>
                        <a:pt x="153568" y="597255"/>
                      </a:lnTo>
                      <a:lnTo>
                        <a:pt x="162750" y="594474"/>
                      </a:lnTo>
                      <a:lnTo>
                        <a:pt x="162839" y="591820"/>
                      </a:lnTo>
                      <a:close/>
                    </a:path>
                    <a:path w="297180" h="789940">
                      <a:moveTo>
                        <a:pt x="162852" y="683488"/>
                      </a:moveTo>
                      <a:lnTo>
                        <a:pt x="153682" y="680224"/>
                      </a:lnTo>
                      <a:lnTo>
                        <a:pt x="150266" y="667042"/>
                      </a:lnTo>
                      <a:lnTo>
                        <a:pt x="144932" y="681075"/>
                      </a:lnTo>
                      <a:lnTo>
                        <a:pt x="133959" y="684085"/>
                      </a:lnTo>
                      <a:lnTo>
                        <a:pt x="145186" y="689038"/>
                      </a:lnTo>
                      <a:lnTo>
                        <a:pt x="150710" y="700100"/>
                      </a:lnTo>
                      <a:lnTo>
                        <a:pt x="153492" y="689089"/>
                      </a:lnTo>
                      <a:lnTo>
                        <a:pt x="162763" y="686117"/>
                      </a:lnTo>
                      <a:lnTo>
                        <a:pt x="162852" y="683488"/>
                      </a:lnTo>
                      <a:close/>
                    </a:path>
                    <a:path w="297180" h="789940">
                      <a:moveTo>
                        <a:pt x="162852" y="637654"/>
                      </a:moveTo>
                      <a:lnTo>
                        <a:pt x="153657" y="634377"/>
                      </a:lnTo>
                      <a:lnTo>
                        <a:pt x="149999" y="623582"/>
                      </a:lnTo>
                      <a:lnTo>
                        <a:pt x="148132" y="626960"/>
                      </a:lnTo>
                      <a:lnTo>
                        <a:pt x="147167" y="628230"/>
                      </a:lnTo>
                      <a:lnTo>
                        <a:pt x="146062" y="631647"/>
                      </a:lnTo>
                      <a:lnTo>
                        <a:pt x="145783" y="633730"/>
                      </a:lnTo>
                      <a:lnTo>
                        <a:pt x="145503" y="635025"/>
                      </a:lnTo>
                      <a:lnTo>
                        <a:pt x="133959" y="638251"/>
                      </a:lnTo>
                      <a:lnTo>
                        <a:pt x="145161" y="643191"/>
                      </a:lnTo>
                      <a:lnTo>
                        <a:pt x="150749" y="654304"/>
                      </a:lnTo>
                      <a:lnTo>
                        <a:pt x="153466" y="643216"/>
                      </a:lnTo>
                      <a:lnTo>
                        <a:pt x="162763" y="640283"/>
                      </a:lnTo>
                      <a:lnTo>
                        <a:pt x="162852" y="637654"/>
                      </a:lnTo>
                      <a:close/>
                    </a:path>
                    <a:path w="297180" h="789940">
                      <a:moveTo>
                        <a:pt x="163042" y="548132"/>
                      </a:moveTo>
                      <a:lnTo>
                        <a:pt x="162763" y="545985"/>
                      </a:lnTo>
                      <a:lnTo>
                        <a:pt x="153530" y="543585"/>
                      </a:lnTo>
                      <a:lnTo>
                        <a:pt x="150774" y="534098"/>
                      </a:lnTo>
                      <a:lnTo>
                        <a:pt x="148564" y="534047"/>
                      </a:lnTo>
                      <a:lnTo>
                        <a:pt x="145110" y="543953"/>
                      </a:lnTo>
                      <a:lnTo>
                        <a:pt x="133794" y="546315"/>
                      </a:lnTo>
                      <a:lnTo>
                        <a:pt x="146037" y="552323"/>
                      </a:lnTo>
                      <a:lnTo>
                        <a:pt x="147510" y="555244"/>
                      </a:lnTo>
                      <a:lnTo>
                        <a:pt x="144627" y="560247"/>
                      </a:lnTo>
                      <a:lnTo>
                        <a:pt x="151168" y="560679"/>
                      </a:lnTo>
                      <a:lnTo>
                        <a:pt x="153301" y="551891"/>
                      </a:lnTo>
                      <a:lnTo>
                        <a:pt x="163042" y="548132"/>
                      </a:lnTo>
                      <a:close/>
                    </a:path>
                    <a:path w="297180" h="789940">
                      <a:moveTo>
                        <a:pt x="165087" y="730237"/>
                      </a:moveTo>
                      <a:lnTo>
                        <a:pt x="153631" y="726059"/>
                      </a:lnTo>
                      <a:lnTo>
                        <a:pt x="150291" y="712635"/>
                      </a:lnTo>
                      <a:lnTo>
                        <a:pt x="144792" y="727113"/>
                      </a:lnTo>
                      <a:lnTo>
                        <a:pt x="133769" y="729691"/>
                      </a:lnTo>
                      <a:lnTo>
                        <a:pt x="145275" y="734923"/>
                      </a:lnTo>
                      <a:lnTo>
                        <a:pt x="150482" y="745934"/>
                      </a:lnTo>
                      <a:lnTo>
                        <a:pt x="153517" y="735177"/>
                      </a:lnTo>
                      <a:lnTo>
                        <a:pt x="165087" y="730237"/>
                      </a:lnTo>
                      <a:close/>
                    </a:path>
                    <a:path w="297180" h="789940">
                      <a:moveTo>
                        <a:pt x="165569" y="773861"/>
                      </a:moveTo>
                      <a:lnTo>
                        <a:pt x="153377" y="770369"/>
                      </a:lnTo>
                      <a:lnTo>
                        <a:pt x="150431" y="759053"/>
                      </a:lnTo>
                      <a:lnTo>
                        <a:pt x="145364" y="770280"/>
                      </a:lnTo>
                      <a:lnTo>
                        <a:pt x="134086" y="775677"/>
                      </a:lnTo>
                      <a:lnTo>
                        <a:pt x="145249" y="778548"/>
                      </a:lnTo>
                      <a:lnTo>
                        <a:pt x="149186" y="789749"/>
                      </a:lnTo>
                      <a:lnTo>
                        <a:pt x="151231" y="789432"/>
                      </a:lnTo>
                      <a:lnTo>
                        <a:pt x="153606" y="779373"/>
                      </a:lnTo>
                      <a:lnTo>
                        <a:pt x="165569" y="773861"/>
                      </a:lnTo>
                      <a:close/>
                    </a:path>
                    <a:path w="297180" h="789940">
                      <a:moveTo>
                        <a:pt x="186994" y="149923"/>
                      </a:moveTo>
                      <a:lnTo>
                        <a:pt x="186944" y="147675"/>
                      </a:lnTo>
                      <a:lnTo>
                        <a:pt x="177761" y="144754"/>
                      </a:lnTo>
                      <a:lnTo>
                        <a:pt x="174802" y="135483"/>
                      </a:lnTo>
                      <a:lnTo>
                        <a:pt x="171945" y="135597"/>
                      </a:lnTo>
                      <a:lnTo>
                        <a:pt x="169811" y="144005"/>
                      </a:lnTo>
                      <a:lnTo>
                        <a:pt x="158140" y="150228"/>
                      </a:lnTo>
                      <a:lnTo>
                        <a:pt x="169329" y="152514"/>
                      </a:lnTo>
                      <a:lnTo>
                        <a:pt x="172250" y="155689"/>
                      </a:lnTo>
                      <a:lnTo>
                        <a:pt x="168478" y="162166"/>
                      </a:lnTo>
                      <a:lnTo>
                        <a:pt x="175577" y="163588"/>
                      </a:lnTo>
                      <a:lnTo>
                        <a:pt x="177406" y="152793"/>
                      </a:lnTo>
                      <a:lnTo>
                        <a:pt x="186994" y="149923"/>
                      </a:lnTo>
                      <a:close/>
                    </a:path>
                    <a:path w="297180" h="789940">
                      <a:moveTo>
                        <a:pt x="187032" y="105778"/>
                      </a:moveTo>
                      <a:lnTo>
                        <a:pt x="186944" y="103644"/>
                      </a:lnTo>
                      <a:lnTo>
                        <a:pt x="177533" y="100888"/>
                      </a:lnTo>
                      <a:lnTo>
                        <a:pt x="175437" y="90119"/>
                      </a:lnTo>
                      <a:lnTo>
                        <a:pt x="173291" y="89852"/>
                      </a:lnTo>
                      <a:lnTo>
                        <a:pt x="169125" y="101231"/>
                      </a:lnTo>
                      <a:lnTo>
                        <a:pt x="159118" y="103327"/>
                      </a:lnTo>
                      <a:lnTo>
                        <a:pt x="161518" y="105270"/>
                      </a:lnTo>
                      <a:lnTo>
                        <a:pt x="162661" y="106629"/>
                      </a:lnTo>
                      <a:lnTo>
                        <a:pt x="166001" y="108216"/>
                      </a:lnTo>
                      <a:lnTo>
                        <a:pt x="168148" y="108585"/>
                      </a:lnTo>
                      <a:lnTo>
                        <a:pt x="169862" y="109080"/>
                      </a:lnTo>
                      <a:lnTo>
                        <a:pt x="172034" y="118110"/>
                      </a:lnTo>
                      <a:lnTo>
                        <a:pt x="174980" y="118148"/>
                      </a:lnTo>
                      <a:lnTo>
                        <a:pt x="177673" y="108966"/>
                      </a:lnTo>
                      <a:lnTo>
                        <a:pt x="187032" y="105778"/>
                      </a:lnTo>
                      <a:close/>
                    </a:path>
                    <a:path w="297180" h="789940">
                      <a:moveTo>
                        <a:pt x="190055" y="473379"/>
                      </a:moveTo>
                      <a:lnTo>
                        <a:pt x="189979" y="470992"/>
                      </a:lnTo>
                      <a:lnTo>
                        <a:pt x="180568" y="468122"/>
                      </a:lnTo>
                      <a:lnTo>
                        <a:pt x="176936" y="455701"/>
                      </a:lnTo>
                      <a:lnTo>
                        <a:pt x="172237" y="468007"/>
                      </a:lnTo>
                      <a:lnTo>
                        <a:pt x="160020" y="472859"/>
                      </a:lnTo>
                      <a:lnTo>
                        <a:pt x="172427" y="476186"/>
                      </a:lnTo>
                      <a:lnTo>
                        <a:pt x="175920" y="485686"/>
                      </a:lnTo>
                      <a:lnTo>
                        <a:pt x="178066" y="485457"/>
                      </a:lnTo>
                      <a:lnTo>
                        <a:pt x="180505" y="476186"/>
                      </a:lnTo>
                      <a:lnTo>
                        <a:pt x="190055" y="473379"/>
                      </a:lnTo>
                      <a:close/>
                    </a:path>
                    <a:path w="297180" h="789940">
                      <a:moveTo>
                        <a:pt x="191300" y="288467"/>
                      </a:moveTo>
                      <a:lnTo>
                        <a:pt x="180505" y="284594"/>
                      </a:lnTo>
                      <a:lnTo>
                        <a:pt x="177279" y="273710"/>
                      </a:lnTo>
                      <a:lnTo>
                        <a:pt x="172377" y="284645"/>
                      </a:lnTo>
                      <a:lnTo>
                        <a:pt x="161290" y="290283"/>
                      </a:lnTo>
                      <a:lnTo>
                        <a:pt x="172085" y="292887"/>
                      </a:lnTo>
                      <a:lnTo>
                        <a:pt x="175298" y="295275"/>
                      </a:lnTo>
                      <a:lnTo>
                        <a:pt x="171208" y="301713"/>
                      </a:lnTo>
                      <a:lnTo>
                        <a:pt x="177990" y="302133"/>
                      </a:lnTo>
                      <a:lnTo>
                        <a:pt x="180898" y="294055"/>
                      </a:lnTo>
                      <a:lnTo>
                        <a:pt x="184391" y="290220"/>
                      </a:lnTo>
                      <a:lnTo>
                        <a:pt x="190284" y="296252"/>
                      </a:lnTo>
                      <a:lnTo>
                        <a:pt x="191300" y="288467"/>
                      </a:lnTo>
                      <a:close/>
                    </a:path>
                    <a:path w="297180" h="789940">
                      <a:moveTo>
                        <a:pt x="191338" y="427913"/>
                      </a:moveTo>
                      <a:lnTo>
                        <a:pt x="191312" y="425538"/>
                      </a:lnTo>
                      <a:lnTo>
                        <a:pt x="180632" y="422236"/>
                      </a:lnTo>
                      <a:lnTo>
                        <a:pt x="177253" y="410895"/>
                      </a:lnTo>
                      <a:lnTo>
                        <a:pt x="172186" y="422427"/>
                      </a:lnTo>
                      <a:lnTo>
                        <a:pt x="163080" y="425424"/>
                      </a:lnTo>
                      <a:lnTo>
                        <a:pt x="163195" y="427583"/>
                      </a:lnTo>
                      <a:lnTo>
                        <a:pt x="172466" y="430453"/>
                      </a:lnTo>
                      <a:lnTo>
                        <a:pt x="175323" y="439724"/>
                      </a:lnTo>
                      <a:lnTo>
                        <a:pt x="178269" y="439724"/>
                      </a:lnTo>
                      <a:lnTo>
                        <a:pt x="180517" y="430314"/>
                      </a:lnTo>
                      <a:lnTo>
                        <a:pt x="191338" y="427913"/>
                      </a:lnTo>
                      <a:close/>
                    </a:path>
                    <a:path w="297180" h="789940">
                      <a:moveTo>
                        <a:pt x="191389" y="382066"/>
                      </a:moveTo>
                      <a:lnTo>
                        <a:pt x="191363" y="379996"/>
                      </a:lnTo>
                      <a:lnTo>
                        <a:pt x="180428" y="376097"/>
                      </a:lnTo>
                      <a:lnTo>
                        <a:pt x="177330" y="364985"/>
                      </a:lnTo>
                      <a:lnTo>
                        <a:pt x="172427" y="376021"/>
                      </a:lnTo>
                      <a:lnTo>
                        <a:pt x="161315" y="381876"/>
                      </a:lnTo>
                      <a:lnTo>
                        <a:pt x="172097" y="384251"/>
                      </a:lnTo>
                      <a:lnTo>
                        <a:pt x="175298" y="386842"/>
                      </a:lnTo>
                      <a:lnTo>
                        <a:pt x="171043" y="393217"/>
                      </a:lnTo>
                      <a:lnTo>
                        <a:pt x="178295" y="393750"/>
                      </a:lnTo>
                      <a:lnTo>
                        <a:pt x="180251" y="384454"/>
                      </a:lnTo>
                      <a:lnTo>
                        <a:pt x="191389" y="382066"/>
                      </a:lnTo>
                      <a:close/>
                    </a:path>
                    <a:path w="297180" h="789940">
                      <a:moveTo>
                        <a:pt x="191897" y="334683"/>
                      </a:moveTo>
                      <a:lnTo>
                        <a:pt x="180416" y="330428"/>
                      </a:lnTo>
                      <a:lnTo>
                        <a:pt x="177838" y="319189"/>
                      </a:lnTo>
                      <a:lnTo>
                        <a:pt x="172427" y="330161"/>
                      </a:lnTo>
                      <a:lnTo>
                        <a:pt x="161175" y="336537"/>
                      </a:lnTo>
                      <a:lnTo>
                        <a:pt x="172224" y="338467"/>
                      </a:lnTo>
                      <a:lnTo>
                        <a:pt x="176784" y="350913"/>
                      </a:lnTo>
                      <a:lnTo>
                        <a:pt x="181292" y="338975"/>
                      </a:lnTo>
                      <a:lnTo>
                        <a:pt x="191528" y="336677"/>
                      </a:lnTo>
                      <a:lnTo>
                        <a:pt x="191897" y="334683"/>
                      </a:lnTo>
                      <a:close/>
                    </a:path>
                    <a:path w="297180" h="789940">
                      <a:moveTo>
                        <a:pt x="193751" y="243700"/>
                      </a:moveTo>
                      <a:lnTo>
                        <a:pt x="180428" y="238582"/>
                      </a:lnTo>
                      <a:lnTo>
                        <a:pt x="177253" y="227863"/>
                      </a:lnTo>
                      <a:lnTo>
                        <a:pt x="172440" y="238518"/>
                      </a:lnTo>
                      <a:lnTo>
                        <a:pt x="161061" y="244868"/>
                      </a:lnTo>
                      <a:lnTo>
                        <a:pt x="172377" y="246761"/>
                      </a:lnTo>
                      <a:lnTo>
                        <a:pt x="173367" y="250380"/>
                      </a:lnTo>
                      <a:lnTo>
                        <a:pt x="174015" y="253390"/>
                      </a:lnTo>
                      <a:lnTo>
                        <a:pt x="175412" y="257022"/>
                      </a:lnTo>
                      <a:lnTo>
                        <a:pt x="176999" y="257340"/>
                      </a:lnTo>
                      <a:lnTo>
                        <a:pt x="178473" y="258114"/>
                      </a:lnTo>
                      <a:lnTo>
                        <a:pt x="180492" y="248704"/>
                      </a:lnTo>
                      <a:lnTo>
                        <a:pt x="193751" y="243700"/>
                      </a:lnTo>
                      <a:close/>
                    </a:path>
                    <a:path w="297180" h="789940">
                      <a:moveTo>
                        <a:pt x="216623" y="591591"/>
                      </a:moveTo>
                      <a:lnTo>
                        <a:pt x="208394" y="588975"/>
                      </a:lnTo>
                      <a:lnTo>
                        <a:pt x="203327" y="577215"/>
                      </a:lnTo>
                      <a:lnTo>
                        <a:pt x="199415" y="589153"/>
                      </a:lnTo>
                      <a:lnTo>
                        <a:pt x="189979" y="592086"/>
                      </a:lnTo>
                      <a:lnTo>
                        <a:pt x="190258" y="594982"/>
                      </a:lnTo>
                      <a:lnTo>
                        <a:pt x="198767" y="597001"/>
                      </a:lnTo>
                      <a:lnTo>
                        <a:pt x="204965" y="608507"/>
                      </a:lnTo>
                      <a:lnTo>
                        <a:pt x="207289" y="597852"/>
                      </a:lnTo>
                      <a:lnTo>
                        <a:pt x="210019" y="594588"/>
                      </a:lnTo>
                      <a:lnTo>
                        <a:pt x="216395" y="598474"/>
                      </a:lnTo>
                      <a:lnTo>
                        <a:pt x="216623" y="591591"/>
                      </a:lnTo>
                      <a:close/>
                    </a:path>
                    <a:path w="297180" h="789940">
                      <a:moveTo>
                        <a:pt x="216763" y="632510"/>
                      </a:moveTo>
                      <a:lnTo>
                        <a:pt x="210096" y="637146"/>
                      </a:lnTo>
                      <a:lnTo>
                        <a:pt x="208191" y="634606"/>
                      </a:lnTo>
                      <a:lnTo>
                        <a:pt x="203123" y="622960"/>
                      </a:lnTo>
                      <a:lnTo>
                        <a:pt x="199466" y="635088"/>
                      </a:lnTo>
                      <a:lnTo>
                        <a:pt x="187756" y="638530"/>
                      </a:lnTo>
                      <a:lnTo>
                        <a:pt x="199009" y="643051"/>
                      </a:lnTo>
                      <a:lnTo>
                        <a:pt x="204901" y="654304"/>
                      </a:lnTo>
                      <a:lnTo>
                        <a:pt x="207467" y="643280"/>
                      </a:lnTo>
                      <a:lnTo>
                        <a:pt x="216611" y="640321"/>
                      </a:lnTo>
                      <a:lnTo>
                        <a:pt x="216763" y="632510"/>
                      </a:lnTo>
                      <a:close/>
                    </a:path>
                    <a:path w="297180" h="789940">
                      <a:moveTo>
                        <a:pt x="216928" y="728700"/>
                      </a:moveTo>
                      <a:lnTo>
                        <a:pt x="207606" y="725906"/>
                      </a:lnTo>
                      <a:lnTo>
                        <a:pt x="205333" y="715784"/>
                      </a:lnTo>
                      <a:lnTo>
                        <a:pt x="198526" y="717524"/>
                      </a:lnTo>
                      <a:lnTo>
                        <a:pt x="202133" y="723811"/>
                      </a:lnTo>
                      <a:lnTo>
                        <a:pt x="200571" y="725678"/>
                      </a:lnTo>
                      <a:lnTo>
                        <a:pt x="188048" y="730084"/>
                      </a:lnTo>
                      <a:lnTo>
                        <a:pt x="199237" y="734885"/>
                      </a:lnTo>
                      <a:lnTo>
                        <a:pt x="200863" y="738162"/>
                      </a:lnTo>
                      <a:lnTo>
                        <a:pt x="204774" y="745921"/>
                      </a:lnTo>
                      <a:lnTo>
                        <a:pt x="207518" y="735012"/>
                      </a:lnTo>
                      <a:lnTo>
                        <a:pt x="216877" y="731799"/>
                      </a:lnTo>
                      <a:lnTo>
                        <a:pt x="216928" y="728700"/>
                      </a:lnTo>
                      <a:close/>
                    </a:path>
                    <a:path w="297180" h="789940">
                      <a:moveTo>
                        <a:pt x="217131" y="548005"/>
                      </a:moveTo>
                      <a:lnTo>
                        <a:pt x="216789" y="545896"/>
                      </a:lnTo>
                      <a:lnTo>
                        <a:pt x="207556" y="543598"/>
                      </a:lnTo>
                      <a:lnTo>
                        <a:pt x="204724" y="534073"/>
                      </a:lnTo>
                      <a:lnTo>
                        <a:pt x="202476" y="534073"/>
                      </a:lnTo>
                      <a:lnTo>
                        <a:pt x="199669" y="543344"/>
                      </a:lnTo>
                      <a:lnTo>
                        <a:pt x="189915" y="546671"/>
                      </a:lnTo>
                      <a:lnTo>
                        <a:pt x="190144" y="548792"/>
                      </a:lnTo>
                      <a:lnTo>
                        <a:pt x="198907" y="551434"/>
                      </a:lnTo>
                      <a:lnTo>
                        <a:pt x="202476" y="553885"/>
                      </a:lnTo>
                      <a:lnTo>
                        <a:pt x="198005" y="560451"/>
                      </a:lnTo>
                      <a:lnTo>
                        <a:pt x="205282" y="560514"/>
                      </a:lnTo>
                      <a:lnTo>
                        <a:pt x="207530" y="551929"/>
                      </a:lnTo>
                      <a:lnTo>
                        <a:pt x="217131" y="548005"/>
                      </a:lnTo>
                      <a:close/>
                    </a:path>
                    <a:path w="297180" h="789940">
                      <a:moveTo>
                        <a:pt x="217360" y="773074"/>
                      </a:moveTo>
                      <a:lnTo>
                        <a:pt x="209765" y="772579"/>
                      </a:lnTo>
                      <a:lnTo>
                        <a:pt x="205092" y="769200"/>
                      </a:lnTo>
                      <a:lnTo>
                        <a:pt x="203466" y="761504"/>
                      </a:lnTo>
                      <a:lnTo>
                        <a:pt x="199351" y="770394"/>
                      </a:lnTo>
                      <a:lnTo>
                        <a:pt x="187883" y="775563"/>
                      </a:lnTo>
                      <a:lnTo>
                        <a:pt x="199250" y="778497"/>
                      </a:lnTo>
                      <a:lnTo>
                        <a:pt x="203022" y="789609"/>
                      </a:lnTo>
                      <a:lnTo>
                        <a:pt x="205117" y="789419"/>
                      </a:lnTo>
                      <a:lnTo>
                        <a:pt x="207810" y="779094"/>
                      </a:lnTo>
                      <a:lnTo>
                        <a:pt x="216852" y="775995"/>
                      </a:lnTo>
                      <a:lnTo>
                        <a:pt x="217360" y="773074"/>
                      </a:lnTo>
                      <a:close/>
                    </a:path>
                    <a:path w="297180" h="789940">
                      <a:moveTo>
                        <a:pt x="219710" y="684796"/>
                      </a:moveTo>
                      <a:lnTo>
                        <a:pt x="209562" y="680910"/>
                      </a:lnTo>
                      <a:lnTo>
                        <a:pt x="208000" y="680313"/>
                      </a:lnTo>
                      <a:lnTo>
                        <a:pt x="203949" y="667042"/>
                      </a:lnTo>
                      <a:lnTo>
                        <a:pt x="199288" y="680910"/>
                      </a:lnTo>
                      <a:lnTo>
                        <a:pt x="187934" y="684263"/>
                      </a:lnTo>
                      <a:lnTo>
                        <a:pt x="198958" y="688949"/>
                      </a:lnTo>
                      <a:lnTo>
                        <a:pt x="204939" y="699897"/>
                      </a:lnTo>
                      <a:lnTo>
                        <a:pt x="207378" y="689152"/>
                      </a:lnTo>
                      <a:lnTo>
                        <a:pt x="219710" y="684796"/>
                      </a:lnTo>
                      <a:close/>
                    </a:path>
                    <a:path w="297180" h="789940">
                      <a:moveTo>
                        <a:pt x="242722" y="103720"/>
                      </a:moveTo>
                      <a:lnTo>
                        <a:pt x="237820" y="102362"/>
                      </a:lnTo>
                      <a:lnTo>
                        <a:pt x="231724" y="100647"/>
                      </a:lnTo>
                      <a:lnTo>
                        <a:pt x="231305" y="98806"/>
                      </a:lnTo>
                      <a:lnTo>
                        <a:pt x="231076" y="97091"/>
                      </a:lnTo>
                      <a:lnTo>
                        <a:pt x="230060" y="94081"/>
                      </a:lnTo>
                      <a:lnTo>
                        <a:pt x="229235" y="92798"/>
                      </a:lnTo>
                      <a:lnTo>
                        <a:pt x="227304" y="88963"/>
                      </a:lnTo>
                      <a:lnTo>
                        <a:pt x="223304" y="101269"/>
                      </a:lnTo>
                      <a:lnTo>
                        <a:pt x="211861" y="103809"/>
                      </a:lnTo>
                      <a:lnTo>
                        <a:pt x="223342" y="109270"/>
                      </a:lnTo>
                      <a:lnTo>
                        <a:pt x="228409" y="121539"/>
                      </a:lnTo>
                      <a:lnTo>
                        <a:pt x="231305" y="109740"/>
                      </a:lnTo>
                      <a:lnTo>
                        <a:pt x="242722" y="103720"/>
                      </a:lnTo>
                      <a:close/>
                    </a:path>
                    <a:path w="297180" h="789940">
                      <a:moveTo>
                        <a:pt x="243459" y="150025"/>
                      </a:moveTo>
                      <a:lnTo>
                        <a:pt x="231406" y="144399"/>
                      </a:lnTo>
                      <a:lnTo>
                        <a:pt x="229692" y="141071"/>
                      </a:lnTo>
                      <a:lnTo>
                        <a:pt x="232460" y="136105"/>
                      </a:lnTo>
                      <a:lnTo>
                        <a:pt x="226021" y="135623"/>
                      </a:lnTo>
                      <a:lnTo>
                        <a:pt x="223875" y="143941"/>
                      </a:lnTo>
                      <a:lnTo>
                        <a:pt x="212420" y="150139"/>
                      </a:lnTo>
                      <a:lnTo>
                        <a:pt x="223697" y="152704"/>
                      </a:lnTo>
                      <a:lnTo>
                        <a:pt x="226542" y="164185"/>
                      </a:lnTo>
                      <a:lnTo>
                        <a:pt x="228917" y="164045"/>
                      </a:lnTo>
                      <a:lnTo>
                        <a:pt x="231889" y="152336"/>
                      </a:lnTo>
                      <a:lnTo>
                        <a:pt x="243459" y="150025"/>
                      </a:lnTo>
                      <a:close/>
                    </a:path>
                    <a:path w="297180" h="789940">
                      <a:moveTo>
                        <a:pt x="243814" y="379069"/>
                      </a:moveTo>
                      <a:lnTo>
                        <a:pt x="234734" y="376529"/>
                      </a:lnTo>
                      <a:lnTo>
                        <a:pt x="233489" y="372986"/>
                      </a:lnTo>
                      <a:lnTo>
                        <a:pt x="232435" y="370052"/>
                      </a:lnTo>
                      <a:lnTo>
                        <a:pt x="231394" y="367093"/>
                      </a:lnTo>
                      <a:lnTo>
                        <a:pt x="229235" y="367322"/>
                      </a:lnTo>
                      <a:lnTo>
                        <a:pt x="226606" y="376440"/>
                      </a:lnTo>
                      <a:lnTo>
                        <a:pt x="217157" y="379628"/>
                      </a:lnTo>
                      <a:lnTo>
                        <a:pt x="217297" y="381762"/>
                      </a:lnTo>
                      <a:lnTo>
                        <a:pt x="226631" y="384632"/>
                      </a:lnTo>
                      <a:lnTo>
                        <a:pt x="229069" y="387248"/>
                      </a:lnTo>
                      <a:lnTo>
                        <a:pt x="225348" y="393395"/>
                      </a:lnTo>
                      <a:lnTo>
                        <a:pt x="232435" y="393674"/>
                      </a:lnTo>
                      <a:lnTo>
                        <a:pt x="234569" y="384352"/>
                      </a:lnTo>
                      <a:lnTo>
                        <a:pt x="243814" y="382054"/>
                      </a:lnTo>
                      <a:lnTo>
                        <a:pt x="243814" y="379069"/>
                      </a:lnTo>
                      <a:close/>
                    </a:path>
                    <a:path w="297180" h="789940">
                      <a:moveTo>
                        <a:pt x="244068" y="427240"/>
                      </a:moveTo>
                      <a:lnTo>
                        <a:pt x="243903" y="425081"/>
                      </a:lnTo>
                      <a:lnTo>
                        <a:pt x="234810" y="422325"/>
                      </a:lnTo>
                      <a:lnTo>
                        <a:pt x="234670" y="422300"/>
                      </a:lnTo>
                      <a:lnTo>
                        <a:pt x="233629" y="419112"/>
                      </a:lnTo>
                      <a:lnTo>
                        <a:pt x="231673" y="413054"/>
                      </a:lnTo>
                      <a:lnTo>
                        <a:pt x="229438" y="413054"/>
                      </a:lnTo>
                      <a:lnTo>
                        <a:pt x="226555" y="422262"/>
                      </a:lnTo>
                      <a:lnTo>
                        <a:pt x="213956" y="426237"/>
                      </a:lnTo>
                      <a:lnTo>
                        <a:pt x="226974" y="430796"/>
                      </a:lnTo>
                      <a:lnTo>
                        <a:pt x="228676" y="433946"/>
                      </a:lnTo>
                      <a:lnTo>
                        <a:pt x="225666" y="438975"/>
                      </a:lnTo>
                      <a:lnTo>
                        <a:pt x="232308" y="439547"/>
                      </a:lnTo>
                      <a:lnTo>
                        <a:pt x="234569" y="430390"/>
                      </a:lnTo>
                      <a:lnTo>
                        <a:pt x="244068" y="427240"/>
                      </a:lnTo>
                      <a:close/>
                    </a:path>
                    <a:path w="297180" h="789940">
                      <a:moveTo>
                        <a:pt x="245160" y="471551"/>
                      </a:moveTo>
                      <a:lnTo>
                        <a:pt x="234162" y="467715"/>
                      </a:lnTo>
                      <a:lnTo>
                        <a:pt x="232727" y="464515"/>
                      </a:lnTo>
                      <a:lnTo>
                        <a:pt x="235191" y="459790"/>
                      </a:lnTo>
                      <a:lnTo>
                        <a:pt x="229006" y="458800"/>
                      </a:lnTo>
                      <a:lnTo>
                        <a:pt x="226606" y="467918"/>
                      </a:lnTo>
                      <a:lnTo>
                        <a:pt x="214122" y="472808"/>
                      </a:lnTo>
                      <a:lnTo>
                        <a:pt x="226542" y="476199"/>
                      </a:lnTo>
                      <a:lnTo>
                        <a:pt x="230289" y="486968"/>
                      </a:lnTo>
                      <a:lnTo>
                        <a:pt x="233349" y="480148"/>
                      </a:lnTo>
                      <a:lnTo>
                        <a:pt x="238302" y="475005"/>
                      </a:lnTo>
                      <a:lnTo>
                        <a:pt x="245160" y="471551"/>
                      </a:lnTo>
                      <a:close/>
                    </a:path>
                    <a:path w="297180" h="789940">
                      <a:moveTo>
                        <a:pt x="246240" y="334568"/>
                      </a:moveTo>
                      <a:lnTo>
                        <a:pt x="235242" y="330301"/>
                      </a:lnTo>
                      <a:lnTo>
                        <a:pt x="231952" y="319087"/>
                      </a:lnTo>
                      <a:lnTo>
                        <a:pt x="226542" y="330136"/>
                      </a:lnTo>
                      <a:lnTo>
                        <a:pt x="215201" y="336537"/>
                      </a:lnTo>
                      <a:lnTo>
                        <a:pt x="226339" y="338467"/>
                      </a:lnTo>
                      <a:lnTo>
                        <a:pt x="230771" y="351028"/>
                      </a:lnTo>
                      <a:lnTo>
                        <a:pt x="235165" y="339521"/>
                      </a:lnTo>
                      <a:lnTo>
                        <a:pt x="246240" y="334568"/>
                      </a:lnTo>
                      <a:close/>
                    </a:path>
                    <a:path w="297180" h="789940">
                      <a:moveTo>
                        <a:pt x="246557" y="288798"/>
                      </a:moveTo>
                      <a:lnTo>
                        <a:pt x="235445" y="285305"/>
                      </a:lnTo>
                      <a:lnTo>
                        <a:pt x="231406" y="273824"/>
                      </a:lnTo>
                      <a:lnTo>
                        <a:pt x="226479" y="284734"/>
                      </a:lnTo>
                      <a:lnTo>
                        <a:pt x="215366" y="290169"/>
                      </a:lnTo>
                      <a:lnTo>
                        <a:pt x="226174" y="292900"/>
                      </a:lnTo>
                      <a:lnTo>
                        <a:pt x="229374" y="295198"/>
                      </a:lnTo>
                      <a:lnTo>
                        <a:pt x="225183" y="301764"/>
                      </a:lnTo>
                      <a:lnTo>
                        <a:pt x="232041" y="302133"/>
                      </a:lnTo>
                      <a:lnTo>
                        <a:pt x="235470" y="292900"/>
                      </a:lnTo>
                      <a:lnTo>
                        <a:pt x="237388" y="292506"/>
                      </a:lnTo>
                      <a:lnTo>
                        <a:pt x="238734" y="292379"/>
                      </a:lnTo>
                      <a:lnTo>
                        <a:pt x="241388" y="291426"/>
                      </a:lnTo>
                      <a:lnTo>
                        <a:pt x="242697" y="290652"/>
                      </a:lnTo>
                      <a:lnTo>
                        <a:pt x="246557" y="288798"/>
                      </a:lnTo>
                      <a:close/>
                    </a:path>
                    <a:path w="297180" h="789940">
                      <a:moveTo>
                        <a:pt x="246697" y="242785"/>
                      </a:moveTo>
                      <a:lnTo>
                        <a:pt x="234569" y="239001"/>
                      </a:lnTo>
                      <a:lnTo>
                        <a:pt x="231762" y="227888"/>
                      </a:lnTo>
                      <a:lnTo>
                        <a:pt x="226720" y="238150"/>
                      </a:lnTo>
                      <a:lnTo>
                        <a:pt x="215696" y="244690"/>
                      </a:lnTo>
                      <a:lnTo>
                        <a:pt x="226237" y="246964"/>
                      </a:lnTo>
                      <a:lnTo>
                        <a:pt x="230098" y="258152"/>
                      </a:lnTo>
                      <a:lnTo>
                        <a:pt x="232181" y="258013"/>
                      </a:lnTo>
                      <a:lnTo>
                        <a:pt x="234797" y="247916"/>
                      </a:lnTo>
                      <a:lnTo>
                        <a:pt x="246697" y="242785"/>
                      </a:lnTo>
                      <a:close/>
                    </a:path>
                    <a:path w="297180" h="789940">
                      <a:moveTo>
                        <a:pt x="270649" y="545668"/>
                      </a:moveTo>
                      <a:lnTo>
                        <a:pt x="261581" y="543763"/>
                      </a:lnTo>
                      <a:lnTo>
                        <a:pt x="258318" y="533984"/>
                      </a:lnTo>
                      <a:lnTo>
                        <a:pt x="256108" y="534212"/>
                      </a:lnTo>
                      <a:lnTo>
                        <a:pt x="253365" y="543560"/>
                      </a:lnTo>
                      <a:lnTo>
                        <a:pt x="244094" y="546265"/>
                      </a:lnTo>
                      <a:lnTo>
                        <a:pt x="243928" y="548449"/>
                      </a:lnTo>
                      <a:lnTo>
                        <a:pt x="253111" y="551751"/>
                      </a:lnTo>
                      <a:lnTo>
                        <a:pt x="256997" y="561136"/>
                      </a:lnTo>
                      <a:lnTo>
                        <a:pt x="259118" y="560768"/>
                      </a:lnTo>
                      <a:lnTo>
                        <a:pt x="260959" y="552119"/>
                      </a:lnTo>
                      <a:lnTo>
                        <a:pt x="264502" y="549173"/>
                      </a:lnTo>
                      <a:lnTo>
                        <a:pt x="270433" y="552665"/>
                      </a:lnTo>
                      <a:lnTo>
                        <a:pt x="270649" y="545668"/>
                      </a:lnTo>
                      <a:close/>
                    </a:path>
                    <a:path w="297180" h="789940">
                      <a:moveTo>
                        <a:pt x="270675" y="683069"/>
                      </a:moveTo>
                      <a:lnTo>
                        <a:pt x="261061" y="680910"/>
                      </a:lnTo>
                      <a:lnTo>
                        <a:pt x="259511" y="670090"/>
                      </a:lnTo>
                      <a:lnTo>
                        <a:pt x="253238" y="671499"/>
                      </a:lnTo>
                      <a:lnTo>
                        <a:pt x="254990" y="676363"/>
                      </a:lnTo>
                      <a:lnTo>
                        <a:pt x="254012" y="680288"/>
                      </a:lnTo>
                      <a:lnTo>
                        <a:pt x="241757" y="683526"/>
                      </a:lnTo>
                      <a:lnTo>
                        <a:pt x="252552" y="688936"/>
                      </a:lnTo>
                      <a:lnTo>
                        <a:pt x="259029" y="700024"/>
                      </a:lnTo>
                      <a:lnTo>
                        <a:pt x="261099" y="689279"/>
                      </a:lnTo>
                      <a:lnTo>
                        <a:pt x="264274" y="686511"/>
                      </a:lnTo>
                      <a:lnTo>
                        <a:pt x="270332" y="690181"/>
                      </a:lnTo>
                      <a:lnTo>
                        <a:pt x="270675" y="683069"/>
                      </a:lnTo>
                      <a:close/>
                    </a:path>
                    <a:path w="297180" h="789940">
                      <a:moveTo>
                        <a:pt x="270929" y="640003"/>
                      </a:moveTo>
                      <a:lnTo>
                        <a:pt x="270865" y="637781"/>
                      </a:lnTo>
                      <a:lnTo>
                        <a:pt x="261607" y="635114"/>
                      </a:lnTo>
                      <a:lnTo>
                        <a:pt x="258648" y="632891"/>
                      </a:lnTo>
                      <a:lnTo>
                        <a:pt x="262940" y="626529"/>
                      </a:lnTo>
                      <a:lnTo>
                        <a:pt x="255841" y="625817"/>
                      </a:lnTo>
                      <a:lnTo>
                        <a:pt x="253746" y="634682"/>
                      </a:lnTo>
                      <a:lnTo>
                        <a:pt x="240830" y="639610"/>
                      </a:lnTo>
                      <a:lnTo>
                        <a:pt x="253263" y="643039"/>
                      </a:lnTo>
                      <a:lnTo>
                        <a:pt x="257835" y="655548"/>
                      </a:lnTo>
                      <a:lnTo>
                        <a:pt x="261467" y="643051"/>
                      </a:lnTo>
                      <a:lnTo>
                        <a:pt x="270929" y="640003"/>
                      </a:lnTo>
                      <a:close/>
                    </a:path>
                    <a:path w="297180" h="789940">
                      <a:moveTo>
                        <a:pt x="271005" y="773722"/>
                      </a:moveTo>
                      <a:lnTo>
                        <a:pt x="261099" y="770115"/>
                      </a:lnTo>
                      <a:lnTo>
                        <a:pt x="258508" y="758926"/>
                      </a:lnTo>
                      <a:lnTo>
                        <a:pt x="253301" y="770369"/>
                      </a:lnTo>
                      <a:lnTo>
                        <a:pt x="242036" y="775716"/>
                      </a:lnTo>
                      <a:lnTo>
                        <a:pt x="253771" y="778649"/>
                      </a:lnTo>
                      <a:lnTo>
                        <a:pt x="255117" y="782662"/>
                      </a:lnTo>
                      <a:lnTo>
                        <a:pt x="253149" y="787628"/>
                      </a:lnTo>
                      <a:lnTo>
                        <a:pt x="259308" y="789482"/>
                      </a:lnTo>
                      <a:lnTo>
                        <a:pt x="261315" y="778370"/>
                      </a:lnTo>
                      <a:lnTo>
                        <a:pt x="270421" y="776541"/>
                      </a:lnTo>
                      <a:lnTo>
                        <a:pt x="271005" y="773722"/>
                      </a:lnTo>
                      <a:close/>
                    </a:path>
                    <a:path w="297180" h="789940">
                      <a:moveTo>
                        <a:pt x="271081" y="731316"/>
                      </a:moveTo>
                      <a:lnTo>
                        <a:pt x="270967" y="730605"/>
                      </a:lnTo>
                      <a:lnTo>
                        <a:pt x="270789" y="729183"/>
                      </a:lnTo>
                      <a:lnTo>
                        <a:pt x="260934" y="726719"/>
                      </a:lnTo>
                      <a:lnTo>
                        <a:pt x="260756" y="724814"/>
                      </a:lnTo>
                      <a:lnTo>
                        <a:pt x="260680" y="723074"/>
                      </a:lnTo>
                      <a:lnTo>
                        <a:pt x="260057" y="719543"/>
                      </a:lnTo>
                      <a:lnTo>
                        <a:pt x="259549" y="717727"/>
                      </a:lnTo>
                      <a:lnTo>
                        <a:pt x="259118" y="715886"/>
                      </a:lnTo>
                      <a:lnTo>
                        <a:pt x="256984" y="715746"/>
                      </a:lnTo>
                      <a:lnTo>
                        <a:pt x="252742" y="727278"/>
                      </a:lnTo>
                      <a:lnTo>
                        <a:pt x="244983" y="728560"/>
                      </a:lnTo>
                      <a:lnTo>
                        <a:pt x="244398" y="730897"/>
                      </a:lnTo>
                      <a:lnTo>
                        <a:pt x="253136" y="734809"/>
                      </a:lnTo>
                      <a:lnTo>
                        <a:pt x="258686" y="746099"/>
                      </a:lnTo>
                      <a:lnTo>
                        <a:pt x="261378" y="735012"/>
                      </a:lnTo>
                      <a:lnTo>
                        <a:pt x="271081" y="731316"/>
                      </a:lnTo>
                      <a:close/>
                    </a:path>
                    <a:path w="297180" h="789940">
                      <a:moveTo>
                        <a:pt x="271386" y="593864"/>
                      </a:moveTo>
                      <a:lnTo>
                        <a:pt x="271132" y="591502"/>
                      </a:lnTo>
                      <a:lnTo>
                        <a:pt x="261416" y="588835"/>
                      </a:lnTo>
                      <a:lnTo>
                        <a:pt x="258216" y="579818"/>
                      </a:lnTo>
                      <a:lnTo>
                        <a:pt x="256032" y="580085"/>
                      </a:lnTo>
                      <a:lnTo>
                        <a:pt x="253390" y="589153"/>
                      </a:lnTo>
                      <a:lnTo>
                        <a:pt x="244030" y="592328"/>
                      </a:lnTo>
                      <a:lnTo>
                        <a:pt x="244182" y="594550"/>
                      </a:lnTo>
                      <a:lnTo>
                        <a:pt x="253339" y="597192"/>
                      </a:lnTo>
                      <a:lnTo>
                        <a:pt x="256425" y="606717"/>
                      </a:lnTo>
                      <a:lnTo>
                        <a:pt x="258610" y="606767"/>
                      </a:lnTo>
                      <a:lnTo>
                        <a:pt x="261645" y="597395"/>
                      </a:lnTo>
                      <a:lnTo>
                        <a:pt x="271386" y="593864"/>
                      </a:lnTo>
                      <a:close/>
                    </a:path>
                    <a:path w="297180" h="789940">
                      <a:moveTo>
                        <a:pt x="297014" y="103466"/>
                      </a:moveTo>
                      <a:lnTo>
                        <a:pt x="285483" y="101130"/>
                      </a:lnTo>
                      <a:lnTo>
                        <a:pt x="283349" y="97751"/>
                      </a:lnTo>
                      <a:lnTo>
                        <a:pt x="286575" y="91579"/>
                      </a:lnTo>
                      <a:lnTo>
                        <a:pt x="279615" y="90068"/>
                      </a:lnTo>
                      <a:lnTo>
                        <a:pt x="277825" y="100901"/>
                      </a:lnTo>
                      <a:lnTo>
                        <a:pt x="268211" y="103797"/>
                      </a:lnTo>
                      <a:lnTo>
                        <a:pt x="268249" y="106045"/>
                      </a:lnTo>
                      <a:lnTo>
                        <a:pt x="277507" y="108953"/>
                      </a:lnTo>
                      <a:lnTo>
                        <a:pt x="280339" y="111226"/>
                      </a:lnTo>
                      <a:lnTo>
                        <a:pt x="276148" y="117652"/>
                      </a:lnTo>
                      <a:lnTo>
                        <a:pt x="283324" y="117995"/>
                      </a:lnTo>
                      <a:lnTo>
                        <a:pt x="285419" y="109766"/>
                      </a:lnTo>
                      <a:lnTo>
                        <a:pt x="297014" y="103466"/>
                      </a:lnTo>
                      <a:close/>
                    </a:path>
                  </a:pathLst>
                </a:custGeom>
                <a:solidFill>
                  <a:srgbClr val="1C1F4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8" name="object 95"/>
                <p:cNvSpPr/>
                <p:nvPr/>
              </p:nvSpPr>
              <p:spPr>
                <a:xfrm>
                  <a:off x="16296564" y="8050028"/>
                  <a:ext cx="2536825" cy="168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825" h="1689100">
                      <a:moveTo>
                        <a:pt x="72758" y="1193800"/>
                      </a:moveTo>
                      <a:lnTo>
                        <a:pt x="67208" y="1193800"/>
                      </a:lnTo>
                      <a:lnTo>
                        <a:pt x="60452" y="1206500"/>
                      </a:lnTo>
                      <a:lnTo>
                        <a:pt x="60286" y="1206500"/>
                      </a:lnTo>
                      <a:lnTo>
                        <a:pt x="61874" y="1219200"/>
                      </a:lnTo>
                      <a:lnTo>
                        <a:pt x="67208" y="1219200"/>
                      </a:lnTo>
                      <a:lnTo>
                        <a:pt x="71297" y="1227505"/>
                      </a:lnTo>
                      <a:lnTo>
                        <a:pt x="68033" y="1219200"/>
                      </a:lnTo>
                      <a:lnTo>
                        <a:pt x="66433" y="1206500"/>
                      </a:lnTo>
                      <a:lnTo>
                        <a:pt x="68199" y="1206500"/>
                      </a:lnTo>
                      <a:lnTo>
                        <a:pt x="72758" y="1193800"/>
                      </a:lnTo>
                      <a:close/>
                    </a:path>
                    <a:path w="2536825" h="1689100">
                      <a:moveTo>
                        <a:pt x="73456" y="1231900"/>
                      </a:moveTo>
                      <a:lnTo>
                        <a:pt x="71297" y="1227505"/>
                      </a:lnTo>
                      <a:lnTo>
                        <a:pt x="73025" y="1231900"/>
                      </a:lnTo>
                      <a:lnTo>
                        <a:pt x="73456" y="1231900"/>
                      </a:lnTo>
                      <a:close/>
                    </a:path>
                    <a:path w="2536825" h="1689100">
                      <a:moveTo>
                        <a:pt x="89903" y="1181100"/>
                      </a:moveTo>
                      <a:lnTo>
                        <a:pt x="82232" y="1181100"/>
                      </a:lnTo>
                      <a:lnTo>
                        <a:pt x="74244" y="1193800"/>
                      </a:lnTo>
                      <a:lnTo>
                        <a:pt x="80010" y="1193800"/>
                      </a:lnTo>
                      <a:lnTo>
                        <a:pt x="89903" y="1181100"/>
                      </a:lnTo>
                      <a:close/>
                    </a:path>
                    <a:path w="2536825" h="1689100">
                      <a:moveTo>
                        <a:pt x="116903" y="1206500"/>
                      </a:moveTo>
                      <a:lnTo>
                        <a:pt x="112763" y="1193800"/>
                      </a:lnTo>
                      <a:lnTo>
                        <a:pt x="107251" y="1193800"/>
                      </a:lnTo>
                      <a:lnTo>
                        <a:pt x="100291" y="1181100"/>
                      </a:lnTo>
                      <a:lnTo>
                        <a:pt x="89903" y="1181100"/>
                      </a:lnTo>
                      <a:lnTo>
                        <a:pt x="98513" y="1193800"/>
                      </a:lnTo>
                      <a:lnTo>
                        <a:pt x="105524" y="1193800"/>
                      </a:lnTo>
                      <a:lnTo>
                        <a:pt x="110236" y="1206500"/>
                      </a:lnTo>
                      <a:lnTo>
                        <a:pt x="111963" y="1206500"/>
                      </a:lnTo>
                      <a:lnTo>
                        <a:pt x="110553" y="1219200"/>
                      </a:lnTo>
                      <a:lnTo>
                        <a:pt x="105638" y="1231900"/>
                      </a:lnTo>
                      <a:lnTo>
                        <a:pt x="107340" y="1231900"/>
                      </a:lnTo>
                      <a:lnTo>
                        <a:pt x="112585" y="1219200"/>
                      </a:lnTo>
                      <a:lnTo>
                        <a:pt x="116078" y="1219200"/>
                      </a:lnTo>
                      <a:lnTo>
                        <a:pt x="116522" y="1206500"/>
                      </a:lnTo>
                      <a:lnTo>
                        <a:pt x="116903" y="1206500"/>
                      </a:lnTo>
                      <a:close/>
                    </a:path>
                    <a:path w="2536825" h="1689100">
                      <a:moveTo>
                        <a:pt x="422605" y="1320800"/>
                      </a:moveTo>
                      <a:lnTo>
                        <a:pt x="418134" y="1320800"/>
                      </a:lnTo>
                      <a:lnTo>
                        <a:pt x="418134" y="1333500"/>
                      </a:lnTo>
                      <a:lnTo>
                        <a:pt x="422605" y="1333500"/>
                      </a:lnTo>
                      <a:lnTo>
                        <a:pt x="422605" y="1320800"/>
                      </a:lnTo>
                      <a:close/>
                    </a:path>
                    <a:path w="2536825" h="1689100">
                      <a:moveTo>
                        <a:pt x="429755" y="1295400"/>
                      </a:moveTo>
                      <a:lnTo>
                        <a:pt x="424611" y="1295400"/>
                      </a:lnTo>
                      <a:lnTo>
                        <a:pt x="423278" y="1308100"/>
                      </a:lnTo>
                      <a:lnTo>
                        <a:pt x="423113" y="1308100"/>
                      </a:lnTo>
                      <a:lnTo>
                        <a:pt x="423011" y="1320800"/>
                      </a:lnTo>
                      <a:lnTo>
                        <a:pt x="428104" y="1320800"/>
                      </a:lnTo>
                      <a:lnTo>
                        <a:pt x="426885" y="1308100"/>
                      </a:lnTo>
                      <a:lnTo>
                        <a:pt x="425818" y="1308100"/>
                      </a:lnTo>
                      <a:lnTo>
                        <a:pt x="429755" y="1295400"/>
                      </a:lnTo>
                      <a:close/>
                    </a:path>
                    <a:path w="2536825" h="1689100">
                      <a:moveTo>
                        <a:pt x="438404" y="1346200"/>
                      </a:moveTo>
                      <a:lnTo>
                        <a:pt x="433489" y="1333500"/>
                      </a:lnTo>
                      <a:lnTo>
                        <a:pt x="424395" y="1346200"/>
                      </a:lnTo>
                      <a:lnTo>
                        <a:pt x="438404" y="1346200"/>
                      </a:lnTo>
                      <a:close/>
                    </a:path>
                    <a:path w="2536825" h="1689100">
                      <a:moveTo>
                        <a:pt x="439991" y="1333500"/>
                      </a:moveTo>
                      <a:lnTo>
                        <a:pt x="439000" y="1320800"/>
                      </a:lnTo>
                      <a:lnTo>
                        <a:pt x="436016" y="1320800"/>
                      </a:lnTo>
                      <a:lnTo>
                        <a:pt x="436041" y="1295400"/>
                      </a:lnTo>
                      <a:lnTo>
                        <a:pt x="429755" y="1295400"/>
                      </a:lnTo>
                      <a:lnTo>
                        <a:pt x="430682" y="1308100"/>
                      </a:lnTo>
                      <a:lnTo>
                        <a:pt x="434886" y="1308100"/>
                      </a:lnTo>
                      <a:lnTo>
                        <a:pt x="428104" y="1320800"/>
                      </a:lnTo>
                      <a:lnTo>
                        <a:pt x="435305" y="1320800"/>
                      </a:lnTo>
                      <a:lnTo>
                        <a:pt x="435305" y="1333500"/>
                      </a:lnTo>
                      <a:lnTo>
                        <a:pt x="439991" y="1333500"/>
                      </a:lnTo>
                      <a:close/>
                    </a:path>
                    <a:path w="2536825" h="1689100">
                      <a:moveTo>
                        <a:pt x="568680" y="1066800"/>
                      </a:moveTo>
                      <a:lnTo>
                        <a:pt x="564680" y="1054100"/>
                      </a:lnTo>
                      <a:lnTo>
                        <a:pt x="564235" y="1054100"/>
                      </a:lnTo>
                      <a:lnTo>
                        <a:pt x="564400" y="1041400"/>
                      </a:lnTo>
                      <a:lnTo>
                        <a:pt x="562267" y="1041400"/>
                      </a:lnTo>
                      <a:lnTo>
                        <a:pt x="561314" y="1028700"/>
                      </a:lnTo>
                      <a:lnTo>
                        <a:pt x="556539" y="1028700"/>
                      </a:lnTo>
                      <a:lnTo>
                        <a:pt x="559092" y="1041400"/>
                      </a:lnTo>
                      <a:lnTo>
                        <a:pt x="560374" y="1041400"/>
                      </a:lnTo>
                      <a:lnTo>
                        <a:pt x="560311" y="1054100"/>
                      </a:lnTo>
                      <a:lnTo>
                        <a:pt x="552894" y="1054100"/>
                      </a:lnTo>
                      <a:lnTo>
                        <a:pt x="552805" y="1041400"/>
                      </a:lnTo>
                      <a:lnTo>
                        <a:pt x="553885" y="1041400"/>
                      </a:lnTo>
                      <a:lnTo>
                        <a:pt x="556539" y="1028700"/>
                      </a:lnTo>
                      <a:lnTo>
                        <a:pt x="551522" y="1028700"/>
                      </a:lnTo>
                      <a:lnTo>
                        <a:pt x="549376" y="1041400"/>
                      </a:lnTo>
                      <a:lnTo>
                        <a:pt x="548792" y="1054100"/>
                      </a:lnTo>
                      <a:lnTo>
                        <a:pt x="547192" y="1054100"/>
                      </a:lnTo>
                      <a:lnTo>
                        <a:pt x="543560" y="1066800"/>
                      </a:lnTo>
                      <a:lnTo>
                        <a:pt x="543560" y="1079500"/>
                      </a:lnTo>
                      <a:lnTo>
                        <a:pt x="548017" y="1079500"/>
                      </a:lnTo>
                      <a:lnTo>
                        <a:pt x="548017" y="1066800"/>
                      </a:lnTo>
                      <a:lnTo>
                        <a:pt x="564857" y="1066800"/>
                      </a:lnTo>
                      <a:lnTo>
                        <a:pt x="564857" y="1079500"/>
                      </a:lnTo>
                      <a:lnTo>
                        <a:pt x="568680" y="1079500"/>
                      </a:lnTo>
                      <a:lnTo>
                        <a:pt x="568680" y="1066800"/>
                      </a:lnTo>
                      <a:close/>
                    </a:path>
                    <a:path w="2536825" h="1689100">
                      <a:moveTo>
                        <a:pt x="592823" y="1511300"/>
                      </a:moveTo>
                      <a:lnTo>
                        <a:pt x="592315" y="1498600"/>
                      </a:lnTo>
                      <a:lnTo>
                        <a:pt x="591934" y="1447800"/>
                      </a:lnTo>
                      <a:lnTo>
                        <a:pt x="591743" y="1409700"/>
                      </a:lnTo>
                      <a:lnTo>
                        <a:pt x="591629" y="1371600"/>
                      </a:lnTo>
                      <a:lnTo>
                        <a:pt x="591705" y="1193800"/>
                      </a:lnTo>
                      <a:lnTo>
                        <a:pt x="592023" y="1143000"/>
                      </a:lnTo>
                      <a:lnTo>
                        <a:pt x="592493" y="1130300"/>
                      </a:lnTo>
                      <a:lnTo>
                        <a:pt x="587730" y="1130300"/>
                      </a:lnTo>
                      <a:lnTo>
                        <a:pt x="587730" y="1511300"/>
                      </a:lnTo>
                      <a:lnTo>
                        <a:pt x="592823" y="1511300"/>
                      </a:lnTo>
                      <a:close/>
                    </a:path>
                    <a:path w="2536825" h="1689100">
                      <a:moveTo>
                        <a:pt x="604875" y="952500"/>
                      </a:moveTo>
                      <a:lnTo>
                        <a:pt x="599351" y="952500"/>
                      </a:lnTo>
                      <a:lnTo>
                        <a:pt x="600354" y="977900"/>
                      </a:lnTo>
                      <a:lnTo>
                        <a:pt x="600900" y="1016000"/>
                      </a:lnTo>
                      <a:lnTo>
                        <a:pt x="600849" y="1066800"/>
                      </a:lnTo>
                      <a:lnTo>
                        <a:pt x="600113" y="1092200"/>
                      </a:lnTo>
                      <a:lnTo>
                        <a:pt x="604875" y="1092200"/>
                      </a:lnTo>
                      <a:lnTo>
                        <a:pt x="604875" y="952500"/>
                      </a:lnTo>
                      <a:close/>
                    </a:path>
                    <a:path w="2536825" h="1689100">
                      <a:moveTo>
                        <a:pt x="621296" y="1092200"/>
                      </a:moveTo>
                      <a:lnTo>
                        <a:pt x="620458" y="1066800"/>
                      </a:lnTo>
                      <a:lnTo>
                        <a:pt x="620039" y="1028700"/>
                      </a:lnTo>
                      <a:lnTo>
                        <a:pt x="620115" y="990600"/>
                      </a:lnTo>
                      <a:lnTo>
                        <a:pt x="620814" y="952500"/>
                      </a:lnTo>
                      <a:lnTo>
                        <a:pt x="615937" y="952500"/>
                      </a:lnTo>
                      <a:lnTo>
                        <a:pt x="615937" y="1092200"/>
                      </a:lnTo>
                      <a:lnTo>
                        <a:pt x="621296" y="1092200"/>
                      </a:lnTo>
                      <a:close/>
                    </a:path>
                    <a:path w="2536825" h="1689100">
                      <a:moveTo>
                        <a:pt x="634619" y="901700"/>
                      </a:moveTo>
                      <a:lnTo>
                        <a:pt x="630072" y="901700"/>
                      </a:lnTo>
                      <a:lnTo>
                        <a:pt x="630072" y="952500"/>
                      </a:lnTo>
                      <a:lnTo>
                        <a:pt x="629234" y="952500"/>
                      </a:lnTo>
                      <a:lnTo>
                        <a:pt x="630123" y="977900"/>
                      </a:lnTo>
                      <a:lnTo>
                        <a:pt x="630415" y="1003300"/>
                      </a:lnTo>
                      <a:lnTo>
                        <a:pt x="630478" y="1066800"/>
                      </a:lnTo>
                      <a:lnTo>
                        <a:pt x="629793" y="1092200"/>
                      </a:lnTo>
                      <a:lnTo>
                        <a:pt x="634619" y="1092200"/>
                      </a:lnTo>
                      <a:lnTo>
                        <a:pt x="634619" y="901700"/>
                      </a:lnTo>
                      <a:close/>
                    </a:path>
                    <a:path w="2536825" h="1689100">
                      <a:moveTo>
                        <a:pt x="653656" y="482600"/>
                      </a:moveTo>
                      <a:lnTo>
                        <a:pt x="648538" y="469900"/>
                      </a:lnTo>
                      <a:lnTo>
                        <a:pt x="646772" y="469900"/>
                      </a:lnTo>
                      <a:lnTo>
                        <a:pt x="644105" y="457200"/>
                      </a:lnTo>
                      <a:lnTo>
                        <a:pt x="642721" y="457200"/>
                      </a:lnTo>
                      <a:lnTo>
                        <a:pt x="643788" y="469900"/>
                      </a:lnTo>
                      <a:lnTo>
                        <a:pt x="646734" y="482600"/>
                      </a:lnTo>
                      <a:lnTo>
                        <a:pt x="653656" y="482600"/>
                      </a:lnTo>
                      <a:close/>
                    </a:path>
                    <a:path w="2536825" h="1689100">
                      <a:moveTo>
                        <a:pt x="698030" y="762000"/>
                      </a:moveTo>
                      <a:lnTo>
                        <a:pt x="694702" y="749300"/>
                      </a:lnTo>
                      <a:lnTo>
                        <a:pt x="691426" y="749300"/>
                      </a:lnTo>
                      <a:lnTo>
                        <a:pt x="692277" y="762000"/>
                      </a:lnTo>
                      <a:lnTo>
                        <a:pt x="692467" y="774700"/>
                      </a:lnTo>
                      <a:lnTo>
                        <a:pt x="692556" y="825500"/>
                      </a:lnTo>
                      <a:lnTo>
                        <a:pt x="691870" y="838200"/>
                      </a:lnTo>
                      <a:lnTo>
                        <a:pt x="685812" y="838200"/>
                      </a:lnTo>
                      <a:lnTo>
                        <a:pt x="685812" y="749300"/>
                      </a:lnTo>
                      <a:lnTo>
                        <a:pt x="681926" y="749300"/>
                      </a:lnTo>
                      <a:lnTo>
                        <a:pt x="681926" y="762000"/>
                      </a:lnTo>
                      <a:lnTo>
                        <a:pt x="680313" y="762000"/>
                      </a:lnTo>
                      <a:lnTo>
                        <a:pt x="681253" y="774700"/>
                      </a:lnTo>
                      <a:lnTo>
                        <a:pt x="681570" y="800100"/>
                      </a:lnTo>
                      <a:lnTo>
                        <a:pt x="681266" y="825500"/>
                      </a:lnTo>
                      <a:lnTo>
                        <a:pt x="680300" y="838200"/>
                      </a:lnTo>
                      <a:lnTo>
                        <a:pt x="669188" y="838200"/>
                      </a:lnTo>
                      <a:lnTo>
                        <a:pt x="668223" y="825500"/>
                      </a:lnTo>
                      <a:lnTo>
                        <a:pt x="667740" y="812800"/>
                      </a:lnTo>
                      <a:lnTo>
                        <a:pt x="667816" y="787400"/>
                      </a:lnTo>
                      <a:lnTo>
                        <a:pt x="668540" y="762000"/>
                      </a:lnTo>
                      <a:lnTo>
                        <a:pt x="668058" y="762000"/>
                      </a:lnTo>
                      <a:lnTo>
                        <a:pt x="668058" y="749300"/>
                      </a:lnTo>
                      <a:lnTo>
                        <a:pt x="663016" y="749300"/>
                      </a:lnTo>
                      <a:lnTo>
                        <a:pt x="663956" y="762000"/>
                      </a:lnTo>
                      <a:lnTo>
                        <a:pt x="664349" y="787400"/>
                      </a:lnTo>
                      <a:lnTo>
                        <a:pt x="664159" y="825500"/>
                      </a:lnTo>
                      <a:lnTo>
                        <a:pt x="663333" y="838200"/>
                      </a:lnTo>
                      <a:lnTo>
                        <a:pt x="655751" y="838200"/>
                      </a:lnTo>
                      <a:lnTo>
                        <a:pt x="655624" y="749300"/>
                      </a:lnTo>
                      <a:lnTo>
                        <a:pt x="651954" y="749300"/>
                      </a:lnTo>
                      <a:lnTo>
                        <a:pt x="651954" y="762000"/>
                      </a:lnTo>
                      <a:lnTo>
                        <a:pt x="651332" y="762000"/>
                      </a:lnTo>
                      <a:lnTo>
                        <a:pt x="651332" y="825500"/>
                      </a:lnTo>
                      <a:lnTo>
                        <a:pt x="650621" y="825500"/>
                      </a:lnTo>
                      <a:lnTo>
                        <a:pt x="651446" y="838200"/>
                      </a:lnTo>
                      <a:lnTo>
                        <a:pt x="651789" y="850900"/>
                      </a:lnTo>
                      <a:lnTo>
                        <a:pt x="651637" y="876300"/>
                      </a:lnTo>
                      <a:lnTo>
                        <a:pt x="650938" y="889000"/>
                      </a:lnTo>
                      <a:lnTo>
                        <a:pt x="656018" y="889000"/>
                      </a:lnTo>
                      <a:lnTo>
                        <a:pt x="656018" y="850900"/>
                      </a:lnTo>
                      <a:lnTo>
                        <a:pt x="692861" y="850900"/>
                      </a:lnTo>
                      <a:lnTo>
                        <a:pt x="692518" y="863600"/>
                      </a:lnTo>
                      <a:lnTo>
                        <a:pt x="692632" y="876300"/>
                      </a:lnTo>
                      <a:lnTo>
                        <a:pt x="692581" y="889000"/>
                      </a:lnTo>
                      <a:lnTo>
                        <a:pt x="696950" y="889000"/>
                      </a:lnTo>
                      <a:lnTo>
                        <a:pt x="696950" y="850900"/>
                      </a:lnTo>
                      <a:lnTo>
                        <a:pt x="696950" y="838200"/>
                      </a:lnTo>
                      <a:lnTo>
                        <a:pt x="696950" y="825500"/>
                      </a:lnTo>
                      <a:lnTo>
                        <a:pt x="697572" y="825500"/>
                      </a:lnTo>
                      <a:lnTo>
                        <a:pt x="696760" y="812800"/>
                      </a:lnTo>
                      <a:lnTo>
                        <a:pt x="696366" y="800100"/>
                      </a:lnTo>
                      <a:lnTo>
                        <a:pt x="696442" y="774700"/>
                      </a:lnTo>
                      <a:lnTo>
                        <a:pt x="697026" y="762000"/>
                      </a:lnTo>
                      <a:lnTo>
                        <a:pt x="698030" y="762000"/>
                      </a:lnTo>
                      <a:close/>
                    </a:path>
                    <a:path w="2536825" h="1689100">
                      <a:moveTo>
                        <a:pt x="709333" y="457200"/>
                      </a:moveTo>
                      <a:lnTo>
                        <a:pt x="702932" y="457200"/>
                      </a:lnTo>
                      <a:lnTo>
                        <a:pt x="701763" y="469900"/>
                      </a:lnTo>
                      <a:lnTo>
                        <a:pt x="700176" y="469900"/>
                      </a:lnTo>
                      <a:lnTo>
                        <a:pt x="694397" y="482600"/>
                      </a:lnTo>
                      <a:lnTo>
                        <a:pt x="699503" y="482600"/>
                      </a:lnTo>
                      <a:lnTo>
                        <a:pt x="702932" y="469900"/>
                      </a:lnTo>
                      <a:lnTo>
                        <a:pt x="705421" y="469900"/>
                      </a:lnTo>
                      <a:lnTo>
                        <a:pt x="709333" y="457200"/>
                      </a:lnTo>
                      <a:close/>
                    </a:path>
                    <a:path w="2536825" h="1689100">
                      <a:moveTo>
                        <a:pt x="720331" y="1092200"/>
                      </a:moveTo>
                      <a:lnTo>
                        <a:pt x="719353" y="1066800"/>
                      </a:lnTo>
                      <a:lnTo>
                        <a:pt x="718845" y="1028700"/>
                      </a:lnTo>
                      <a:lnTo>
                        <a:pt x="718921" y="990600"/>
                      </a:lnTo>
                      <a:lnTo>
                        <a:pt x="719658" y="952500"/>
                      </a:lnTo>
                      <a:lnTo>
                        <a:pt x="719112" y="952500"/>
                      </a:lnTo>
                      <a:lnTo>
                        <a:pt x="719086" y="901700"/>
                      </a:lnTo>
                      <a:lnTo>
                        <a:pt x="714806" y="901700"/>
                      </a:lnTo>
                      <a:lnTo>
                        <a:pt x="714806" y="1092200"/>
                      </a:lnTo>
                      <a:lnTo>
                        <a:pt x="720331" y="1092200"/>
                      </a:lnTo>
                      <a:close/>
                    </a:path>
                    <a:path w="2536825" h="1689100">
                      <a:moveTo>
                        <a:pt x="734504" y="1092200"/>
                      </a:moveTo>
                      <a:lnTo>
                        <a:pt x="733513" y="1066800"/>
                      </a:lnTo>
                      <a:lnTo>
                        <a:pt x="732993" y="1028700"/>
                      </a:lnTo>
                      <a:lnTo>
                        <a:pt x="733056" y="990600"/>
                      </a:lnTo>
                      <a:lnTo>
                        <a:pt x="733767" y="952500"/>
                      </a:lnTo>
                      <a:lnTo>
                        <a:pt x="728091" y="952500"/>
                      </a:lnTo>
                      <a:lnTo>
                        <a:pt x="729030" y="977900"/>
                      </a:lnTo>
                      <a:lnTo>
                        <a:pt x="729348" y="1003300"/>
                      </a:lnTo>
                      <a:lnTo>
                        <a:pt x="729411" y="1066800"/>
                      </a:lnTo>
                      <a:lnTo>
                        <a:pt x="728687" y="1092200"/>
                      </a:lnTo>
                      <a:lnTo>
                        <a:pt x="734504" y="1092200"/>
                      </a:lnTo>
                      <a:close/>
                    </a:path>
                    <a:path w="2536825" h="1689100">
                      <a:moveTo>
                        <a:pt x="748055" y="952500"/>
                      </a:moveTo>
                      <a:lnTo>
                        <a:pt x="743381" y="952500"/>
                      </a:lnTo>
                      <a:lnTo>
                        <a:pt x="743381" y="1092200"/>
                      </a:lnTo>
                      <a:lnTo>
                        <a:pt x="748055" y="1092200"/>
                      </a:lnTo>
                      <a:lnTo>
                        <a:pt x="748055" y="952500"/>
                      </a:lnTo>
                      <a:close/>
                    </a:path>
                    <a:path w="2536825" h="1689100">
                      <a:moveTo>
                        <a:pt x="752652" y="825500"/>
                      </a:moveTo>
                      <a:lnTo>
                        <a:pt x="729513" y="825500"/>
                      </a:lnTo>
                      <a:lnTo>
                        <a:pt x="729513" y="838200"/>
                      </a:lnTo>
                      <a:lnTo>
                        <a:pt x="726173" y="838200"/>
                      </a:lnTo>
                      <a:lnTo>
                        <a:pt x="726173" y="827849"/>
                      </a:lnTo>
                      <a:lnTo>
                        <a:pt x="729513" y="838200"/>
                      </a:lnTo>
                      <a:lnTo>
                        <a:pt x="729513" y="825500"/>
                      </a:lnTo>
                      <a:lnTo>
                        <a:pt x="726173" y="825500"/>
                      </a:lnTo>
                      <a:lnTo>
                        <a:pt x="726173" y="736600"/>
                      </a:lnTo>
                      <a:lnTo>
                        <a:pt x="716724" y="736600"/>
                      </a:lnTo>
                      <a:lnTo>
                        <a:pt x="716724" y="749300"/>
                      </a:lnTo>
                      <a:lnTo>
                        <a:pt x="716724" y="838200"/>
                      </a:lnTo>
                      <a:lnTo>
                        <a:pt x="712203" y="838200"/>
                      </a:lnTo>
                      <a:lnTo>
                        <a:pt x="712038" y="827849"/>
                      </a:lnTo>
                      <a:lnTo>
                        <a:pt x="711974" y="749300"/>
                      </a:lnTo>
                      <a:lnTo>
                        <a:pt x="716724" y="749300"/>
                      </a:lnTo>
                      <a:lnTo>
                        <a:pt x="716724" y="736600"/>
                      </a:lnTo>
                      <a:lnTo>
                        <a:pt x="713778" y="736600"/>
                      </a:lnTo>
                      <a:lnTo>
                        <a:pt x="713778" y="698500"/>
                      </a:lnTo>
                      <a:lnTo>
                        <a:pt x="691159" y="698500"/>
                      </a:lnTo>
                      <a:lnTo>
                        <a:pt x="691159" y="685800"/>
                      </a:lnTo>
                      <a:lnTo>
                        <a:pt x="694601" y="673100"/>
                      </a:lnTo>
                      <a:lnTo>
                        <a:pt x="698741" y="673100"/>
                      </a:lnTo>
                      <a:lnTo>
                        <a:pt x="702030" y="660400"/>
                      </a:lnTo>
                      <a:lnTo>
                        <a:pt x="691362" y="660400"/>
                      </a:lnTo>
                      <a:lnTo>
                        <a:pt x="691362" y="596900"/>
                      </a:lnTo>
                      <a:lnTo>
                        <a:pt x="689660" y="596900"/>
                      </a:lnTo>
                      <a:lnTo>
                        <a:pt x="694486" y="584200"/>
                      </a:lnTo>
                      <a:lnTo>
                        <a:pt x="693877" y="584200"/>
                      </a:lnTo>
                      <a:lnTo>
                        <a:pt x="689152" y="571601"/>
                      </a:lnTo>
                      <a:lnTo>
                        <a:pt x="689152" y="660400"/>
                      </a:lnTo>
                      <a:lnTo>
                        <a:pt x="684288" y="673100"/>
                      </a:lnTo>
                      <a:lnTo>
                        <a:pt x="682091" y="673100"/>
                      </a:lnTo>
                      <a:lnTo>
                        <a:pt x="681570" y="685800"/>
                      </a:lnTo>
                      <a:lnTo>
                        <a:pt x="681748" y="698500"/>
                      </a:lnTo>
                      <a:lnTo>
                        <a:pt x="667359" y="698500"/>
                      </a:lnTo>
                      <a:lnTo>
                        <a:pt x="668489" y="685800"/>
                      </a:lnTo>
                      <a:lnTo>
                        <a:pt x="666610" y="673100"/>
                      </a:lnTo>
                      <a:lnTo>
                        <a:pt x="661111" y="673100"/>
                      </a:lnTo>
                      <a:lnTo>
                        <a:pt x="660463" y="660400"/>
                      </a:lnTo>
                      <a:lnTo>
                        <a:pt x="667181" y="660400"/>
                      </a:lnTo>
                      <a:lnTo>
                        <a:pt x="665594" y="647700"/>
                      </a:lnTo>
                      <a:lnTo>
                        <a:pt x="666623" y="647700"/>
                      </a:lnTo>
                      <a:lnTo>
                        <a:pt x="666254" y="635000"/>
                      </a:lnTo>
                      <a:lnTo>
                        <a:pt x="666394" y="635000"/>
                      </a:lnTo>
                      <a:lnTo>
                        <a:pt x="666394" y="622300"/>
                      </a:lnTo>
                      <a:lnTo>
                        <a:pt x="668096" y="622300"/>
                      </a:lnTo>
                      <a:lnTo>
                        <a:pt x="668096" y="596900"/>
                      </a:lnTo>
                      <a:lnTo>
                        <a:pt x="679348" y="596900"/>
                      </a:lnTo>
                      <a:lnTo>
                        <a:pt x="682371" y="609600"/>
                      </a:lnTo>
                      <a:lnTo>
                        <a:pt x="681659" y="609600"/>
                      </a:lnTo>
                      <a:lnTo>
                        <a:pt x="681609" y="622300"/>
                      </a:lnTo>
                      <a:lnTo>
                        <a:pt x="681304" y="622300"/>
                      </a:lnTo>
                      <a:lnTo>
                        <a:pt x="682409" y="635000"/>
                      </a:lnTo>
                      <a:lnTo>
                        <a:pt x="681659" y="635000"/>
                      </a:lnTo>
                      <a:lnTo>
                        <a:pt x="681901" y="647700"/>
                      </a:lnTo>
                      <a:lnTo>
                        <a:pt x="681812" y="660400"/>
                      </a:lnTo>
                      <a:lnTo>
                        <a:pt x="689152" y="660400"/>
                      </a:lnTo>
                      <a:lnTo>
                        <a:pt x="689152" y="571601"/>
                      </a:lnTo>
                      <a:lnTo>
                        <a:pt x="683882" y="495300"/>
                      </a:lnTo>
                      <a:lnTo>
                        <a:pt x="688416" y="495300"/>
                      </a:lnTo>
                      <a:lnTo>
                        <a:pt x="692835" y="482600"/>
                      </a:lnTo>
                      <a:lnTo>
                        <a:pt x="679310" y="482600"/>
                      </a:lnTo>
                      <a:lnTo>
                        <a:pt x="679310" y="584200"/>
                      </a:lnTo>
                      <a:lnTo>
                        <a:pt x="670445" y="584200"/>
                      </a:lnTo>
                      <a:lnTo>
                        <a:pt x="669086" y="571500"/>
                      </a:lnTo>
                      <a:lnTo>
                        <a:pt x="669874" y="571500"/>
                      </a:lnTo>
                      <a:lnTo>
                        <a:pt x="670293" y="558800"/>
                      </a:lnTo>
                      <a:lnTo>
                        <a:pt x="671144" y="558800"/>
                      </a:lnTo>
                      <a:lnTo>
                        <a:pt x="672045" y="533400"/>
                      </a:lnTo>
                      <a:lnTo>
                        <a:pt x="673849" y="495300"/>
                      </a:lnTo>
                      <a:lnTo>
                        <a:pt x="674801" y="495300"/>
                      </a:lnTo>
                      <a:lnTo>
                        <a:pt x="679310" y="584200"/>
                      </a:lnTo>
                      <a:lnTo>
                        <a:pt x="679310" y="482600"/>
                      </a:lnTo>
                      <a:lnTo>
                        <a:pt x="657517" y="482600"/>
                      </a:lnTo>
                      <a:lnTo>
                        <a:pt x="659663" y="495300"/>
                      </a:lnTo>
                      <a:lnTo>
                        <a:pt x="664184" y="495300"/>
                      </a:lnTo>
                      <a:lnTo>
                        <a:pt x="662698" y="520700"/>
                      </a:lnTo>
                      <a:lnTo>
                        <a:pt x="662279" y="533400"/>
                      </a:lnTo>
                      <a:lnTo>
                        <a:pt x="660069" y="571500"/>
                      </a:lnTo>
                      <a:lnTo>
                        <a:pt x="659892" y="584200"/>
                      </a:lnTo>
                      <a:lnTo>
                        <a:pt x="655129" y="584200"/>
                      </a:lnTo>
                      <a:lnTo>
                        <a:pt x="660006" y="596900"/>
                      </a:lnTo>
                      <a:lnTo>
                        <a:pt x="658787" y="596900"/>
                      </a:lnTo>
                      <a:lnTo>
                        <a:pt x="658228" y="609600"/>
                      </a:lnTo>
                      <a:lnTo>
                        <a:pt x="657339" y="609600"/>
                      </a:lnTo>
                      <a:lnTo>
                        <a:pt x="657123" y="622300"/>
                      </a:lnTo>
                      <a:lnTo>
                        <a:pt x="656971" y="622300"/>
                      </a:lnTo>
                      <a:lnTo>
                        <a:pt x="656920" y="635000"/>
                      </a:lnTo>
                      <a:lnTo>
                        <a:pt x="656869" y="647700"/>
                      </a:lnTo>
                      <a:lnTo>
                        <a:pt x="656551" y="647700"/>
                      </a:lnTo>
                      <a:lnTo>
                        <a:pt x="656386" y="660400"/>
                      </a:lnTo>
                      <a:lnTo>
                        <a:pt x="651852" y="660400"/>
                      </a:lnTo>
                      <a:lnTo>
                        <a:pt x="645668" y="647700"/>
                      </a:lnTo>
                      <a:lnTo>
                        <a:pt x="644588" y="660400"/>
                      </a:lnTo>
                      <a:lnTo>
                        <a:pt x="657174" y="673100"/>
                      </a:lnTo>
                      <a:lnTo>
                        <a:pt x="656602" y="685800"/>
                      </a:lnTo>
                      <a:lnTo>
                        <a:pt x="657948" y="698500"/>
                      </a:lnTo>
                      <a:lnTo>
                        <a:pt x="637108" y="698500"/>
                      </a:lnTo>
                      <a:lnTo>
                        <a:pt x="637108" y="749300"/>
                      </a:lnTo>
                      <a:lnTo>
                        <a:pt x="637108" y="838200"/>
                      </a:lnTo>
                      <a:lnTo>
                        <a:pt x="632739" y="838200"/>
                      </a:lnTo>
                      <a:lnTo>
                        <a:pt x="632739" y="749300"/>
                      </a:lnTo>
                      <a:lnTo>
                        <a:pt x="637108" y="749300"/>
                      </a:lnTo>
                      <a:lnTo>
                        <a:pt x="637108" y="698500"/>
                      </a:lnTo>
                      <a:lnTo>
                        <a:pt x="635774" y="698500"/>
                      </a:lnTo>
                      <a:lnTo>
                        <a:pt x="635152" y="711200"/>
                      </a:lnTo>
                      <a:lnTo>
                        <a:pt x="634250" y="711200"/>
                      </a:lnTo>
                      <a:lnTo>
                        <a:pt x="633933" y="723900"/>
                      </a:lnTo>
                      <a:lnTo>
                        <a:pt x="634136" y="723900"/>
                      </a:lnTo>
                      <a:lnTo>
                        <a:pt x="634072" y="736600"/>
                      </a:lnTo>
                      <a:lnTo>
                        <a:pt x="621995" y="736600"/>
                      </a:lnTo>
                      <a:lnTo>
                        <a:pt x="621652" y="749300"/>
                      </a:lnTo>
                      <a:lnTo>
                        <a:pt x="621715" y="838200"/>
                      </a:lnTo>
                      <a:lnTo>
                        <a:pt x="619899" y="838200"/>
                      </a:lnTo>
                      <a:lnTo>
                        <a:pt x="619899" y="825500"/>
                      </a:lnTo>
                      <a:lnTo>
                        <a:pt x="596519" y="825500"/>
                      </a:lnTo>
                      <a:lnTo>
                        <a:pt x="596633" y="863600"/>
                      </a:lnTo>
                      <a:lnTo>
                        <a:pt x="596366" y="876300"/>
                      </a:lnTo>
                      <a:lnTo>
                        <a:pt x="597115" y="876300"/>
                      </a:lnTo>
                      <a:lnTo>
                        <a:pt x="595896" y="889000"/>
                      </a:lnTo>
                      <a:lnTo>
                        <a:pt x="606323" y="889000"/>
                      </a:lnTo>
                      <a:lnTo>
                        <a:pt x="606323" y="838200"/>
                      </a:lnTo>
                      <a:lnTo>
                        <a:pt x="611657" y="838200"/>
                      </a:lnTo>
                      <a:lnTo>
                        <a:pt x="612660" y="850900"/>
                      </a:lnTo>
                      <a:lnTo>
                        <a:pt x="613092" y="863600"/>
                      </a:lnTo>
                      <a:lnTo>
                        <a:pt x="612952" y="876300"/>
                      </a:lnTo>
                      <a:lnTo>
                        <a:pt x="612952" y="889000"/>
                      </a:lnTo>
                      <a:lnTo>
                        <a:pt x="616978" y="889000"/>
                      </a:lnTo>
                      <a:lnTo>
                        <a:pt x="616864" y="876300"/>
                      </a:lnTo>
                      <a:lnTo>
                        <a:pt x="616864" y="863600"/>
                      </a:lnTo>
                      <a:lnTo>
                        <a:pt x="616927" y="850900"/>
                      </a:lnTo>
                      <a:lnTo>
                        <a:pt x="637057" y="850900"/>
                      </a:lnTo>
                      <a:lnTo>
                        <a:pt x="637057" y="889000"/>
                      </a:lnTo>
                      <a:lnTo>
                        <a:pt x="642518" y="889000"/>
                      </a:lnTo>
                      <a:lnTo>
                        <a:pt x="641654" y="876300"/>
                      </a:lnTo>
                      <a:lnTo>
                        <a:pt x="641286" y="863600"/>
                      </a:lnTo>
                      <a:lnTo>
                        <a:pt x="641362" y="850900"/>
                      </a:lnTo>
                      <a:lnTo>
                        <a:pt x="641438" y="838200"/>
                      </a:lnTo>
                      <a:lnTo>
                        <a:pt x="642150" y="825500"/>
                      </a:lnTo>
                      <a:lnTo>
                        <a:pt x="642429" y="825500"/>
                      </a:lnTo>
                      <a:lnTo>
                        <a:pt x="641616" y="812800"/>
                      </a:lnTo>
                      <a:lnTo>
                        <a:pt x="641223" y="800100"/>
                      </a:lnTo>
                      <a:lnTo>
                        <a:pt x="641311" y="774700"/>
                      </a:lnTo>
                      <a:lnTo>
                        <a:pt x="641946" y="762000"/>
                      </a:lnTo>
                      <a:lnTo>
                        <a:pt x="641413" y="762000"/>
                      </a:lnTo>
                      <a:lnTo>
                        <a:pt x="640232" y="749300"/>
                      </a:lnTo>
                      <a:lnTo>
                        <a:pt x="644639" y="749300"/>
                      </a:lnTo>
                      <a:lnTo>
                        <a:pt x="644817" y="736600"/>
                      </a:lnTo>
                      <a:lnTo>
                        <a:pt x="644766" y="711200"/>
                      </a:lnTo>
                      <a:lnTo>
                        <a:pt x="704799" y="711200"/>
                      </a:lnTo>
                      <a:lnTo>
                        <a:pt x="704824" y="749300"/>
                      </a:lnTo>
                      <a:lnTo>
                        <a:pt x="708342" y="749300"/>
                      </a:lnTo>
                      <a:lnTo>
                        <a:pt x="707809" y="762000"/>
                      </a:lnTo>
                      <a:lnTo>
                        <a:pt x="707097" y="762000"/>
                      </a:lnTo>
                      <a:lnTo>
                        <a:pt x="707872" y="774700"/>
                      </a:lnTo>
                      <a:lnTo>
                        <a:pt x="708240" y="787400"/>
                      </a:lnTo>
                      <a:lnTo>
                        <a:pt x="708152" y="812800"/>
                      </a:lnTo>
                      <a:lnTo>
                        <a:pt x="707555" y="825500"/>
                      </a:lnTo>
                      <a:lnTo>
                        <a:pt x="706755" y="825500"/>
                      </a:lnTo>
                      <a:lnTo>
                        <a:pt x="707745" y="838200"/>
                      </a:lnTo>
                      <a:lnTo>
                        <a:pt x="708240" y="850900"/>
                      </a:lnTo>
                      <a:lnTo>
                        <a:pt x="708164" y="876300"/>
                      </a:lnTo>
                      <a:lnTo>
                        <a:pt x="707491" y="889000"/>
                      </a:lnTo>
                      <a:lnTo>
                        <a:pt x="712050" y="889000"/>
                      </a:lnTo>
                      <a:lnTo>
                        <a:pt x="712076" y="850900"/>
                      </a:lnTo>
                      <a:lnTo>
                        <a:pt x="732383" y="850900"/>
                      </a:lnTo>
                      <a:lnTo>
                        <a:pt x="731100" y="863600"/>
                      </a:lnTo>
                      <a:lnTo>
                        <a:pt x="731558" y="876300"/>
                      </a:lnTo>
                      <a:lnTo>
                        <a:pt x="731380" y="876300"/>
                      </a:lnTo>
                      <a:lnTo>
                        <a:pt x="731380" y="889000"/>
                      </a:lnTo>
                      <a:lnTo>
                        <a:pt x="735355" y="889000"/>
                      </a:lnTo>
                      <a:lnTo>
                        <a:pt x="735266" y="850900"/>
                      </a:lnTo>
                      <a:lnTo>
                        <a:pt x="740054" y="850900"/>
                      </a:lnTo>
                      <a:lnTo>
                        <a:pt x="737857" y="838200"/>
                      </a:lnTo>
                      <a:lnTo>
                        <a:pt x="743178" y="838200"/>
                      </a:lnTo>
                      <a:lnTo>
                        <a:pt x="743648" y="850900"/>
                      </a:lnTo>
                      <a:lnTo>
                        <a:pt x="743572" y="876300"/>
                      </a:lnTo>
                      <a:lnTo>
                        <a:pt x="742899" y="889000"/>
                      </a:lnTo>
                      <a:lnTo>
                        <a:pt x="752652" y="889000"/>
                      </a:lnTo>
                      <a:lnTo>
                        <a:pt x="752652" y="825500"/>
                      </a:lnTo>
                      <a:close/>
                    </a:path>
                    <a:path w="2536825" h="1689100">
                      <a:moveTo>
                        <a:pt x="762063" y="1130300"/>
                      </a:moveTo>
                      <a:lnTo>
                        <a:pt x="756729" y="1130300"/>
                      </a:lnTo>
                      <a:lnTo>
                        <a:pt x="757186" y="1143000"/>
                      </a:lnTo>
                      <a:lnTo>
                        <a:pt x="757529" y="1193800"/>
                      </a:lnTo>
                      <a:lnTo>
                        <a:pt x="757643" y="1219200"/>
                      </a:lnTo>
                      <a:lnTo>
                        <a:pt x="757758" y="1435100"/>
                      </a:lnTo>
                      <a:lnTo>
                        <a:pt x="757656" y="1460500"/>
                      </a:lnTo>
                      <a:lnTo>
                        <a:pt x="757440" y="1498600"/>
                      </a:lnTo>
                      <a:lnTo>
                        <a:pt x="757008" y="1511300"/>
                      </a:lnTo>
                      <a:lnTo>
                        <a:pt x="762063" y="1511300"/>
                      </a:lnTo>
                      <a:lnTo>
                        <a:pt x="762063" y="1130300"/>
                      </a:lnTo>
                      <a:close/>
                    </a:path>
                    <a:path w="2536825" h="1689100">
                      <a:moveTo>
                        <a:pt x="805205" y="1066800"/>
                      </a:moveTo>
                      <a:lnTo>
                        <a:pt x="799693" y="1054100"/>
                      </a:lnTo>
                      <a:lnTo>
                        <a:pt x="800430" y="1054100"/>
                      </a:lnTo>
                      <a:lnTo>
                        <a:pt x="799566" y="1041400"/>
                      </a:lnTo>
                      <a:lnTo>
                        <a:pt x="796950" y="1028700"/>
                      </a:lnTo>
                      <a:lnTo>
                        <a:pt x="792556" y="1028700"/>
                      </a:lnTo>
                      <a:lnTo>
                        <a:pt x="794766" y="1041400"/>
                      </a:lnTo>
                      <a:lnTo>
                        <a:pt x="796442" y="1041400"/>
                      </a:lnTo>
                      <a:lnTo>
                        <a:pt x="796531" y="1054100"/>
                      </a:lnTo>
                      <a:lnTo>
                        <a:pt x="788568" y="1054100"/>
                      </a:lnTo>
                      <a:lnTo>
                        <a:pt x="787996" y="1041400"/>
                      </a:lnTo>
                      <a:lnTo>
                        <a:pt x="789673" y="1041400"/>
                      </a:lnTo>
                      <a:lnTo>
                        <a:pt x="792556" y="1028700"/>
                      </a:lnTo>
                      <a:lnTo>
                        <a:pt x="787577" y="1028700"/>
                      </a:lnTo>
                      <a:lnTo>
                        <a:pt x="785088" y="1041400"/>
                      </a:lnTo>
                      <a:lnTo>
                        <a:pt x="784225" y="1054100"/>
                      </a:lnTo>
                      <a:lnTo>
                        <a:pt x="778979" y="1066800"/>
                      </a:lnTo>
                      <a:lnTo>
                        <a:pt x="778979" y="1079500"/>
                      </a:lnTo>
                      <a:lnTo>
                        <a:pt x="782751" y="1079500"/>
                      </a:lnTo>
                      <a:lnTo>
                        <a:pt x="783310" y="1066800"/>
                      </a:lnTo>
                      <a:lnTo>
                        <a:pt x="801662" y="1066800"/>
                      </a:lnTo>
                      <a:lnTo>
                        <a:pt x="801662" y="1079500"/>
                      </a:lnTo>
                      <a:lnTo>
                        <a:pt x="805205" y="1079500"/>
                      </a:lnTo>
                      <a:lnTo>
                        <a:pt x="805205" y="1066800"/>
                      </a:lnTo>
                      <a:close/>
                    </a:path>
                    <a:path w="2536825" h="1689100">
                      <a:moveTo>
                        <a:pt x="1018362" y="279400"/>
                      </a:moveTo>
                      <a:lnTo>
                        <a:pt x="1017511" y="266700"/>
                      </a:lnTo>
                      <a:lnTo>
                        <a:pt x="1013396" y="266700"/>
                      </a:lnTo>
                      <a:lnTo>
                        <a:pt x="1011275" y="279400"/>
                      </a:lnTo>
                      <a:lnTo>
                        <a:pt x="1018362" y="279400"/>
                      </a:lnTo>
                      <a:close/>
                    </a:path>
                    <a:path w="2536825" h="1689100">
                      <a:moveTo>
                        <a:pt x="1022273" y="101600"/>
                      </a:moveTo>
                      <a:lnTo>
                        <a:pt x="1018387" y="101600"/>
                      </a:lnTo>
                      <a:lnTo>
                        <a:pt x="1018387" y="114300"/>
                      </a:lnTo>
                      <a:lnTo>
                        <a:pt x="1022273" y="114300"/>
                      </a:lnTo>
                      <a:lnTo>
                        <a:pt x="1022273" y="101600"/>
                      </a:lnTo>
                      <a:close/>
                    </a:path>
                    <a:path w="2536825" h="1689100">
                      <a:moveTo>
                        <a:pt x="1042568" y="177800"/>
                      </a:moveTo>
                      <a:lnTo>
                        <a:pt x="1034351" y="177800"/>
                      </a:lnTo>
                      <a:lnTo>
                        <a:pt x="1034351" y="114300"/>
                      </a:lnTo>
                      <a:lnTo>
                        <a:pt x="1041209" y="114300"/>
                      </a:lnTo>
                      <a:lnTo>
                        <a:pt x="1040765" y="101600"/>
                      </a:lnTo>
                      <a:lnTo>
                        <a:pt x="1034186" y="101600"/>
                      </a:lnTo>
                      <a:lnTo>
                        <a:pt x="1034186" y="12700"/>
                      </a:lnTo>
                      <a:lnTo>
                        <a:pt x="1034326" y="12700"/>
                      </a:lnTo>
                      <a:lnTo>
                        <a:pt x="1033665" y="0"/>
                      </a:lnTo>
                      <a:lnTo>
                        <a:pt x="1030947" y="0"/>
                      </a:lnTo>
                      <a:lnTo>
                        <a:pt x="1024915" y="12700"/>
                      </a:lnTo>
                      <a:lnTo>
                        <a:pt x="1024915" y="101600"/>
                      </a:lnTo>
                      <a:lnTo>
                        <a:pt x="1027264" y="101600"/>
                      </a:lnTo>
                      <a:lnTo>
                        <a:pt x="1022299" y="114300"/>
                      </a:lnTo>
                      <a:lnTo>
                        <a:pt x="1024661" y="114300"/>
                      </a:lnTo>
                      <a:lnTo>
                        <a:pt x="1024661" y="177800"/>
                      </a:lnTo>
                      <a:lnTo>
                        <a:pt x="1016406" y="177800"/>
                      </a:lnTo>
                      <a:lnTo>
                        <a:pt x="1015695" y="190500"/>
                      </a:lnTo>
                      <a:lnTo>
                        <a:pt x="1024204" y="190500"/>
                      </a:lnTo>
                      <a:lnTo>
                        <a:pt x="1024877" y="215900"/>
                      </a:lnTo>
                      <a:lnTo>
                        <a:pt x="1024991" y="228600"/>
                      </a:lnTo>
                      <a:lnTo>
                        <a:pt x="1024597" y="254000"/>
                      </a:lnTo>
                      <a:lnTo>
                        <a:pt x="1023772" y="266700"/>
                      </a:lnTo>
                      <a:lnTo>
                        <a:pt x="1034656" y="266700"/>
                      </a:lnTo>
                      <a:lnTo>
                        <a:pt x="1034656" y="190500"/>
                      </a:lnTo>
                      <a:lnTo>
                        <a:pt x="1042568" y="190500"/>
                      </a:lnTo>
                      <a:lnTo>
                        <a:pt x="1042568" y="177800"/>
                      </a:lnTo>
                      <a:close/>
                    </a:path>
                    <a:path w="2536825" h="1689100">
                      <a:moveTo>
                        <a:pt x="1045768" y="266700"/>
                      </a:moveTo>
                      <a:lnTo>
                        <a:pt x="1041692" y="266700"/>
                      </a:lnTo>
                      <a:lnTo>
                        <a:pt x="1040930" y="279400"/>
                      </a:lnTo>
                      <a:lnTo>
                        <a:pt x="1045768" y="279400"/>
                      </a:lnTo>
                      <a:lnTo>
                        <a:pt x="1045768" y="266700"/>
                      </a:lnTo>
                      <a:close/>
                    </a:path>
                    <a:path w="2536825" h="1689100">
                      <a:moveTo>
                        <a:pt x="1069213" y="1320800"/>
                      </a:moveTo>
                      <a:lnTo>
                        <a:pt x="1063802" y="1320800"/>
                      </a:lnTo>
                      <a:lnTo>
                        <a:pt x="1067523" y="1333500"/>
                      </a:lnTo>
                      <a:lnTo>
                        <a:pt x="1069213" y="1320800"/>
                      </a:lnTo>
                      <a:close/>
                    </a:path>
                    <a:path w="2536825" h="1689100">
                      <a:moveTo>
                        <a:pt x="1074775" y="571500"/>
                      </a:moveTo>
                      <a:lnTo>
                        <a:pt x="1065568" y="571500"/>
                      </a:lnTo>
                      <a:lnTo>
                        <a:pt x="1065568" y="609600"/>
                      </a:lnTo>
                      <a:lnTo>
                        <a:pt x="1065530" y="622300"/>
                      </a:lnTo>
                      <a:lnTo>
                        <a:pt x="1065199" y="622300"/>
                      </a:lnTo>
                      <a:lnTo>
                        <a:pt x="1065199" y="647700"/>
                      </a:lnTo>
                      <a:lnTo>
                        <a:pt x="1056665" y="659955"/>
                      </a:lnTo>
                      <a:lnTo>
                        <a:pt x="1056665" y="698500"/>
                      </a:lnTo>
                      <a:lnTo>
                        <a:pt x="1045629" y="698500"/>
                      </a:lnTo>
                      <a:lnTo>
                        <a:pt x="1039456" y="711200"/>
                      </a:lnTo>
                      <a:lnTo>
                        <a:pt x="1041234" y="711200"/>
                      </a:lnTo>
                      <a:lnTo>
                        <a:pt x="1041234" y="863600"/>
                      </a:lnTo>
                      <a:lnTo>
                        <a:pt x="1042492" y="863600"/>
                      </a:lnTo>
                      <a:lnTo>
                        <a:pt x="1049540" y="876300"/>
                      </a:lnTo>
                      <a:lnTo>
                        <a:pt x="1041336" y="876300"/>
                      </a:lnTo>
                      <a:lnTo>
                        <a:pt x="1040930" y="889000"/>
                      </a:lnTo>
                      <a:lnTo>
                        <a:pt x="1040752" y="889000"/>
                      </a:lnTo>
                      <a:lnTo>
                        <a:pt x="1040904" y="901700"/>
                      </a:lnTo>
                      <a:lnTo>
                        <a:pt x="1040701" y="901700"/>
                      </a:lnTo>
                      <a:lnTo>
                        <a:pt x="1041349" y="914400"/>
                      </a:lnTo>
                      <a:lnTo>
                        <a:pt x="1018425" y="914400"/>
                      </a:lnTo>
                      <a:lnTo>
                        <a:pt x="1018425" y="889000"/>
                      </a:lnTo>
                      <a:lnTo>
                        <a:pt x="1018654" y="876300"/>
                      </a:lnTo>
                      <a:lnTo>
                        <a:pt x="1010793" y="876300"/>
                      </a:lnTo>
                      <a:lnTo>
                        <a:pt x="1016431" y="863600"/>
                      </a:lnTo>
                      <a:lnTo>
                        <a:pt x="1018159" y="863600"/>
                      </a:lnTo>
                      <a:lnTo>
                        <a:pt x="1018159" y="711200"/>
                      </a:lnTo>
                      <a:lnTo>
                        <a:pt x="1019302" y="711200"/>
                      </a:lnTo>
                      <a:lnTo>
                        <a:pt x="1016431" y="698500"/>
                      </a:lnTo>
                      <a:lnTo>
                        <a:pt x="1002690" y="698500"/>
                      </a:lnTo>
                      <a:lnTo>
                        <a:pt x="1009319" y="685800"/>
                      </a:lnTo>
                      <a:lnTo>
                        <a:pt x="1056208" y="685800"/>
                      </a:lnTo>
                      <a:lnTo>
                        <a:pt x="1056665" y="698500"/>
                      </a:lnTo>
                      <a:lnTo>
                        <a:pt x="1056665" y="659955"/>
                      </a:lnTo>
                      <a:lnTo>
                        <a:pt x="1056347" y="660400"/>
                      </a:lnTo>
                      <a:lnTo>
                        <a:pt x="1003096" y="660400"/>
                      </a:lnTo>
                      <a:lnTo>
                        <a:pt x="994321" y="647700"/>
                      </a:lnTo>
                      <a:lnTo>
                        <a:pt x="1065199" y="647700"/>
                      </a:lnTo>
                      <a:lnTo>
                        <a:pt x="1065199" y="622300"/>
                      </a:lnTo>
                      <a:lnTo>
                        <a:pt x="1065187" y="635000"/>
                      </a:lnTo>
                      <a:lnTo>
                        <a:pt x="994244" y="635000"/>
                      </a:lnTo>
                      <a:lnTo>
                        <a:pt x="994321" y="622300"/>
                      </a:lnTo>
                      <a:lnTo>
                        <a:pt x="994321" y="609600"/>
                      </a:lnTo>
                      <a:lnTo>
                        <a:pt x="993990" y="609600"/>
                      </a:lnTo>
                      <a:lnTo>
                        <a:pt x="993990" y="596900"/>
                      </a:lnTo>
                      <a:lnTo>
                        <a:pt x="1065136" y="596900"/>
                      </a:lnTo>
                      <a:lnTo>
                        <a:pt x="1065136" y="609600"/>
                      </a:lnTo>
                      <a:lnTo>
                        <a:pt x="1065568" y="609600"/>
                      </a:lnTo>
                      <a:lnTo>
                        <a:pt x="1065568" y="571500"/>
                      </a:lnTo>
                      <a:lnTo>
                        <a:pt x="1065199" y="571500"/>
                      </a:lnTo>
                      <a:lnTo>
                        <a:pt x="1065199" y="584200"/>
                      </a:lnTo>
                      <a:lnTo>
                        <a:pt x="1055103" y="584200"/>
                      </a:lnTo>
                      <a:lnTo>
                        <a:pt x="1045489" y="584200"/>
                      </a:lnTo>
                      <a:lnTo>
                        <a:pt x="1013942" y="584200"/>
                      </a:lnTo>
                      <a:lnTo>
                        <a:pt x="1001014" y="584200"/>
                      </a:lnTo>
                      <a:lnTo>
                        <a:pt x="1009243" y="571500"/>
                      </a:lnTo>
                      <a:lnTo>
                        <a:pt x="1013942" y="584200"/>
                      </a:lnTo>
                      <a:lnTo>
                        <a:pt x="1021765" y="571500"/>
                      </a:lnTo>
                      <a:lnTo>
                        <a:pt x="1013206" y="571500"/>
                      </a:lnTo>
                      <a:lnTo>
                        <a:pt x="1018641" y="558800"/>
                      </a:lnTo>
                      <a:lnTo>
                        <a:pt x="1018171" y="558800"/>
                      </a:lnTo>
                      <a:lnTo>
                        <a:pt x="1018273" y="508000"/>
                      </a:lnTo>
                      <a:lnTo>
                        <a:pt x="1018984" y="508000"/>
                      </a:lnTo>
                      <a:lnTo>
                        <a:pt x="1012240" y="495300"/>
                      </a:lnTo>
                      <a:lnTo>
                        <a:pt x="1045743" y="495300"/>
                      </a:lnTo>
                      <a:lnTo>
                        <a:pt x="1041946" y="508000"/>
                      </a:lnTo>
                      <a:lnTo>
                        <a:pt x="1041133" y="508000"/>
                      </a:lnTo>
                      <a:lnTo>
                        <a:pt x="1041234" y="558800"/>
                      </a:lnTo>
                      <a:lnTo>
                        <a:pt x="1043571" y="558800"/>
                      </a:lnTo>
                      <a:lnTo>
                        <a:pt x="1045972" y="571500"/>
                      </a:lnTo>
                      <a:lnTo>
                        <a:pt x="1040079" y="571500"/>
                      </a:lnTo>
                      <a:lnTo>
                        <a:pt x="1045489" y="584200"/>
                      </a:lnTo>
                      <a:lnTo>
                        <a:pt x="1048156" y="571500"/>
                      </a:lnTo>
                      <a:lnTo>
                        <a:pt x="1055103" y="584200"/>
                      </a:lnTo>
                      <a:lnTo>
                        <a:pt x="1060030" y="571500"/>
                      </a:lnTo>
                      <a:lnTo>
                        <a:pt x="1059040" y="571500"/>
                      </a:lnTo>
                      <a:lnTo>
                        <a:pt x="1060323" y="558800"/>
                      </a:lnTo>
                      <a:lnTo>
                        <a:pt x="1051890" y="558800"/>
                      </a:lnTo>
                      <a:lnTo>
                        <a:pt x="1051890" y="508000"/>
                      </a:lnTo>
                      <a:lnTo>
                        <a:pt x="1057617" y="495300"/>
                      </a:lnTo>
                      <a:lnTo>
                        <a:pt x="1058875" y="495300"/>
                      </a:lnTo>
                      <a:lnTo>
                        <a:pt x="1054925" y="482600"/>
                      </a:lnTo>
                      <a:lnTo>
                        <a:pt x="1044498" y="482600"/>
                      </a:lnTo>
                      <a:lnTo>
                        <a:pt x="1044498" y="381000"/>
                      </a:lnTo>
                      <a:lnTo>
                        <a:pt x="1044498" y="368300"/>
                      </a:lnTo>
                      <a:lnTo>
                        <a:pt x="1035088" y="368300"/>
                      </a:lnTo>
                      <a:lnTo>
                        <a:pt x="1035088" y="381000"/>
                      </a:lnTo>
                      <a:lnTo>
                        <a:pt x="1035088" y="482600"/>
                      </a:lnTo>
                      <a:lnTo>
                        <a:pt x="1025220" y="482600"/>
                      </a:lnTo>
                      <a:lnTo>
                        <a:pt x="1024216" y="469900"/>
                      </a:lnTo>
                      <a:lnTo>
                        <a:pt x="1023721" y="431800"/>
                      </a:lnTo>
                      <a:lnTo>
                        <a:pt x="1023797" y="406400"/>
                      </a:lnTo>
                      <a:lnTo>
                        <a:pt x="1024521" y="381000"/>
                      </a:lnTo>
                      <a:lnTo>
                        <a:pt x="1035088" y="381000"/>
                      </a:lnTo>
                      <a:lnTo>
                        <a:pt x="1035088" y="368300"/>
                      </a:lnTo>
                      <a:lnTo>
                        <a:pt x="1034580" y="368300"/>
                      </a:lnTo>
                      <a:lnTo>
                        <a:pt x="1033868" y="342900"/>
                      </a:lnTo>
                      <a:lnTo>
                        <a:pt x="1033830" y="317500"/>
                      </a:lnTo>
                      <a:lnTo>
                        <a:pt x="1034402" y="292100"/>
                      </a:lnTo>
                      <a:lnTo>
                        <a:pt x="1035456" y="279400"/>
                      </a:lnTo>
                      <a:lnTo>
                        <a:pt x="1024483" y="279400"/>
                      </a:lnTo>
                      <a:lnTo>
                        <a:pt x="1024483" y="368300"/>
                      </a:lnTo>
                      <a:lnTo>
                        <a:pt x="1014374" y="368300"/>
                      </a:lnTo>
                      <a:lnTo>
                        <a:pt x="1014336" y="482600"/>
                      </a:lnTo>
                      <a:lnTo>
                        <a:pt x="1004443" y="482600"/>
                      </a:lnTo>
                      <a:lnTo>
                        <a:pt x="1000531" y="495300"/>
                      </a:lnTo>
                      <a:lnTo>
                        <a:pt x="1001128" y="495300"/>
                      </a:lnTo>
                      <a:lnTo>
                        <a:pt x="1006995" y="508000"/>
                      </a:lnTo>
                      <a:lnTo>
                        <a:pt x="1006995" y="558800"/>
                      </a:lnTo>
                      <a:lnTo>
                        <a:pt x="998639" y="558800"/>
                      </a:lnTo>
                      <a:lnTo>
                        <a:pt x="999934" y="571500"/>
                      </a:lnTo>
                      <a:lnTo>
                        <a:pt x="984516" y="571500"/>
                      </a:lnTo>
                      <a:lnTo>
                        <a:pt x="984440" y="660400"/>
                      </a:lnTo>
                      <a:lnTo>
                        <a:pt x="993241" y="660400"/>
                      </a:lnTo>
                      <a:lnTo>
                        <a:pt x="993241" y="698500"/>
                      </a:lnTo>
                      <a:lnTo>
                        <a:pt x="1006944" y="711200"/>
                      </a:lnTo>
                      <a:lnTo>
                        <a:pt x="1006944" y="863600"/>
                      </a:lnTo>
                      <a:lnTo>
                        <a:pt x="998664" y="863600"/>
                      </a:lnTo>
                      <a:lnTo>
                        <a:pt x="998664" y="889000"/>
                      </a:lnTo>
                      <a:lnTo>
                        <a:pt x="1007173" y="889000"/>
                      </a:lnTo>
                      <a:lnTo>
                        <a:pt x="1007173" y="901700"/>
                      </a:lnTo>
                      <a:lnTo>
                        <a:pt x="1007110" y="914400"/>
                      </a:lnTo>
                      <a:lnTo>
                        <a:pt x="1001179" y="914400"/>
                      </a:lnTo>
                      <a:lnTo>
                        <a:pt x="1006919" y="927100"/>
                      </a:lnTo>
                      <a:lnTo>
                        <a:pt x="1052525" y="927100"/>
                      </a:lnTo>
                      <a:lnTo>
                        <a:pt x="1054138" y="914400"/>
                      </a:lnTo>
                      <a:lnTo>
                        <a:pt x="1051890" y="914400"/>
                      </a:lnTo>
                      <a:lnTo>
                        <a:pt x="1051890" y="901700"/>
                      </a:lnTo>
                      <a:lnTo>
                        <a:pt x="1052042" y="901700"/>
                      </a:lnTo>
                      <a:lnTo>
                        <a:pt x="1052042" y="889000"/>
                      </a:lnTo>
                      <a:lnTo>
                        <a:pt x="1060488" y="889000"/>
                      </a:lnTo>
                      <a:lnTo>
                        <a:pt x="1060488" y="863600"/>
                      </a:lnTo>
                      <a:lnTo>
                        <a:pt x="1052004" y="863600"/>
                      </a:lnTo>
                      <a:lnTo>
                        <a:pt x="1052004" y="711200"/>
                      </a:lnTo>
                      <a:lnTo>
                        <a:pt x="1066050" y="698500"/>
                      </a:lnTo>
                      <a:lnTo>
                        <a:pt x="1066050" y="685800"/>
                      </a:lnTo>
                      <a:lnTo>
                        <a:pt x="1066050" y="660400"/>
                      </a:lnTo>
                      <a:lnTo>
                        <a:pt x="1074775" y="660400"/>
                      </a:lnTo>
                      <a:lnTo>
                        <a:pt x="1074775" y="647700"/>
                      </a:lnTo>
                      <a:lnTo>
                        <a:pt x="1074775" y="635000"/>
                      </a:lnTo>
                      <a:lnTo>
                        <a:pt x="1074775" y="596900"/>
                      </a:lnTo>
                      <a:lnTo>
                        <a:pt x="1074775" y="584200"/>
                      </a:lnTo>
                      <a:lnTo>
                        <a:pt x="1074775" y="571500"/>
                      </a:lnTo>
                      <a:close/>
                    </a:path>
                    <a:path w="2536825" h="1689100">
                      <a:moveTo>
                        <a:pt x="1260843" y="1181100"/>
                      </a:moveTo>
                      <a:lnTo>
                        <a:pt x="1245819" y="1181100"/>
                      </a:lnTo>
                      <a:lnTo>
                        <a:pt x="1235303" y="1193800"/>
                      </a:lnTo>
                      <a:lnTo>
                        <a:pt x="1234478" y="1206500"/>
                      </a:lnTo>
                      <a:lnTo>
                        <a:pt x="1233335" y="1206500"/>
                      </a:lnTo>
                      <a:lnTo>
                        <a:pt x="1233144" y="1219200"/>
                      </a:lnTo>
                      <a:lnTo>
                        <a:pt x="1235722" y="1219200"/>
                      </a:lnTo>
                      <a:lnTo>
                        <a:pt x="1239405" y="1231900"/>
                      </a:lnTo>
                      <a:lnTo>
                        <a:pt x="1247990" y="1231900"/>
                      </a:lnTo>
                      <a:lnTo>
                        <a:pt x="1240980" y="1219200"/>
                      </a:lnTo>
                      <a:lnTo>
                        <a:pt x="1236230" y="1206500"/>
                      </a:lnTo>
                      <a:lnTo>
                        <a:pt x="1240116" y="1193800"/>
                      </a:lnTo>
                      <a:lnTo>
                        <a:pt x="1252499" y="1193800"/>
                      </a:lnTo>
                      <a:lnTo>
                        <a:pt x="1260843" y="1181100"/>
                      </a:lnTo>
                      <a:close/>
                    </a:path>
                    <a:path w="2536825" h="1689100">
                      <a:moveTo>
                        <a:pt x="1286522" y="1206500"/>
                      </a:moveTo>
                      <a:lnTo>
                        <a:pt x="1285786" y="1206500"/>
                      </a:lnTo>
                      <a:lnTo>
                        <a:pt x="1283055" y="1193800"/>
                      </a:lnTo>
                      <a:lnTo>
                        <a:pt x="1272095" y="1181100"/>
                      </a:lnTo>
                      <a:lnTo>
                        <a:pt x="1260843" y="1181100"/>
                      </a:lnTo>
                      <a:lnTo>
                        <a:pt x="1268945" y="1193800"/>
                      </a:lnTo>
                      <a:lnTo>
                        <a:pt x="1275499" y="1193800"/>
                      </a:lnTo>
                      <a:lnTo>
                        <a:pt x="1280045" y="1206500"/>
                      </a:lnTo>
                      <a:lnTo>
                        <a:pt x="1282090" y="1206500"/>
                      </a:lnTo>
                      <a:lnTo>
                        <a:pt x="1280947" y="1219200"/>
                      </a:lnTo>
                      <a:lnTo>
                        <a:pt x="1276908" y="1219200"/>
                      </a:lnTo>
                      <a:lnTo>
                        <a:pt x="1270927" y="1231900"/>
                      </a:lnTo>
                      <a:lnTo>
                        <a:pt x="1280477" y="1231900"/>
                      </a:lnTo>
                      <a:lnTo>
                        <a:pt x="1285811" y="1219200"/>
                      </a:lnTo>
                      <a:lnTo>
                        <a:pt x="1286179" y="1219200"/>
                      </a:lnTo>
                      <a:lnTo>
                        <a:pt x="1286522" y="1206500"/>
                      </a:lnTo>
                      <a:close/>
                    </a:path>
                    <a:path w="2536825" h="1689100">
                      <a:moveTo>
                        <a:pt x="1348854" y="1295400"/>
                      </a:moveTo>
                      <a:lnTo>
                        <a:pt x="1331925" y="1295400"/>
                      </a:lnTo>
                      <a:lnTo>
                        <a:pt x="1329423" y="1282700"/>
                      </a:lnTo>
                      <a:lnTo>
                        <a:pt x="1327797" y="1282700"/>
                      </a:lnTo>
                      <a:lnTo>
                        <a:pt x="1326997" y="1277150"/>
                      </a:lnTo>
                      <a:lnTo>
                        <a:pt x="1326997" y="1295400"/>
                      </a:lnTo>
                      <a:lnTo>
                        <a:pt x="1319314" y="1295400"/>
                      </a:lnTo>
                      <a:lnTo>
                        <a:pt x="1319263" y="1282700"/>
                      </a:lnTo>
                      <a:lnTo>
                        <a:pt x="1321219" y="1282700"/>
                      </a:lnTo>
                      <a:lnTo>
                        <a:pt x="1323365" y="1270000"/>
                      </a:lnTo>
                      <a:lnTo>
                        <a:pt x="1326997" y="1295400"/>
                      </a:lnTo>
                      <a:lnTo>
                        <a:pt x="1326997" y="1277150"/>
                      </a:lnTo>
                      <a:lnTo>
                        <a:pt x="1325968" y="1270000"/>
                      </a:lnTo>
                      <a:lnTo>
                        <a:pt x="1322882" y="1257300"/>
                      </a:lnTo>
                      <a:lnTo>
                        <a:pt x="1319822" y="1270000"/>
                      </a:lnTo>
                      <a:lnTo>
                        <a:pt x="1317739" y="1282700"/>
                      </a:lnTo>
                      <a:lnTo>
                        <a:pt x="1316101" y="1282700"/>
                      </a:lnTo>
                      <a:lnTo>
                        <a:pt x="1314386" y="1295400"/>
                      </a:lnTo>
                      <a:lnTo>
                        <a:pt x="1310297" y="1295400"/>
                      </a:lnTo>
                      <a:lnTo>
                        <a:pt x="1310335" y="1181100"/>
                      </a:lnTo>
                      <a:lnTo>
                        <a:pt x="1310195" y="1168400"/>
                      </a:lnTo>
                      <a:lnTo>
                        <a:pt x="1300899" y="1168400"/>
                      </a:lnTo>
                      <a:lnTo>
                        <a:pt x="1300899" y="1295400"/>
                      </a:lnTo>
                      <a:lnTo>
                        <a:pt x="1294396" y="1295400"/>
                      </a:lnTo>
                      <a:lnTo>
                        <a:pt x="1294396" y="1206500"/>
                      </a:lnTo>
                      <a:lnTo>
                        <a:pt x="1294599" y="1193800"/>
                      </a:lnTo>
                      <a:lnTo>
                        <a:pt x="1297343" y="1193800"/>
                      </a:lnTo>
                      <a:lnTo>
                        <a:pt x="1298257" y="1181100"/>
                      </a:lnTo>
                      <a:lnTo>
                        <a:pt x="1300861" y="1181100"/>
                      </a:lnTo>
                      <a:lnTo>
                        <a:pt x="1300899" y="1295400"/>
                      </a:lnTo>
                      <a:lnTo>
                        <a:pt x="1300899" y="1168400"/>
                      </a:lnTo>
                      <a:lnTo>
                        <a:pt x="1290256" y="1168400"/>
                      </a:lnTo>
                      <a:lnTo>
                        <a:pt x="1290256" y="1193800"/>
                      </a:lnTo>
                      <a:lnTo>
                        <a:pt x="1290256" y="1206500"/>
                      </a:lnTo>
                      <a:lnTo>
                        <a:pt x="1290040" y="1206500"/>
                      </a:lnTo>
                      <a:lnTo>
                        <a:pt x="1290040" y="1295400"/>
                      </a:lnTo>
                      <a:lnTo>
                        <a:pt x="1229347" y="1295400"/>
                      </a:lnTo>
                      <a:lnTo>
                        <a:pt x="1229283" y="1206500"/>
                      </a:lnTo>
                      <a:lnTo>
                        <a:pt x="1229283" y="1193800"/>
                      </a:lnTo>
                      <a:lnTo>
                        <a:pt x="1233741" y="1193800"/>
                      </a:lnTo>
                      <a:lnTo>
                        <a:pt x="1238440" y="1181100"/>
                      </a:lnTo>
                      <a:lnTo>
                        <a:pt x="1245679" y="1181100"/>
                      </a:lnTo>
                      <a:lnTo>
                        <a:pt x="1246771" y="1168400"/>
                      </a:lnTo>
                      <a:lnTo>
                        <a:pt x="1246581" y="1143000"/>
                      </a:lnTo>
                      <a:lnTo>
                        <a:pt x="1246047" y="1130300"/>
                      </a:lnTo>
                      <a:lnTo>
                        <a:pt x="1256245" y="1130300"/>
                      </a:lnTo>
                      <a:lnTo>
                        <a:pt x="1253159" y="1104900"/>
                      </a:lnTo>
                      <a:lnTo>
                        <a:pt x="1266024" y="1104900"/>
                      </a:lnTo>
                      <a:lnTo>
                        <a:pt x="1263421" y="1130300"/>
                      </a:lnTo>
                      <a:lnTo>
                        <a:pt x="1272997" y="1130300"/>
                      </a:lnTo>
                      <a:lnTo>
                        <a:pt x="1272946" y="1168400"/>
                      </a:lnTo>
                      <a:lnTo>
                        <a:pt x="1290256" y="1193800"/>
                      </a:lnTo>
                      <a:lnTo>
                        <a:pt x="1290256" y="1168400"/>
                      </a:lnTo>
                      <a:lnTo>
                        <a:pt x="1287170" y="1168400"/>
                      </a:lnTo>
                      <a:lnTo>
                        <a:pt x="1285633" y="1181100"/>
                      </a:lnTo>
                      <a:lnTo>
                        <a:pt x="1284427" y="1168400"/>
                      </a:lnTo>
                      <a:lnTo>
                        <a:pt x="1282293" y="1168400"/>
                      </a:lnTo>
                      <a:lnTo>
                        <a:pt x="1282153" y="1155700"/>
                      </a:lnTo>
                      <a:lnTo>
                        <a:pt x="1281899" y="1143000"/>
                      </a:lnTo>
                      <a:lnTo>
                        <a:pt x="1281468" y="1143000"/>
                      </a:lnTo>
                      <a:lnTo>
                        <a:pt x="1288453" y="1130300"/>
                      </a:lnTo>
                      <a:lnTo>
                        <a:pt x="1289100" y="1130300"/>
                      </a:lnTo>
                      <a:lnTo>
                        <a:pt x="1286484" y="1117600"/>
                      </a:lnTo>
                      <a:lnTo>
                        <a:pt x="1279626" y="1130300"/>
                      </a:lnTo>
                      <a:lnTo>
                        <a:pt x="1275384" y="1117600"/>
                      </a:lnTo>
                      <a:lnTo>
                        <a:pt x="1272717" y="1117600"/>
                      </a:lnTo>
                      <a:lnTo>
                        <a:pt x="1276464" y="1104900"/>
                      </a:lnTo>
                      <a:lnTo>
                        <a:pt x="1281785" y="1104900"/>
                      </a:lnTo>
                      <a:lnTo>
                        <a:pt x="1280007" y="1092200"/>
                      </a:lnTo>
                      <a:lnTo>
                        <a:pt x="1240142" y="1092200"/>
                      </a:lnTo>
                      <a:lnTo>
                        <a:pt x="1237449" y="1104900"/>
                      </a:lnTo>
                      <a:lnTo>
                        <a:pt x="1240002" y="1104900"/>
                      </a:lnTo>
                      <a:lnTo>
                        <a:pt x="1244282" y="1117600"/>
                      </a:lnTo>
                      <a:lnTo>
                        <a:pt x="1231277" y="1117600"/>
                      </a:lnTo>
                      <a:lnTo>
                        <a:pt x="1229207" y="1130300"/>
                      </a:lnTo>
                      <a:lnTo>
                        <a:pt x="1230274" y="1130300"/>
                      </a:lnTo>
                      <a:lnTo>
                        <a:pt x="1236294" y="1143000"/>
                      </a:lnTo>
                      <a:lnTo>
                        <a:pt x="1237284" y="1143000"/>
                      </a:lnTo>
                      <a:lnTo>
                        <a:pt x="1236891" y="1155700"/>
                      </a:lnTo>
                      <a:lnTo>
                        <a:pt x="1237081" y="1155700"/>
                      </a:lnTo>
                      <a:lnTo>
                        <a:pt x="1237081" y="1168400"/>
                      </a:lnTo>
                      <a:lnTo>
                        <a:pt x="1235214" y="1168400"/>
                      </a:lnTo>
                      <a:lnTo>
                        <a:pt x="1231214" y="1181100"/>
                      </a:lnTo>
                      <a:lnTo>
                        <a:pt x="1230083" y="1168400"/>
                      </a:lnTo>
                      <a:lnTo>
                        <a:pt x="1226007" y="1168400"/>
                      </a:lnTo>
                      <a:lnTo>
                        <a:pt x="1226007" y="1193800"/>
                      </a:lnTo>
                      <a:lnTo>
                        <a:pt x="1225003" y="1206500"/>
                      </a:lnTo>
                      <a:lnTo>
                        <a:pt x="1225029" y="1295400"/>
                      </a:lnTo>
                      <a:lnTo>
                        <a:pt x="1218907" y="1295400"/>
                      </a:lnTo>
                      <a:lnTo>
                        <a:pt x="1218907" y="1181100"/>
                      </a:lnTo>
                      <a:lnTo>
                        <a:pt x="1221549" y="1181100"/>
                      </a:lnTo>
                      <a:lnTo>
                        <a:pt x="1221689" y="1193800"/>
                      </a:lnTo>
                      <a:lnTo>
                        <a:pt x="1226007" y="1193800"/>
                      </a:lnTo>
                      <a:lnTo>
                        <a:pt x="1226007" y="1168400"/>
                      </a:lnTo>
                      <a:lnTo>
                        <a:pt x="1208913" y="1168400"/>
                      </a:lnTo>
                      <a:lnTo>
                        <a:pt x="1208900" y="1295400"/>
                      </a:lnTo>
                      <a:lnTo>
                        <a:pt x="1200772" y="1295400"/>
                      </a:lnTo>
                      <a:lnTo>
                        <a:pt x="1197914" y="1282700"/>
                      </a:lnTo>
                      <a:lnTo>
                        <a:pt x="1196860" y="1273289"/>
                      </a:lnTo>
                      <a:lnTo>
                        <a:pt x="1196860" y="1295400"/>
                      </a:lnTo>
                      <a:lnTo>
                        <a:pt x="1188415" y="1295400"/>
                      </a:lnTo>
                      <a:lnTo>
                        <a:pt x="1190967" y="1282700"/>
                      </a:lnTo>
                      <a:lnTo>
                        <a:pt x="1192555" y="1270000"/>
                      </a:lnTo>
                      <a:lnTo>
                        <a:pt x="1194168" y="1282700"/>
                      </a:lnTo>
                      <a:lnTo>
                        <a:pt x="1195476" y="1282700"/>
                      </a:lnTo>
                      <a:lnTo>
                        <a:pt x="1196860" y="1295400"/>
                      </a:lnTo>
                      <a:lnTo>
                        <a:pt x="1196860" y="1273289"/>
                      </a:lnTo>
                      <a:lnTo>
                        <a:pt x="1196492" y="1270000"/>
                      </a:lnTo>
                      <a:lnTo>
                        <a:pt x="1194727" y="1257300"/>
                      </a:lnTo>
                      <a:lnTo>
                        <a:pt x="1191755" y="1257300"/>
                      </a:lnTo>
                      <a:lnTo>
                        <a:pt x="1189189" y="1270000"/>
                      </a:lnTo>
                      <a:lnTo>
                        <a:pt x="1187411" y="1282700"/>
                      </a:lnTo>
                      <a:lnTo>
                        <a:pt x="1185748" y="1282700"/>
                      </a:lnTo>
                      <a:lnTo>
                        <a:pt x="1183538" y="1295400"/>
                      </a:lnTo>
                      <a:lnTo>
                        <a:pt x="1169911" y="1295400"/>
                      </a:lnTo>
                      <a:lnTo>
                        <a:pt x="1171968" y="1308100"/>
                      </a:lnTo>
                      <a:lnTo>
                        <a:pt x="1176337" y="1308100"/>
                      </a:lnTo>
                      <a:lnTo>
                        <a:pt x="1179055" y="1320800"/>
                      </a:lnTo>
                      <a:lnTo>
                        <a:pt x="1180439" y="1320800"/>
                      </a:lnTo>
                      <a:lnTo>
                        <a:pt x="1180719" y="1333500"/>
                      </a:lnTo>
                      <a:lnTo>
                        <a:pt x="1180134" y="1333500"/>
                      </a:lnTo>
                      <a:lnTo>
                        <a:pt x="1156652" y="1346200"/>
                      </a:lnTo>
                      <a:lnTo>
                        <a:pt x="1182433" y="1346200"/>
                      </a:lnTo>
                      <a:lnTo>
                        <a:pt x="1182433" y="1358900"/>
                      </a:lnTo>
                      <a:lnTo>
                        <a:pt x="1164920" y="1358900"/>
                      </a:lnTo>
                      <a:lnTo>
                        <a:pt x="1164920" y="1435100"/>
                      </a:lnTo>
                      <a:lnTo>
                        <a:pt x="1164094" y="1435100"/>
                      </a:lnTo>
                      <a:lnTo>
                        <a:pt x="1164094" y="1447800"/>
                      </a:lnTo>
                      <a:lnTo>
                        <a:pt x="1164374" y="1447800"/>
                      </a:lnTo>
                      <a:lnTo>
                        <a:pt x="1164577" y="1460500"/>
                      </a:lnTo>
                      <a:lnTo>
                        <a:pt x="1164069" y="1460500"/>
                      </a:lnTo>
                      <a:lnTo>
                        <a:pt x="1164882" y="1473200"/>
                      </a:lnTo>
                      <a:lnTo>
                        <a:pt x="1164882" y="1511300"/>
                      </a:lnTo>
                      <a:lnTo>
                        <a:pt x="1163866" y="1524000"/>
                      </a:lnTo>
                      <a:lnTo>
                        <a:pt x="1164145" y="1524000"/>
                      </a:lnTo>
                      <a:lnTo>
                        <a:pt x="1164145" y="1536700"/>
                      </a:lnTo>
                      <a:lnTo>
                        <a:pt x="1164742" y="1549400"/>
                      </a:lnTo>
                      <a:lnTo>
                        <a:pt x="1164463" y="1549400"/>
                      </a:lnTo>
                      <a:lnTo>
                        <a:pt x="1164463" y="1562100"/>
                      </a:lnTo>
                      <a:lnTo>
                        <a:pt x="1164323" y="1562100"/>
                      </a:lnTo>
                      <a:lnTo>
                        <a:pt x="1164323" y="1574800"/>
                      </a:lnTo>
                      <a:lnTo>
                        <a:pt x="1164463" y="1574800"/>
                      </a:lnTo>
                      <a:lnTo>
                        <a:pt x="1164463" y="1587500"/>
                      </a:lnTo>
                      <a:lnTo>
                        <a:pt x="1164297" y="1587500"/>
                      </a:lnTo>
                      <a:lnTo>
                        <a:pt x="1164297" y="1600200"/>
                      </a:lnTo>
                      <a:lnTo>
                        <a:pt x="1156360" y="1600200"/>
                      </a:lnTo>
                      <a:lnTo>
                        <a:pt x="1156360" y="1587500"/>
                      </a:lnTo>
                      <a:lnTo>
                        <a:pt x="1156550" y="1587500"/>
                      </a:lnTo>
                      <a:lnTo>
                        <a:pt x="1156576" y="1574800"/>
                      </a:lnTo>
                      <a:lnTo>
                        <a:pt x="1156525" y="1562100"/>
                      </a:lnTo>
                      <a:lnTo>
                        <a:pt x="1156639" y="1536700"/>
                      </a:lnTo>
                      <a:lnTo>
                        <a:pt x="1156665" y="1524000"/>
                      </a:lnTo>
                      <a:lnTo>
                        <a:pt x="1156665" y="1511300"/>
                      </a:lnTo>
                      <a:lnTo>
                        <a:pt x="1164882" y="1511300"/>
                      </a:lnTo>
                      <a:lnTo>
                        <a:pt x="1164882" y="1473200"/>
                      </a:lnTo>
                      <a:lnTo>
                        <a:pt x="1164170" y="1473200"/>
                      </a:lnTo>
                      <a:lnTo>
                        <a:pt x="1164170" y="1485900"/>
                      </a:lnTo>
                      <a:lnTo>
                        <a:pt x="1156665" y="1485900"/>
                      </a:lnTo>
                      <a:lnTo>
                        <a:pt x="1156093" y="1473200"/>
                      </a:lnTo>
                      <a:lnTo>
                        <a:pt x="1156614" y="1473200"/>
                      </a:lnTo>
                      <a:lnTo>
                        <a:pt x="1156690" y="1460500"/>
                      </a:lnTo>
                      <a:lnTo>
                        <a:pt x="1156690" y="1447800"/>
                      </a:lnTo>
                      <a:lnTo>
                        <a:pt x="1156843" y="1447800"/>
                      </a:lnTo>
                      <a:lnTo>
                        <a:pt x="1156754" y="1435100"/>
                      </a:lnTo>
                      <a:lnTo>
                        <a:pt x="1156754" y="1422400"/>
                      </a:lnTo>
                      <a:lnTo>
                        <a:pt x="1156576" y="1422400"/>
                      </a:lnTo>
                      <a:lnTo>
                        <a:pt x="1156639" y="1409700"/>
                      </a:lnTo>
                      <a:lnTo>
                        <a:pt x="1156639" y="1397000"/>
                      </a:lnTo>
                      <a:lnTo>
                        <a:pt x="1164374" y="1397000"/>
                      </a:lnTo>
                      <a:lnTo>
                        <a:pt x="1164882" y="1409700"/>
                      </a:lnTo>
                      <a:lnTo>
                        <a:pt x="1164488" y="1409700"/>
                      </a:lnTo>
                      <a:lnTo>
                        <a:pt x="1164488" y="1422400"/>
                      </a:lnTo>
                      <a:lnTo>
                        <a:pt x="1164031" y="1422400"/>
                      </a:lnTo>
                      <a:lnTo>
                        <a:pt x="1164920" y="1435100"/>
                      </a:lnTo>
                      <a:lnTo>
                        <a:pt x="1164920" y="1358900"/>
                      </a:lnTo>
                      <a:lnTo>
                        <a:pt x="1135824" y="1358900"/>
                      </a:lnTo>
                      <a:lnTo>
                        <a:pt x="1129792" y="1346200"/>
                      </a:lnTo>
                      <a:lnTo>
                        <a:pt x="1124750" y="1346200"/>
                      </a:lnTo>
                      <a:lnTo>
                        <a:pt x="1128737" y="1358900"/>
                      </a:lnTo>
                      <a:lnTo>
                        <a:pt x="1061313" y="1358900"/>
                      </a:lnTo>
                      <a:lnTo>
                        <a:pt x="1061313" y="1346200"/>
                      </a:lnTo>
                      <a:lnTo>
                        <a:pt x="1117765" y="1346200"/>
                      </a:lnTo>
                      <a:lnTo>
                        <a:pt x="1080287" y="1333500"/>
                      </a:lnTo>
                      <a:lnTo>
                        <a:pt x="1067523" y="1333500"/>
                      </a:lnTo>
                      <a:lnTo>
                        <a:pt x="1061059" y="1333500"/>
                      </a:lnTo>
                      <a:lnTo>
                        <a:pt x="1063802" y="1320800"/>
                      </a:lnTo>
                      <a:lnTo>
                        <a:pt x="1060919" y="1320800"/>
                      </a:lnTo>
                      <a:lnTo>
                        <a:pt x="1060919" y="1308100"/>
                      </a:lnTo>
                      <a:lnTo>
                        <a:pt x="1061046" y="1308100"/>
                      </a:lnTo>
                      <a:lnTo>
                        <a:pt x="1060399" y="1295400"/>
                      </a:lnTo>
                      <a:lnTo>
                        <a:pt x="1059294" y="1295400"/>
                      </a:lnTo>
                      <a:lnTo>
                        <a:pt x="1059294" y="1282700"/>
                      </a:lnTo>
                      <a:lnTo>
                        <a:pt x="1072794" y="1282700"/>
                      </a:lnTo>
                      <a:lnTo>
                        <a:pt x="1073099" y="1270000"/>
                      </a:lnTo>
                      <a:lnTo>
                        <a:pt x="1071232" y="1270000"/>
                      </a:lnTo>
                      <a:lnTo>
                        <a:pt x="1070521" y="1257300"/>
                      </a:lnTo>
                      <a:lnTo>
                        <a:pt x="1062469" y="1257300"/>
                      </a:lnTo>
                      <a:lnTo>
                        <a:pt x="1062469" y="1270000"/>
                      </a:lnTo>
                      <a:lnTo>
                        <a:pt x="1048512" y="1282700"/>
                      </a:lnTo>
                      <a:lnTo>
                        <a:pt x="1049210" y="1282700"/>
                      </a:lnTo>
                      <a:lnTo>
                        <a:pt x="1050759" y="1295400"/>
                      </a:lnTo>
                      <a:lnTo>
                        <a:pt x="1049629" y="1295400"/>
                      </a:lnTo>
                      <a:lnTo>
                        <a:pt x="1049972" y="1308100"/>
                      </a:lnTo>
                      <a:lnTo>
                        <a:pt x="1050709" y="1308100"/>
                      </a:lnTo>
                      <a:lnTo>
                        <a:pt x="1049832" y="1320800"/>
                      </a:lnTo>
                      <a:lnTo>
                        <a:pt x="1040612" y="1320800"/>
                      </a:lnTo>
                      <a:lnTo>
                        <a:pt x="1040612" y="1308100"/>
                      </a:lnTo>
                      <a:lnTo>
                        <a:pt x="1033678" y="1308100"/>
                      </a:lnTo>
                      <a:lnTo>
                        <a:pt x="1038682" y="1320800"/>
                      </a:lnTo>
                      <a:lnTo>
                        <a:pt x="1021880" y="1320800"/>
                      </a:lnTo>
                      <a:lnTo>
                        <a:pt x="1023035" y="1308100"/>
                      </a:lnTo>
                      <a:lnTo>
                        <a:pt x="1018794" y="1308100"/>
                      </a:lnTo>
                      <a:lnTo>
                        <a:pt x="1018794" y="1320800"/>
                      </a:lnTo>
                      <a:lnTo>
                        <a:pt x="1008761" y="1320800"/>
                      </a:lnTo>
                      <a:lnTo>
                        <a:pt x="1009662" y="1308100"/>
                      </a:lnTo>
                      <a:lnTo>
                        <a:pt x="1009726" y="1282700"/>
                      </a:lnTo>
                      <a:lnTo>
                        <a:pt x="1011669" y="1282700"/>
                      </a:lnTo>
                      <a:lnTo>
                        <a:pt x="995972" y="1270000"/>
                      </a:lnTo>
                      <a:lnTo>
                        <a:pt x="1009942" y="1270000"/>
                      </a:lnTo>
                      <a:lnTo>
                        <a:pt x="1010970" y="1257300"/>
                      </a:lnTo>
                      <a:lnTo>
                        <a:pt x="1011212" y="1227505"/>
                      </a:lnTo>
                      <a:lnTo>
                        <a:pt x="1011402" y="1181100"/>
                      </a:lnTo>
                      <a:lnTo>
                        <a:pt x="1011593" y="1155700"/>
                      </a:lnTo>
                      <a:lnTo>
                        <a:pt x="1011847" y="1143000"/>
                      </a:lnTo>
                      <a:lnTo>
                        <a:pt x="1012329" y="1143000"/>
                      </a:lnTo>
                      <a:lnTo>
                        <a:pt x="1012913" y="1130300"/>
                      </a:lnTo>
                      <a:lnTo>
                        <a:pt x="1046543" y="1130300"/>
                      </a:lnTo>
                      <a:lnTo>
                        <a:pt x="1047711" y="1168400"/>
                      </a:lnTo>
                      <a:lnTo>
                        <a:pt x="1048118" y="1193800"/>
                      </a:lnTo>
                      <a:lnTo>
                        <a:pt x="1048169" y="1219200"/>
                      </a:lnTo>
                      <a:lnTo>
                        <a:pt x="1048283" y="1244600"/>
                      </a:lnTo>
                      <a:lnTo>
                        <a:pt x="1048385" y="1257300"/>
                      </a:lnTo>
                      <a:lnTo>
                        <a:pt x="1048435" y="1270000"/>
                      </a:lnTo>
                      <a:lnTo>
                        <a:pt x="1062469" y="1270000"/>
                      </a:lnTo>
                      <a:lnTo>
                        <a:pt x="1062469" y="1257300"/>
                      </a:lnTo>
                      <a:lnTo>
                        <a:pt x="1059472" y="1257300"/>
                      </a:lnTo>
                      <a:lnTo>
                        <a:pt x="1057998" y="1231900"/>
                      </a:lnTo>
                      <a:lnTo>
                        <a:pt x="1057198" y="1193800"/>
                      </a:lnTo>
                      <a:lnTo>
                        <a:pt x="1057059" y="1168400"/>
                      </a:lnTo>
                      <a:lnTo>
                        <a:pt x="1057097" y="1143000"/>
                      </a:lnTo>
                      <a:lnTo>
                        <a:pt x="1057224" y="1130300"/>
                      </a:lnTo>
                      <a:lnTo>
                        <a:pt x="1063574" y="1117600"/>
                      </a:lnTo>
                      <a:lnTo>
                        <a:pt x="1054366" y="1117600"/>
                      </a:lnTo>
                      <a:lnTo>
                        <a:pt x="1055585" y="1104900"/>
                      </a:lnTo>
                      <a:lnTo>
                        <a:pt x="1056068" y="1104900"/>
                      </a:lnTo>
                      <a:lnTo>
                        <a:pt x="1063320" y="1092200"/>
                      </a:lnTo>
                      <a:lnTo>
                        <a:pt x="1055408" y="1092200"/>
                      </a:lnTo>
                      <a:lnTo>
                        <a:pt x="1055293" y="1016000"/>
                      </a:lnTo>
                      <a:lnTo>
                        <a:pt x="1055077" y="1003300"/>
                      </a:lnTo>
                      <a:lnTo>
                        <a:pt x="1054823" y="1003300"/>
                      </a:lnTo>
                      <a:lnTo>
                        <a:pt x="1053973" y="990600"/>
                      </a:lnTo>
                      <a:lnTo>
                        <a:pt x="1053401" y="977900"/>
                      </a:lnTo>
                      <a:lnTo>
                        <a:pt x="1065618" y="965200"/>
                      </a:lnTo>
                      <a:lnTo>
                        <a:pt x="1065618" y="927100"/>
                      </a:lnTo>
                      <a:lnTo>
                        <a:pt x="1056576" y="927100"/>
                      </a:lnTo>
                      <a:lnTo>
                        <a:pt x="1056576" y="965200"/>
                      </a:lnTo>
                      <a:lnTo>
                        <a:pt x="1047115" y="975245"/>
                      </a:lnTo>
                      <a:lnTo>
                        <a:pt x="1047115" y="1104900"/>
                      </a:lnTo>
                      <a:lnTo>
                        <a:pt x="1046086" y="1117600"/>
                      </a:lnTo>
                      <a:lnTo>
                        <a:pt x="1013320" y="1117600"/>
                      </a:lnTo>
                      <a:lnTo>
                        <a:pt x="1013320" y="1104900"/>
                      </a:lnTo>
                      <a:lnTo>
                        <a:pt x="1047115" y="1104900"/>
                      </a:lnTo>
                      <a:lnTo>
                        <a:pt x="1047115" y="975245"/>
                      </a:lnTo>
                      <a:lnTo>
                        <a:pt x="1044613" y="977900"/>
                      </a:lnTo>
                      <a:lnTo>
                        <a:pt x="1044676" y="990600"/>
                      </a:lnTo>
                      <a:lnTo>
                        <a:pt x="1046314" y="1092200"/>
                      </a:lnTo>
                      <a:lnTo>
                        <a:pt x="1013434" y="1092200"/>
                      </a:lnTo>
                      <a:lnTo>
                        <a:pt x="1013053" y="1066800"/>
                      </a:lnTo>
                      <a:lnTo>
                        <a:pt x="1013726" y="1041400"/>
                      </a:lnTo>
                      <a:lnTo>
                        <a:pt x="1014590" y="1016000"/>
                      </a:lnTo>
                      <a:lnTo>
                        <a:pt x="1014768" y="977900"/>
                      </a:lnTo>
                      <a:lnTo>
                        <a:pt x="1014907" y="977900"/>
                      </a:lnTo>
                      <a:lnTo>
                        <a:pt x="1002804" y="965200"/>
                      </a:lnTo>
                      <a:lnTo>
                        <a:pt x="1002804" y="927100"/>
                      </a:lnTo>
                      <a:lnTo>
                        <a:pt x="993330" y="927100"/>
                      </a:lnTo>
                      <a:lnTo>
                        <a:pt x="993330" y="965200"/>
                      </a:lnTo>
                      <a:lnTo>
                        <a:pt x="995235" y="965200"/>
                      </a:lnTo>
                      <a:lnTo>
                        <a:pt x="996962" y="977900"/>
                      </a:lnTo>
                      <a:lnTo>
                        <a:pt x="1003706" y="977900"/>
                      </a:lnTo>
                      <a:lnTo>
                        <a:pt x="1006055" y="990600"/>
                      </a:lnTo>
                      <a:lnTo>
                        <a:pt x="1004785" y="990600"/>
                      </a:lnTo>
                      <a:lnTo>
                        <a:pt x="1004074" y="1003300"/>
                      </a:lnTo>
                      <a:lnTo>
                        <a:pt x="1003884" y="1016000"/>
                      </a:lnTo>
                      <a:lnTo>
                        <a:pt x="1003795" y="1092200"/>
                      </a:lnTo>
                      <a:lnTo>
                        <a:pt x="995603" y="1092200"/>
                      </a:lnTo>
                      <a:lnTo>
                        <a:pt x="1003871" y="1104900"/>
                      </a:lnTo>
                      <a:lnTo>
                        <a:pt x="1002157" y="1117600"/>
                      </a:lnTo>
                      <a:lnTo>
                        <a:pt x="995070" y="1117600"/>
                      </a:lnTo>
                      <a:lnTo>
                        <a:pt x="998321" y="1130300"/>
                      </a:lnTo>
                      <a:lnTo>
                        <a:pt x="1002157" y="1130300"/>
                      </a:lnTo>
                      <a:lnTo>
                        <a:pt x="1000302" y="1257300"/>
                      </a:lnTo>
                      <a:lnTo>
                        <a:pt x="989304" y="1257300"/>
                      </a:lnTo>
                      <a:lnTo>
                        <a:pt x="984923" y="1270000"/>
                      </a:lnTo>
                      <a:lnTo>
                        <a:pt x="986307" y="1270000"/>
                      </a:lnTo>
                      <a:lnTo>
                        <a:pt x="986104" y="1282700"/>
                      </a:lnTo>
                      <a:lnTo>
                        <a:pt x="1000048" y="1282700"/>
                      </a:lnTo>
                      <a:lnTo>
                        <a:pt x="998232" y="1308100"/>
                      </a:lnTo>
                      <a:lnTo>
                        <a:pt x="998689" y="1308100"/>
                      </a:lnTo>
                      <a:lnTo>
                        <a:pt x="998524" y="1320800"/>
                      </a:lnTo>
                      <a:lnTo>
                        <a:pt x="997978" y="1320800"/>
                      </a:lnTo>
                      <a:lnTo>
                        <a:pt x="997978" y="1346200"/>
                      </a:lnTo>
                      <a:lnTo>
                        <a:pt x="997978" y="1358900"/>
                      </a:lnTo>
                      <a:lnTo>
                        <a:pt x="948740" y="1358900"/>
                      </a:lnTo>
                      <a:lnTo>
                        <a:pt x="955319" y="1346200"/>
                      </a:lnTo>
                      <a:lnTo>
                        <a:pt x="997978" y="1346200"/>
                      </a:lnTo>
                      <a:lnTo>
                        <a:pt x="997978" y="1320800"/>
                      </a:lnTo>
                      <a:lnTo>
                        <a:pt x="989850" y="1320800"/>
                      </a:lnTo>
                      <a:lnTo>
                        <a:pt x="990981" y="1333500"/>
                      </a:lnTo>
                      <a:lnTo>
                        <a:pt x="929525" y="1333500"/>
                      </a:lnTo>
                      <a:lnTo>
                        <a:pt x="929525" y="1320800"/>
                      </a:lnTo>
                      <a:lnTo>
                        <a:pt x="926096" y="1320800"/>
                      </a:lnTo>
                      <a:lnTo>
                        <a:pt x="926249" y="1308100"/>
                      </a:lnTo>
                      <a:lnTo>
                        <a:pt x="925614" y="1308100"/>
                      </a:lnTo>
                      <a:lnTo>
                        <a:pt x="923429" y="1295400"/>
                      </a:lnTo>
                      <a:lnTo>
                        <a:pt x="920000" y="1295400"/>
                      </a:lnTo>
                      <a:lnTo>
                        <a:pt x="922362" y="1308100"/>
                      </a:lnTo>
                      <a:lnTo>
                        <a:pt x="923912" y="1308100"/>
                      </a:lnTo>
                      <a:lnTo>
                        <a:pt x="919949" y="1320800"/>
                      </a:lnTo>
                      <a:lnTo>
                        <a:pt x="925588" y="1320800"/>
                      </a:lnTo>
                      <a:lnTo>
                        <a:pt x="925588" y="1333500"/>
                      </a:lnTo>
                      <a:lnTo>
                        <a:pt x="913079" y="1333500"/>
                      </a:lnTo>
                      <a:lnTo>
                        <a:pt x="913815" y="1320800"/>
                      </a:lnTo>
                      <a:lnTo>
                        <a:pt x="919949" y="1320800"/>
                      </a:lnTo>
                      <a:lnTo>
                        <a:pt x="916622" y="1308100"/>
                      </a:lnTo>
                      <a:lnTo>
                        <a:pt x="920000" y="1295400"/>
                      </a:lnTo>
                      <a:lnTo>
                        <a:pt x="912355" y="1295400"/>
                      </a:lnTo>
                      <a:lnTo>
                        <a:pt x="913815" y="1308100"/>
                      </a:lnTo>
                      <a:lnTo>
                        <a:pt x="913320" y="1320800"/>
                      </a:lnTo>
                      <a:lnTo>
                        <a:pt x="909485" y="1320800"/>
                      </a:lnTo>
                      <a:lnTo>
                        <a:pt x="909485" y="1333500"/>
                      </a:lnTo>
                      <a:lnTo>
                        <a:pt x="901801" y="1333500"/>
                      </a:lnTo>
                      <a:lnTo>
                        <a:pt x="900125" y="1346200"/>
                      </a:lnTo>
                      <a:lnTo>
                        <a:pt x="950366" y="1346200"/>
                      </a:lnTo>
                      <a:lnTo>
                        <a:pt x="944689" y="1358900"/>
                      </a:lnTo>
                      <a:lnTo>
                        <a:pt x="924255" y="1358900"/>
                      </a:lnTo>
                      <a:lnTo>
                        <a:pt x="924255" y="1447800"/>
                      </a:lnTo>
                      <a:lnTo>
                        <a:pt x="923912" y="1447800"/>
                      </a:lnTo>
                      <a:lnTo>
                        <a:pt x="923912" y="1460500"/>
                      </a:lnTo>
                      <a:lnTo>
                        <a:pt x="923836" y="1600200"/>
                      </a:lnTo>
                      <a:lnTo>
                        <a:pt x="916012" y="1600200"/>
                      </a:lnTo>
                      <a:lnTo>
                        <a:pt x="915581" y="1587500"/>
                      </a:lnTo>
                      <a:lnTo>
                        <a:pt x="916000" y="1587500"/>
                      </a:lnTo>
                      <a:lnTo>
                        <a:pt x="916000" y="1574800"/>
                      </a:lnTo>
                      <a:lnTo>
                        <a:pt x="916139" y="1574800"/>
                      </a:lnTo>
                      <a:lnTo>
                        <a:pt x="915555" y="1562100"/>
                      </a:lnTo>
                      <a:lnTo>
                        <a:pt x="916266" y="1562100"/>
                      </a:lnTo>
                      <a:lnTo>
                        <a:pt x="916266" y="1549400"/>
                      </a:lnTo>
                      <a:lnTo>
                        <a:pt x="916012" y="1549400"/>
                      </a:lnTo>
                      <a:lnTo>
                        <a:pt x="916012" y="1536700"/>
                      </a:lnTo>
                      <a:lnTo>
                        <a:pt x="916254" y="1536700"/>
                      </a:lnTo>
                      <a:lnTo>
                        <a:pt x="916178" y="1524000"/>
                      </a:lnTo>
                      <a:lnTo>
                        <a:pt x="916178" y="1511300"/>
                      </a:lnTo>
                      <a:lnTo>
                        <a:pt x="923772" y="1511300"/>
                      </a:lnTo>
                      <a:lnTo>
                        <a:pt x="923772" y="1524000"/>
                      </a:lnTo>
                      <a:lnTo>
                        <a:pt x="923607" y="1524000"/>
                      </a:lnTo>
                      <a:lnTo>
                        <a:pt x="923607" y="1549400"/>
                      </a:lnTo>
                      <a:lnTo>
                        <a:pt x="923747" y="1549400"/>
                      </a:lnTo>
                      <a:lnTo>
                        <a:pt x="923747" y="1562100"/>
                      </a:lnTo>
                      <a:lnTo>
                        <a:pt x="923836" y="1600200"/>
                      </a:lnTo>
                      <a:lnTo>
                        <a:pt x="923836" y="1460500"/>
                      </a:lnTo>
                      <a:lnTo>
                        <a:pt x="923709" y="1460500"/>
                      </a:lnTo>
                      <a:lnTo>
                        <a:pt x="923709" y="1473200"/>
                      </a:lnTo>
                      <a:lnTo>
                        <a:pt x="923658" y="1485900"/>
                      </a:lnTo>
                      <a:lnTo>
                        <a:pt x="916178" y="1485900"/>
                      </a:lnTo>
                      <a:lnTo>
                        <a:pt x="916063" y="1473200"/>
                      </a:lnTo>
                      <a:lnTo>
                        <a:pt x="915555" y="1460500"/>
                      </a:lnTo>
                      <a:lnTo>
                        <a:pt x="916063" y="1460500"/>
                      </a:lnTo>
                      <a:lnTo>
                        <a:pt x="915974" y="1447800"/>
                      </a:lnTo>
                      <a:lnTo>
                        <a:pt x="916063" y="1435100"/>
                      </a:lnTo>
                      <a:lnTo>
                        <a:pt x="916063" y="1422400"/>
                      </a:lnTo>
                      <a:lnTo>
                        <a:pt x="915771" y="1422400"/>
                      </a:lnTo>
                      <a:lnTo>
                        <a:pt x="915771" y="1409700"/>
                      </a:lnTo>
                      <a:lnTo>
                        <a:pt x="916266" y="1409700"/>
                      </a:lnTo>
                      <a:lnTo>
                        <a:pt x="916266" y="1397000"/>
                      </a:lnTo>
                      <a:lnTo>
                        <a:pt x="923861" y="1397000"/>
                      </a:lnTo>
                      <a:lnTo>
                        <a:pt x="923861" y="1409700"/>
                      </a:lnTo>
                      <a:lnTo>
                        <a:pt x="923607" y="1409700"/>
                      </a:lnTo>
                      <a:lnTo>
                        <a:pt x="923607" y="1422400"/>
                      </a:lnTo>
                      <a:lnTo>
                        <a:pt x="923747" y="1422400"/>
                      </a:lnTo>
                      <a:lnTo>
                        <a:pt x="923747" y="1435100"/>
                      </a:lnTo>
                      <a:lnTo>
                        <a:pt x="924255" y="1447800"/>
                      </a:lnTo>
                      <a:lnTo>
                        <a:pt x="924255" y="1358900"/>
                      </a:lnTo>
                      <a:lnTo>
                        <a:pt x="895591" y="1358900"/>
                      </a:lnTo>
                      <a:lnTo>
                        <a:pt x="893978" y="1355559"/>
                      </a:lnTo>
                      <a:lnTo>
                        <a:pt x="893978" y="1562100"/>
                      </a:lnTo>
                      <a:lnTo>
                        <a:pt x="893254" y="1574800"/>
                      </a:lnTo>
                      <a:lnTo>
                        <a:pt x="885367" y="1612900"/>
                      </a:lnTo>
                      <a:lnTo>
                        <a:pt x="874331" y="1638300"/>
                      </a:lnTo>
                      <a:lnTo>
                        <a:pt x="866228" y="1638300"/>
                      </a:lnTo>
                      <a:lnTo>
                        <a:pt x="855853" y="1651000"/>
                      </a:lnTo>
                      <a:lnTo>
                        <a:pt x="854798" y="1524000"/>
                      </a:lnTo>
                      <a:lnTo>
                        <a:pt x="854405" y="1524000"/>
                      </a:lnTo>
                      <a:lnTo>
                        <a:pt x="853617" y="1511300"/>
                      </a:lnTo>
                      <a:lnTo>
                        <a:pt x="852906" y="1524000"/>
                      </a:lnTo>
                      <a:lnTo>
                        <a:pt x="851623" y="1524000"/>
                      </a:lnTo>
                      <a:lnTo>
                        <a:pt x="851623" y="1651000"/>
                      </a:lnTo>
                      <a:lnTo>
                        <a:pt x="850760" y="1649641"/>
                      </a:lnTo>
                      <a:lnTo>
                        <a:pt x="850760" y="1651000"/>
                      </a:lnTo>
                      <a:lnTo>
                        <a:pt x="840689" y="1663700"/>
                      </a:lnTo>
                      <a:lnTo>
                        <a:pt x="820305" y="1663700"/>
                      </a:lnTo>
                      <a:lnTo>
                        <a:pt x="817905" y="1638300"/>
                      </a:lnTo>
                      <a:lnTo>
                        <a:pt x="824763" y="1638300"/>
                      </a:lnTo>
                      <a:lnTo>
                        <a:pt x="832294" y="1651000"/>
                      </a:lnTo>
                      <a:lnTo>
                        <a:pt x="850760" y="1651000"/>
                      </a:lnTo>
                      <a:lnTo>
                        <a:pt x="850760" y="1649641"/>
                      </a:lnTo>
                      <a:lnTo>
                        <a:pt x="843622" y="1638300"/>
                      </a:lnTo>
                      <a:lnTo>
                        <a:pt x="831672" y="1638300"/>
                      </a:lnTo>
                      <a:lnTo>
                        <a:pt x="827163" y="1625600"/>
                      </a:lnTo>
                      <a:lnTo>
                        <a:pt x="822464" y="1612900"/>
                      </a:lnTo>
                      <a:lnTo>
                        <a:pt x="818934" y="1612900"/>
                      </a:lnTo>
                      <a:lnTo>
                        <a:pt x="816368" y="1600200"/>
                      </a:lnTo>
                      <a:lnTo>
                        <a:pt x="815695" y="1595399"/>
                      </a:lnTo>
                      <a:lnTo>
                        <a:pt x="815695" y="1663700"/>
                      </a:lnTo>
                      <a:lnTo>
                        <a:pt x="802360" y="1663700"/>
                      </a:lnTo>
                      <a:lnTo>
                        <a:pt x="804722" y="1600200"/>
                      </a:lnTo>
                      <a:lnTo>
                        <a:pt x="814158" y="1625600"/>
                      </a:lnTo>
                      <a:lnTo>
                        <a:pt x="814387" y="1625600"/>
                      </a:lnTo>
                      <a:lnTo>
                        <a:pt x="815695" y="1663700"/>
                      </a:lnTo>
                      <a:lnTo>
                        <a:pt x="815695" y="1595399"/>
                      </a:lnTo>
                      <a:lnTo>
                        <a:pt x="814590" y="1587500"/>
                      </a:lnTo>
                      <a:lnTo>
                        <a:pt x="813587" y="1587500"/>
                      </a:lnTo>
                      <a:lnTo>
                        <a:pt x="813117" y="1574800"/>
                      </a:lnTo>
                      <a:lnTo>
                        <a:pt x="813041" y="1562100"/>
                      </a:lnTo>
                      <a:lnTo>
                        <a:pt x="813244" y="1549400"/>
                      </a:lnTo>
                      <a:lnTo>
                        <a:pt x="813866" y="1549400"/>
                      </a:lnTo>
                      <a:lnTo>
                        <a:pt x="814959" y="1536700"/>
                      </a:lnTo>
                      <a:lnTo>
                        <a:pt x="820470" y="1498600"/>
                      </a:lnTo>
                      <a:lnTo>
                        <a:pt x="830592" y="1460500"/>
                      </a:lnTo>
                      <a:lnTo>
                        <a:pt x="835850" y="1435100"/>
                      </a:lnTo>
                      <a:lnTo>
                        <a:pt x="841235" y="1422400"/>
                      </a:lnTo>
                      <a:lnTo>
                        <a:pt x="852398" y="1384300"/>
                      </a:lnTo>
                      <a:lnTo>
                        <a:pt x="854887" y="1384300"/>
                      </a:lnTo>
                      <a:lnTo>
                        <a:pt x="862520" y="1409700"/>
                      </a:lnTo>
                      <a:lnTo>
                        <a:pt x="869327" y="1435100"/>
                      </a:lnTo>
                      <a:lnTo>
                        <a:pt x="875576" y="1447800"/>
                      </a:lnTo>
                      <a:lnTo>
                        <a:pt x="881189" y="1473200"/>
                      </a:lnTo>
                      <a:lnTo>
                        <a:pt x="884224" y="1485900"/>
                      </a:lnTo>
                      <a:lnTo>
                        <a:pt x="886955" y="1498600"/>
                      </a:lnTo>
                      <a:lnTo>
                        <a:pt x="889241" y="1511300"/>
                      </a:lnTo>
                      <a:lnTo>
                        <a:pt x="890943" y="1524000"/>
                      </a:lnTo>
                      <a:lnTo>
                        <a:pt x="892022" y="1536700"/>
                      </a:lnTo>
                      <a:lnTo>
                        <a:pt x="893152" y="1549400"/>
                      </a:lnTo>
                      <a:lnTo>
                        <a:pt x="893927" y="1562100"/>
                      </a:lnTo>
                      <a:lnTo>
                        <a:pt x="893978" y="1355559"/>
                      </a:lnTo>
                      <a:lnTo>
                        <a:pt x="892327" y="1352130"/>
                      </a:lnTo>
                      <a:lnTo>
                        <a:pt x="892327" y="1435100"/>
                      </a:lnTo>
                      <a:lnTo>
                        <a:pt x="892263" y="1447800"/>
                      </a:lnTo>
                      <a:lnTo>
                        <a:pt x="892048" y="1473200"/>
                      </a:lnTo>
                      <a:lnTo>
                        <a:pt x="886650" y="1460500"/>
                      </a:lnTo>
                      <a:lnTo>
                        <a:pt x="880872" y="1435100"/>
                      </a:lnTo>
                      <a:lnTo>
                        <a:pt x="874610" y="1409700"/>
                      </a:lnTo>
                      <a:lnTo>
                        <a:pt x="867791" y="1397000"/>
                      </a:lnTo>
                      <a:lnTo>
                        <a:pt x="865987" y="1384300"/>
                      </a:lnTo>
                      <a:lnTo>
                        <a:pt x="864806" y="1384300"/>
                      </a:lnTo>
                      <a:lnTo>
                        <a:pt x="864336" y="1371600"/>
                      </a:lnTo>
                      <a:lnTo>
                        <a:pt x="892314" y="1371600"/>
                      </a:lnTo>
                      <a:lnTo>
                        <a:pt x="892327" y="1435100"/>
                      </a:lnTo>
                      <a:lnTo>
                        <a:pt x="892327" y="1352130"/>
                      </a:lnTo>
                      <a:lnTo>
                        <a:pt x="889469" y="1346200"/>
                      </a:lnTo>
                      <a:lnTo>
                        <a:pt x="884593" y="1346200"/>
                      </a:lnTo>
                      <a:lnTo>
                        <a:pt x="890917" y="1358900"/>
                      </a:lnTo>
                      <a:lnTo>
                        <a:pt x="864704" y="1358900"/>
                      </a:lnTo>
                      <a:lnTo>
                        <a:pt x="864704" y="1346200"/>
                      </a:lnTo>
                      <a:lnTo>
                        <a:pt x="870229" y="1346200"/>
                      </a:lnTo>
                      <a:lnTo>
                        <a:pt x="864450" y="1333500"/>
                      </a:lnTo>
                      <a:lnTo>
                        <a:pt x="864450" y="1104900"/>
                      </a:lnTo>
                      <a:lnTo>
                        <a:pt x="874369" y="1104900"/>
                      </a:lnTo>
                      <a:lnTo>
                        <a:pt x="872274" y="1092200"/>
                      </a:lnTo>
                      <a:lnTo>
                        <a:pt x="815543" y="1092200"/>
                      </a:lnTo>
                      <a:lnTo>
                        <a:pt x="814349" y="1079500"/>
                      </a:lnTo>
                      <a:lnTo>
                        <a:pt x="811034" y="1079500"/>
                      </a:lnTo>
                      <a:lnTo>
                        <a:pt x="810780" y="1092200"/>
                      </a:lnTo>
                      <a:lnTo>
                        <a:pt x="774763" y="1092200"/>
                      </a:lnTo>
                      <a:lnTo>
                        <a:pt x="773912" y="1079500"/>
                      </a:lnTo>
                      <a:lnTo>
                        <a:pt x="769912" y="1079500"/>
                      </a:lnTo>
                      <a:lnTo>
                        <a:pt x="769454" y="1092200"/>
                      </a:lnTo>
                      <a:lnTo>
                        <a:pt x="765238" y="1092200"/>
                      </a:lnTo>
                      <a:lnTo>
                        <a:pt x="765238" y="901700"/>
                      </a:lnTo>
                      <a:lnTo>
                        <a:pt x="774217" y="889000"/>
                      </a:lnTo>
                      <a:lnTo>
                        <a:pt x="759167" y="889000"/>
                      </a:lnTo>
                      <a:lnTo>
                        <a:pt x="756437" y="901700"/>
                      </a:lnTo>
                      <a:lnTo>
                        <a:pt x="753275" y="901700"/>
                      </a:lnTo>
                      <a:lnTo>
                        <a:pt x="754176" y="914400"/>
                      </a:lnTo>
                      <a:lnTo>
                        <a:pt x="754608" y="927100"/>
                      </a:lnTo>
                      <a:lnTo>
                        <a:pt x="754507" y="939800"/>
                      </a:lnTo>
                      <a:lnTo>
                        <a:pt x="753859" y="952500"/>
                      </a:lnTo>
                      <a:lnTo>
                        <a:pt x="753376" y="952500"/>
                      </a:lnTo>
                      <a:lnTo>
                        <a:pt x="754303" y="977900"/>
                      </a:lnTo>
                      <a:lnTo>
                        <a:pt x="754634" y="1003300"/>
                      </a:lnTo>
                      <a:lnTo>
                        <a:pt x="754748" y="1066800"/>
                      </a:lnTo>
                      <a:lnTo>
                        <a:pt x="754037" y="1092200"/>
                      </a:lnTo>
                      <a:lnTo>
                        <a:pt x="753757" y="1092200"/>
                      </a:lnTo>
                      <a:lnTo>
                        <a:pt x="759307" y="1104900"/>
                      </a:lnTo>
                      <a:lnTo>
                        <a:pt x="854405" y="1104900"/>
                      </a:lnTo>
                      <a:lnTo>
                        <a:pt x="854405" y="1130300"/>
                      </a:lnTo>
                      <a:lnTo>
                        <a:pt x="854837" y="1130300"/>
                      </a:lnTo>
                      <a:lnTo>
                        <a:pt x="854887" y="1358900"/>
                      </a:lnTo>
                      <a:lnTo>
                        <a:pt x="844918" y="1371600"/>
                      </a:lnTo>
                      <a:lnTo>
                        <a:pt x="845629" y="1371600"/>
                      </a:lnTo>
                      <a:lnTo>
                        <a:pt x="843102" y="1384300"/>
                      </a:lnTo>
                      <a:lnTo>
                        <a:pt x="839101" y="1384300"/>
                      </a:lnTo>
                      <a:lnTo>
                        <a:pt x="837260" y="1397000"/>
                      </a:lnTo>
                      <a:lnTo>
                        <a:pt x="835253" y="1397000"/>
                      </a:lnTo>
                      <a:lnTo>
                        <a:pt x="833234" y="1409700"/>
                      </a:lnTo>
                      <a:lnTo>
                        <a:pt x="830453" y="1422400"/>
                      </a:lnTo>
                      <a:lnTo>
                        <a:pt x="827620" y="1422400"/>
                      </a:lnTo>
                      <a:lnTo>
                        <a:pt x="827620" y="1130300"/>
                      </a:lnTo>
                      <a:lnTo>
                        <a:pt x="823277" y="1130300"/>
                      </a:lnTo>
                      <a:lnTo>
                        <a:pt x="823201" y="1435100"/>
                      </a:lnTo>
                      <a:lnTo>
                        <a:pt x="822553" y="1447800"/>
                      </a:lnTo>
                      <a:lnTo>
                        <a:pt x="821664" y="1447800"/>
                      </a:lnTo>
                      <a:lnTo>
                        <a:pt x="818629" y="1460500"/>
                      </a:lnTo>
                      <a:lnTo>
                        <a:pt x="809739" y="1498600"/>
                      </a:lnTo>
                      <a:lnTo>
                        <a:pt x="805345" y="1536700"/>
                      </a:lnTo>
                      <a:lnTo>
                        <a:pt x="803579" y="1536700"/>
                      </a:lnTo>
                      <a:lnTo>
                        <a:pt x="802767" y="1549400"/>
                      </a:lnTo>
                      <a:lnTo>
                        <a:pt x="803656" y="1549400"/>
                      </a:lnTo>
                      <a:lnTo>
                        <a:pt x="803795" y="1562100"/>
                      </a:lnTo>
                      <a:lnTo>
                        <a:pt x="803541" y="1562100"/>
                      </a:lnTo>
                      <a:lnTo>
                        <a:pt x="803021" y="1574800"/>
                      </a:lnTo>
                      <a:lnTo>
                        <a:pt x="801547" y="1574800"/>
                      </a:lnTo>
                      <a:lnTo>
                        <a:pt x="800595" y="1600200"/>
                      </a:lnTo>
                      <a:lnTo>
                        <a:pt x="799782" y="1625600"/>
                      </a:lnTo>
                      <a:lnTo>
                        <a:pt x="798512" y="1638300"/>
                      </a:lnTo>
                      <a:lnTo>
                        <a:pt x="796213" y="1663700"/>
                      </a:lnTo>
                      <a:lnTo>
                        <a:pt x="795451" y="1663700"/>
                      </a:lnTo>
                      <a:lnTo>
                        <a:pt x="793927" y="1612900"/>
                      </a:lnTo>
                      <a:lnTo>
                        <a:pt x="793216" y="1600200"/>
                      </a:lnTo>
                      <a:lnTo>
                        <a:pt x="792416" y="1587500"/>
                      </a:lnTo>
                      <a:lnTo>
                        <a:pt x="791908" y="1587500"/>
                      </a:lnTo>
                      <a:lnTo>
                        <a:pt x="792073" y="1574800"/>
                      </a:lnTo>
                      <a:lnTo>
                        <a:pt x="792873" y="1574800"/>
                      </a:lnTo>
                      <a:lnTo>
                        <a:pt x="792060" y="1562100"/>
                      </a:lnTo>
                      <a:lnTo>
                        <a:pt x="794461" y="1562100"/>
                      </a:lnTo>
                      <a:lnTo>
                        <a:pt x="798601" y="1549400"/>
                      </a:lnTo>
                      <a:lnTo>
                        <a:pt x="802741" y="1549400"/>
                      </a:lnTo>
                      <a:lnTo>
                        <a:pt x="802741" y="1536700"/>
                      </a:lnTo>
                      <a:lnTo>
                        <a:pt x="802741" y="1130300"/>
                      </a:lnTo>
                      <a:lnTo>
                        <a:pt x="799325" y="1130300"/>
                      </a:lnTo>
                      <a:lnTo>
                        <a:pt x="799325" y="1384300"/>
                      </a:lnTo>
                      <a:lnTo>
                        <a:pt x="799160" y="1385951"/>
                      </a:lnTo>
                      <a:lnTo>
                        <a:pt x="799160" y="1422400"/>
                      </a:lnTo>
                      <a:lnTo>
                        <a:pt x="799160" y="1485900"/>
                      </a:lnTo>
                      <a:lnTo>
                        <a:pt x="786612" y="1485900"/>
                      </a:lnTo>
                      <a:lnTo>
                        <a:pt x="786574" y="1473200"/>
                      </a:lnTo>
                      <a:lnTo>
                        <a:pt x="786574" y="1460500"/>
                      </a:lnTo>
                      <a:lnTo>
                        <a:pt x="797966" y="1460500"/>
                      </a:lnTo>
                      <a:lnTo>
                        <a:pt x="797966" y="1473200"/>
                      </a:lnTo>
                      <a:lnTo>
                        <a:pt x="799160" y="1485900"/>
                      </a:lnTo>
                      <a:lnTo>
                        <a:pt x="799160" y="1422400"/>
                      </a:lnTo>
                      <a:lnTo>
                        <a:pt x="798334" y="1435100"/>
                      </a:lnTo>
                      <a:lnTo>
                        <a:pt x="797864" y="1435100"/>
                      </a:lnTo>
                      <a:lnTo>
                        <a:pt x="799084" y="1447800"/>
                      </a:lnTo>
                      <a:lnTo>
                        <a:pt x="786498" y="1447800"/>
                      </a:lnTo>
                      <a:lnTo>
                        <a:pt x="786803" y="1435100"/>
                      </a:lnTo>
                      <a:lnTo>
                        <a:pt x="786485" y="1435100"/>
                      </a:lnTo>
                      <a:lnTo>
                        <a:pt x="785723" y="1422400"/>
                      </a:lnTo>
                      <a:lnTo>
                        <a:pt x="799160" y="1422400"/>
                      </a:lnTo>
                      <a:lnTo>
                        <a:pt x="799160" y="1385951"/>
                      </a:lnTo>
                      <a:lnTo>
                        <a:pt x="798055" y="1397000"/>
                      </a:lnTo>
                      <a:lnTo>
                        <a:pt x="798106" y="1409700"/>
                      </a:lnTo>
                      <a:lnTo>
                        <a:pt x="786549" y="1409700"/>
                      </a:lnTo>
                      <a:lnTo>
                        <a:pt x="786663" y="1397000"/>
                      </a:lnTo>
                      <a:lnTo>
                        <a:pt x="785583" y="1397000"/>
                      </a:lnTo>
                      <a:lnTo>
                        <a:pt x="786752" y="1384300"/>
                      </a:lnTo>
                      <a:lnTo>
                        <a:pt x="787374" y="1384300"/>
                      </a:lnTo>
                      <a:lnTo>
                        <a:pt x="785672" y="1371600"/>
                      </a:lnTo>
                      <a:lnTo>
                        <a:pt x="786574" y="1371600"/>
                      </a:lnTo>
                      <a:lnTo>
                        <a:pt x="790257" y="1358900"/>
                      </a:lnTo>
                      <a:lnTo>
                        <a:pt x="786892" y="1358900"/>
                      </a:lnTo>
                      <a:lnTo>
                        <a:pt x="786917" y="1346200"/>
                      </a:lnTo>
                      <a:lnTo>
                        <a:pt x="786917" y="1333500"/>
                      </a:lnTo>
                      <a:lnTo>
                        <a:pt x="797915" y="1333500"/>
                      </a:lnTo>
                      <a:lnTo>
                        <a:pt x="798791" y="1346200"/>
                      </a:lnTo>
                      <a:lnTo>
                        <a:pt x="799020" y="1346200"/>
                      </a:lnTo>
                      <a:lnTo>
                        <a:pt x="798398" y="1358900"/>
                      </a:lnTo>
                      <a:lnTo>
                        <a:pt x="790257" y="1358900"/>
                      </a:lnTo>
                      <a:lnTo>
                        <a:pt x="793940" y="1371600"/>
                      </a:lnTo>
                      <a:lnTo>
                        <a:pt x="798029" y="1371600"/>
                      </a:lnTo>
                      <a:lnTo>
                        <a:pt x="798029" y="1384300"/>
                      </a:lnTo>
                      <a:lnTo>
                        <a:pt x="799325" y="1384300"/>
                      </a:lnTo>
                      <a:lnTo>
                        <a:pt x="799325" y="1130300"/>
                      </a:lnTo>
                      <a:lnTo>
                        <a:pt x="798512" y="1130300"/>
                      </a:lnTo>
                      <a:lnTo>
                        <a:pt x="798512" y="1206500"/>
                      </a:lnTo>
                      <a:lnTo>
                        <a:pt x="798195" y="1207566"/>
                      </a:lnTo>
                      <a:lnTo>
                        <a:pt x="798195" y="1295400"/>
                      </a:lnTo>
                      <a:lnTo>
                        <a:pt x="798195" y="1308100"/>
                      </a:lnTo>
                      <a:lnTo>
                        <a:pt x="798004" y="1308100"/>
                      </a:lnTo>
                      <a:lnTo>
                        <a:pt x="798004" y="1320800"/>
                      </a:lnTo>
                      <a:lnTo>
                        <a:pt x="786828" y="1320800"/>
                      </a:lnTo>
                      <a:lnTo>
                        <a:pt x="786828" y="1308100"/>
                      </a:lnTo>
                      <a:lnTo>
                        <a:pt x="787222" y="1308100"/>
                      </a:lnTo>
                      <a:lnTo>
                        <a:pt x="785583" y="1295400"/>
                      </a:lnTo>
                      <a:lnTo>
                        <a:pt x="798195" y="1295400"/>
                      </a:lnTo>
                      <a:lnTo>
                        <a:pt x="798195" y="1207566"/>
                      </a:lnTo>
                      <a:lnTo>
                        <a:pt x="798144" y="1207731"/>
                      </a:lnTo>
                      <a:lnTo>
                        <a:pt x="798144" y="1257300"/>
                      </a:lnTo>
                      <a:lnTo>
                        <a:pt x="798144" y="1270000"/>
                      </a:lnTo>
                      <a:lnTo>
                        <a:pt x="798080" y="1282700"/>
                      </a:lnTo>
                      <a:lnTo>
                        <a:pt x="786739" y="1282700"/>
                      </a:lnTo>
                      <a:lnTo>
                        <a:pt x="786739" y="1270000"/>
                      </a:lnTo>
                      <a:lnTo>
                        <a:pt x="785837" y="1270000"/>
                      </a:lnTo>
                      <a:lnTo>
                        <a:pt x="786434" y="1257300"/>
                      </a:lnTo>
                      <a:lnTo>
                        <a:pt x="798144" y="1257300"/>
                      </a:lnTo>
                      <a:lnTo>
                        <a:pt x="798144" y="1207731"/>
                      </a:lnTo>
                      <a:lnTo>
                        <a:pt x="794715" y="1219200"/>
                      </a:lnTo>
                      <a:lnTo>
                        <a:pt x="798029" y="1219200"/>
                      </a:lnTo>
                      <a:lnTo>
                        <a:pt x="798004" y="1244600"/>
                      </a:lnTo>
                      <a:lnTo>
                        <a:pt x="786853" y="1244600"/>
                      </a:lnTo>
                      <a:lnTo>
                        <a:pt x="786968" y="1231900"/>
                      </a:lnTo>
                      <a:lnTo>
                        <a:pt x="786866" y="1193800"/>
                      </a:lnTo>
                      <a:lnTo>
                        <a:pt x="786942" y="1181100"/>
                      </a:lnTo>
                      <a:lnTo>
                        <a:pt x="786942" y="1168400"/>
                      </a:lnTo>
                      <a:lnTo>
                        <a:pt x="798029" y="1168400"/>
                      </a:lnTo>
                      <a:lnTo>
                        <a:pt x="798029" y="1181100"/>
                      </a:lnTo>
                      <a:lnTo>
                        <a:pt x="797979" y="1193800"/>
                      </a:lnTo>
                      <a:lnTo>
                        <a:pt x="798144" y="1206500"/>
                      </a:lnTo>
                      <a:lnTo>
                        <a:pt x="798512" y="1206500"/>
                      </a:lnTo>
                      <a:lnTo>
                        <a:pt x="798512" y="1130300"/>
                      </a:lnTo>
                      <a:lnTo>
                        <a:pt x="798347" y="1130300"/>
                      </a:lnTo>
                      <a:lnTo>
                        <a:pt x="798347" y="1143000"/>
                      </a:lnTo>
                      <a:lnTo>
                        <a:pt x="797979" y="1143000"/>
                      </a:lnTo>
                      <a:lnTo>
                        <a:pt x="797979" y="1155700"/>
                      </a:lnTo>
                      <a:lnTo>
                        <a:pt x="786853" y="1155700"/>
                      </a:lnTo>
                      <a:lnTo>
                        <a:pt x="786917" y="1143000"/>
                      </a:lnTo>
                      <a:lnTo>
                        <a:pt x="786917" y="1130300"/>
                      </a:lnTo>
                      <a:lnTo>
                        <a:pt x="782574" y="1130300"/>
                      </a:lnTo>
                      <a:lnTo>
                        <a:pt x="782574" y="1511300"/>
                      </a:lnTo>
                      <a:lnTo>
                        <a:pt x="786980" y="1511300"/>
                      </a:lnTo>
                      <a:lnTo>
                        <a:pt x="786980" y="1498600"/>
                      </a:lnTo>
                      <a:lnTo>
                        <a:pt x="798144" y="1498600"/>
                      </a:lnTo>
                      <a:lnTo>
                        <a:pt x="798144" y="1511300"/>
                      </a:lnTo>
                      <a:lnTo>
                        <a:pt x="798195" y="1524000"/>
                      </a:lnTo>
                      <a:lnTo>
                        <a:pt x="792187" y="1524000"/>
                      </a:lnTo>
                      <a:lnTo>
                        <a:pt x="791654" y="1511300"/>
                      </a:lnTo>
                      <a:lnTo>
                        <a:pt x="787565" y="1511300"/>
                      </a:lnTo>
                      <a:lnTo>
                        <a:pt x="787565" y="1549400"/>
                      </a:lnTo>
                      <a:lnTo>
                        <a:pt x="792302" y="1549400"/>
                      </a:lnTo>
                      <a:lnTo>
                        <a:pt x="792302" y="1536700"/>
                      </a:lnTo>
                      <a:lnTo>
                        <a:pt x="798347" y="1536700"/>
                      </a:lnTo>
                      <a:lnTo>
                        <a:pt x="792302" y="1549400"/>
                      </a:lnTo>
                      <a:lnTo>
                        <a:pt x="792861" y="1549400"/>
                      </a:lnTo>
                      <a:lnTo>
                        <a:pt x="789635" y="1562100"/>
                      </a:lnTo>
                      <a:lnTo>
                        <a:pt x="787755" y="1562100"/>
                      </a:lnTo>
                      <a:lnTo>
                        <a:pt x="788225" y="1574800"/>
                      </a:lnTo>
                      <a:lnTo>
                        <a:pt x="787400" y="1574800"/>
                      </a:lnTo>
                      <a:lnTo>
                        <a:pt x="788111" y="1587500"/>
                      </a:lnTo>
                      <a:lnTo>
                        <a:pt x="789178" y="1587500"/>
                      </a:lnTo>
                      <a:lnTo>
                        <a:pt x="789635" y="1612900"/>
                      </a:lnTo>
                      <a:lnTo>
                        <a:pt x="789978" y="1638300"/>
                      </a:lnTo>
                      <a:lnTo>
                        <a:pt x="790117" y="1651000"/>
                      </a:lnTo>
                      <a:lnTo>
                        <a:pt x="791248" y="1651000"/>
                      </a:lnTo>
                      <a:lnTo>
                        <a:pt x="791400" y="1663700"/>
                      </a:lnTo>
                      <a:lnTo>
                        <a:pt x="777392" y="1663700"/>
                      </a:lnTo>
                      <a:lnTo>
                        <a:pt x="777963" y="1651000"/>
                      </a:lnTo>
                      <a:lnTo>
                        <a:pt x="779106" y="1638300"/>
                      </a:lnTo>
                      <a:lnTo>
                        <a:pt x="779373" y="1638300"/>
                      </a:lnTo>
                      <a:lnTo>
                        <a:pt x="779348" y="1625600"/>
                      </a:lnTo>
                      <a:lnTo>
                        <a:pt x="779602" y="1612900"/>
                      </a:lnTo>
                      <a:lnTo>
                        <a:pt x="780046" y="1600200"/>
                      </a:lnTo>
                      <a:lnTo>
                        <a:pt x="781558" y="1574800"/>
                      </a:lnTo>
                      <a:lnTo>
                        <a:pt x="777252" y="1574800"/>
                      </a:lnTo>
                      <a:lnTo>
                        <a:pt x="773823" y="1663700"/>
                      </a:lnTo>
                      <a:lnTo>
                        <a:pt x="749211" y="1663700"/>
                      </a:lnTo>
                      <a:lnTo>
                        <a:pt x="747979" y="1651000"/>
                      </a:lnTo>
                      <a:lnTo>
                        <a:pt x="746785" y="1625600"/>
                      </a:lnTo>
                      <a:lnTo>
                        <a:pt x="746048" y="1600200"/>
                      </a:lnTo>
                      <a:lnTo>
                        <a:pt x="746188" y="1574800"/>
                      </a:lnTo>
                      <a:lnTo>
                        <a:pt x="741387" y="1574800"/>
                      </a:lnTo>
                      <a:lnTo>
                        <a:pt x="744143" y="1663700"/>
                      </a:lnTo>
                      <a:lnTo>
                        <a:pt x="731951" y="1663700"/>
                      </a:lnTo>
                      <a:lnTo>
                        <a:pt x="731583" y="1638300"/>
                      </a:lnTo>
                      <a:lnTo>
                        <a:pt x="732447" y="1625600"/>
                      </a:lnTo>
                      <a:lnTo>
                        <a:pt x="733412" y="1600200"/>
                      </a:lnTo>
                      <a:lnTo>
                        <a:pt x="733348" y="1574800"/>
                      </a:lnTo>
                      <a:lnTo>
                        <a:pt x="729399" y="1574800"/>
                      </a:lnTo>
                      <a:lnTo>
                        <a:pt x="729462" y="1600200"/>
                      </a:lnTo>
                      <a:lnTo>
                        <a:pt x="727659" y="1638300"/>
                      </a:lnTo>
                      <a:lnTo>
                        <a:pt x="727697" y="1663700"/>
                      </a:lnTo>
                      <a:lnTo>
                        <a:pt x="705053" y="1663700"/>
                      </a:lnTo>
                      <a:lnTo>
                        <a:pt x="704113" y="1625600"/>
                      </a:lnTo>
                      <a:lnTo>
                        <a:pt x="703618" y="1612900"/>
                      </a:lnTo>
                      <a:lnTo>
                        <a:pt x="703008" y="1600200"/>
                      </a:lnTo>
                      <a:lnTo>
                        <a:pt x="702703" y="1587500"/>
                      </a:lnTo>
                      <a:lnTo>
                        <a:pt x="701205" y="1587500"/>
                      </a:lnTo>
                      <a:lnTo>
                        <a:pt x="701929" y="1574800"/>
                      </a:lnTo>
                      <a:lnTo>
                        <a:pt x="697649" y="1574800"/>
                      </a:lnTo>
                      <a:lnTo>
                        <a:pt x="698995" y="1600200"/>
                      </a:lnTo>
                      <a:lnTo>
                        <a:pt x="701192" y="1663700"/>
                      </a:lnTo>
                      <a:lnTo>
                        <a:pt x="688619" y="1663700"/>
                      </a:lnTo>
                      <a:lnTo>
                        <a:pt x="688111" y="1651000"/>
                      </a:lnTo>
                      <a:lnTo>
                        <a:pt x="688581" y="1625600"/>
                      </a:lnTo>
                      <a:lnTo>
                        <a:pt x="689775" y="1600200"/>
                      </a:lnTo>
                      <a:lnTo>
                        <a:pt x="691476" y="1574800"/>
                      </a:lnTo>
                      <a:lnTo>
                        <a:pt x="686790" y="1574800"/>
                      </a:lnTo>
                      <a:lnTo>
                        <a:pt x="683514" y="1663700"/>
                      </a:lnTo>
                      <a:lnTo>
                        <a:pt x="664667" y="1663700"/>
                      </a:lnTo>
                      <a:lnTo>
                        <a:pt x="664552" y="1651000"/>
                      </a:lnTo>
                      <a:lnTo>
                        <a:pt x="664387" y="1638300"/>
                      </a:lnTo>
                      <a:lnTo>
                        <a:pt x="664210" y="1625600"/>
                      </a:lnTo>
                      <a:lnTo>
                        <a:pt x="663867" y="1625600"/>
                      </a:lnTo>
                      <a:lnTo>
                        <a:pt x="663016" y="1600200"/>
                      </a:lnTo>
                      <a:lnTo>
                        <a:pt x="662470" y="1587500"/>
                      </a:lnTo>
                      <a:lnTo>
                        <a:pt x="662597" y="1574800"/>
                      </a:lnTo>
                      <a:lnTo>
                        <a:pt x="658672" y="1574800"/>
                      </a:lnTo>
                      <a:lnTo>
                        <a:pt x="658685" y="1587500"/>
                      </a:lnTo>
                      <a:lnTo>
                        <a:pt x="658647" y="1612900"/>
                      </a:lnTo>
                      <a:lnTo>
                        <a:pt x="659218" y="1612900"/>
                      </a:lnTo>
                      <a:lnTo>
                        <a:pt x="660082" y="1625600"/>
                      </a:lnTo>
                      <a:lnTo>
                        <a:pt x="660361" y="1638300"/>
                      </a:lnTo>
                      <a:lnTo>
                        <a:pt x="660450" y="1651000"/>
                      </a:lnTo>
                      <a:lnTo>
                        <a:pt x="660742" y="1663700"/>
                      </a:lnTo>
                      <a:lnTo>
                        <a:pt x="648081" y="1663700"/>
                      </a:lnTo>
                      <a:lnTo>
                        <a:pt x="650938" y="1574800"/>
                      </a:lnTo>
                      <a:lnTo>
                        <a:pt x="646239" y="1574800"/>
                      </a:lnTo>
                      <a:lnTo>
                        <a:pt x="646442" y="1600200"/>
                      </a:lnTo>
                      <a:lnTo>
                        <a:pt x="645591" y="1625600"/>
                      </a:lnTo>
                      <a:lnTo>
                        <a:pt x="644626" y="1638300"/>
                      </a:lnTo>
                      <a:lnTo>
                        <a:pt x="644512" y="1663700"/>
                      </a:lnTo>
                      <a:lnTo>
                        <a:pt x="621969" y="1663700"/>
                      </a:lnTo>
                      <a:lnTo>
                        <a:pt x="620433" y="1612900"/>
                      </a:lnTo>
                      <a:lnTo>
                        <a:pt x="619899" y="1587500"/>
                      </a:lnTo>
                      <a:lnTo>
                        <a:pt x="618858" y="1587500"/>
                      </a:lnTo>
                      <a:lnTo>
                        <a:pt x="618223" y="1574800"/>
                      </a:lnTo>
                      <a:lnTo>
                        <a:pt x="614578" y="1574800"/>
                      </a:lnTo>
                      <a:lnTo>
                        <a:pt x="615873" y="1600200"/>
                      </a:lnTo>
                      <a:lnTo>
                        <a:pt x="616242" y="1612900"/>
                      </a:lnTo>
                      <a:lnTo>
                        <a:pt x="616712" y="1625600"/>
                      </a:lnTo>
                      <a:lnTo>
                        <a:pt x="617143" y="1625600"/>
                      </a:lnTo>
                      <a:lnTo>
                        <a:pt x="617969" y="1651000"/>
                      </a:lnTo>
                      <a:lnTo>
                        <a:pt x="618083" y="1663700"/>
                      </a:lnTo>
                      <a:lnTo>
                        <a:pt x="605015" y="1663700"/>
                      </a:lnTo>
                      <a:lnTo>
                        <a:pt x="605586" y="1638300"/>
                      </a:lnTo>
                      <a:lnTo>
                        <a:pt x="605904" y="1625600"/>
                      </a:lnTo>
                      <a:lnTo>
                        <a:pt x="606323" y="1600200"/>
                      </a:lnTo>
                      <a:lnTo>
                        <a:pt x="606666" y="1600200"/>
                      </a:lnTo>
                      <a:lnTo>
                        <a:pt x="607199" y="1587500"/>
                      </a:lnTo>
                      <a:lnTo>
                        <a:pt x="608444" y="1574800"/>
                      </a:lnTo>
                      <a:lnTo>
                        <a:pt x="603097" y="1574800"/>
                      </a:lnTo>
                      <a:lnTo>
                        <a:pt x="605167" y="1587500"/>
                      </a:lnTo>
                      <a:lnTo>
                        <a:pt x="603173" y="1587500"/>
                      </a:lnTo>
                      <a:lnTo>
                        <a:pt x="603745" y="1600200"/>
                      </a:lnTo>
                      <a:lnTo>
                        <a:pt x="602551" y="1612900"/>
                      </a:lnTo>
                      <a:lnTo>
                        <a:pt x="601903" y="1625600"/>
                      </a:lnTo>
                      <a:lnTo>
                        <a:pt x="601980" y="1638300"/>
                      </a:lnTo>
                      <a:lnTo>
                        <a:pt x="600710" y="1663700"/>
                      </a:lnTo>
                      <a:lnTo>
                        <a:pt x="574408" y="1663700"/>
                      </a:lnTo>
                      <a:lnTo>
                        <a:pt x="574217" y="1638300"/>
                      </a:lnTo>
                      <a:lnTo>
                        <a:pt x="574065" y="1638300"/>
                      </a:lnTo>
                      <a:lnTo>
                        <a:pt x="573671" y="1625600"/>
                      </a:lnTo>
                      <a:lnTo>
                        <a:pt x="572274" y="1574800"/>
                      </a:lnTo>
                      <a:lnTo>
                        <a:pt x="568198" y="1574800"/>
                      </a:lnTo>
                      <a:lnTo>
                        <a:pt x="568388" y="1587500"/>
                      </a:lnTo>
                      <a:lnTo>
                        <a:pt x="570407" y="1663700"/>
                      </a:lnTo>
                      <a:lnTo>
                        <a:pt x="558393" y="1663700"/>
                      </a:lnTo>
                      <a:lnTo>
                        <a:pt x="558241" y="1638300"/>
                      </a:lnTo>
                      <a:lnTo>
                        <a:pt x="559117" y="1625600"/>
                      </a:lnTo>
                      <a:lnTo>
                        <a:pt x="560044" y="1600200"/>
                      </a:lnTo>
                      <a:lnTo>
                        <a:pt x="560031" y="1574800"/>
                      </a:lnTo>
                      <a:lnTo>
                        <a:pt x="560882" y="1574800"/>
                      </a:lnTo>
                      <a:lnTo>
                        <a:pt x="560349" y="1562100"/>
                      </a:lnTo>
                      <a:lnTo>
                        <a:pt x="560514" y="1562100"/>
                      </a:lnTo>
                      <a:lnTo>
                        <a:pt x="557987" y="1549400"/>
                      </a:lnTo>
                      <a:lnTo>
                        <a:pt x="560463" y="1549400"/>
                      </a:lnTo>
                      <a:lnTo>
                        <a:pt x="560463" y="1524000"/>
                      </a:lnTo>
                      <a:lnTo>
                        <a:pt x="563410" y="1511300"/>
                      </a:lnTo>
                      <a:lnTo>
                        <a:pt x="567296" y="1511300"/>
                      </a:lnTo>
                      <a:lnTo>
                        <a:pt x="567296" y="1498600"/>
                      </a:lnTo>
                      <a:lnTo>
                        <a:pt x="567296" y="1130300"/>
                      </a:lnTo>
                      <a:lnTo>
                        <a:pt x="564172" y="1130300"/>
                      </a:lnTo>
                      <a:lnTo>
                        <a:pt x="564172" y="1244600"/>
                      </a:lnTo>
                      <a:lnTo>
                        <a:pt x="563803" y="1244600"/>
                      </a:lnTo>
                      <a:lnTo>
                        <a:pt x="563803" y="1358900"/>
                      </a:lnTo>
                      <a:lnTo>
                        <a:pt x="562813" y="1358900"/>
                      </a:lnTo>
                      <a:lnTo>
                        <a:pt x="562813" y="1397000"/>
                      </a:lnTo>
                      <a:lnTo>
                        <a:pt x="562813" y="1409700"/>
                      </a:lnTo>
                      <a:lnTo>
                        <a:pt x="562673" y="1409700"/>
                      </a:lnTo>
                      <a:lnTo>
                        <a:pt x="562673" y="1498600"/>
                      </a:lnTo>
                      <a:lnTo>
                        <a:pt x="562673" y="1511300"/>
                      </a:lnTo>
                      <a:lnTo>
                        <a:pt x="556831" y="1511300"/>
                      </a:lnTo>
                      <a:lnTo>
                        <a:pt x="555917" y="1524000"/>
                      </a:lnTo>
                      <a:lnTo>
                        <a:pt x="551446" y="1524000"/>
                      </a:lnTo>
                      <a:lnTo>
                        <a:pt x="557022" y="1536700"/>
                      </a:lnTo>
                      <a:lnTo>
                        <a:pt x="557517" y="1536700"/>
                      </a:lnTo>
                      <a:lnTo>
                        <a:pt x="556602" y="1541233"/>
                      </a:lnTo>
                      <a:lnTo>
                        <a:pt x="556602" y="1574800"/>
                      </a:lnTo>
                      <a:lnTo>
                        <a:pt x="553770" y="1663700"/>
                      </a:lnTo>
                      <a:lnTo>
                        <a:pt x="550989" y="1663700"/>
                      </a:lnTo>
                      <a:lnTo>
                        <a:pt x="549719" y="1651000"/>
                      </a:lnTo>
                      <a:lnTo>
                        <a:pt x="549465" y="1638300"/>
                      </a:lnTo>
                      <a:lnTo>
                        <a:pt x="549338" y="1638300"/>
                      </a:lnTo>
                      <a:lnTo>
                        <a:pt x="549262" y="1612900"/>
                      </a:lnTo>
                      <a:lnTo>
                        <a:pt x="549084" y="1612900"/>
                      </a:lnTo>
                      <a:lnTo>
                        <a:pt x="548678" y="1600200"/>
                      </a:lnTo>
                      <a:lnTo>
                        <a:pt x="548157" y="1587500"/>
                      </a:lnTo>
                      <a:lnTo>
                        <a:pt x="546989" y="1574800"/>
                      </a:lnTo>
                      <a:lnTo>
                        <a:pt x="543509" y="1574800"/>
                      </a:lnTo>
                      <a:lnTo>
                        <a:pt x="543648" y="1587500"/>
                      </a:lnTo>
                      <a:lnTo>
                        <a:pt x="544283" y="1612900"/>
                      </a:lnTo>
                      <a:lnTo>
                        <a:pt x="545223" y="1638300"/>
                      </a:lnTo>
                      <a:lnTo>
                        <a:pt x="545858" y="1663700"/>
                      </a:lnTo>
                      <a:lnTo>
                        <a:pt x="534073" y="1663700"/>
                      </a:lnTo>
                      <a:lnTo>
                        <a:pt x="534123" y="1638300"/>
                      </a:lnTo>
                      <a:lnTo>
                        <a:pt x="534314" y="1625600"/>
                      </a:lnTo>
                      <a:lnTo>
                        <a:pt x="534593" y="1625600"/>
                      </a:lnTo>
                      <a:lnTo>
                        <a:pt x="534924" y="1612900"/>
                      </a:lnTo>
                      <a:lnTo>
                        <a:pt x="535292" y="1600200"/>
                      </a:lnTo>
                      <a:lnTo>
                        <a:pt x="535419" y="1600200"/>
                      </a:lnTo>
                      <a:lnTo>
                        <a:pt x="535393" y="1587500"/>
                      </a:lnTo>
                      <a:lnTo>
                        <a:pt x="535863" y="1587500"/>
                      </a:lnTo>
                      <a:lnTo>
                        <a:pt x="537438" y="1574800"/>
                      </a:lnTo>
                      <a:lnTo>
                        <a:pt x="537019" y="1574800"/>
                      </a:lnTo>
                      <a:lnTo>
                        <a:pt x="536981" y="1562100"/>
                      </a:lnTo>
                      <a:lnTo>
                        <a:pt x="535190" y="1562100"/>
                      </a:lnTo>
                      <a:lnTo>
                        <a:pt x="531939" y="1549400"/>
                      </a:lnTo>
                      <a:lnTo>
                        <a:pt x="551078" y="1549400"/>
                      </a:lnTo>
                      <a:lnTo>
                        <a:pt x="554443" y="1562100"/>
                      </a:lnTo>
                      <a:lnTo>
                        <a:pt x="556285" y="1562100"/>
                      </a:lnTo>
                      <a:lnTo>
                        <a:pt x="555777" y="1574800"/>
                      </a:lnTo>
                      <a:lnTo>
                        <a:pt x="556602" y="1574800"/>
                      </a:lnTo>
                      <a:lnTo>
                        <a:pt x="556602" y="1541233"/>
                      </a:lnTo>
                      <a:lnTo>
                        <a:pt x="554951" y="1549400"/>
                      </a:lnTo>
                      <a:lnTo>
                        <a:pt x="551446" y="1536700"/>
                      </a:lnTo>
                      <a:lnTo>
                        <a:pt x="551446" y="1524000"/>
                      </a:lnTo>
                      <a:lnTo>
                        <a:pt x="550570" y="1524000"/>
                      </a:lnTo>
                      <a:lnTo>
                        <a:pt x="551446" y="1511300"/>
                      </a:lnTo>
                      <a:lnTo>
                        <a:pt x="551751" y="1511300"/>
                      </a:lnTo>
                      <a:lnTo>
                        <a:pt x="550138" y="1498600"/>
                      </a:lnTo>
                      <a:lnTo>
                        <a:pt x="562673" y="1498600"/>
                      </a:lnTo>
                      <a:lnTo>
                        <a:pt x="562673" y="1409700"/>
                      </a:lnTo>
                      <a:lnTo>
                        <a:pt x="562584" y="1422400"/>
                      </a:lnTo>
                      <a:lnTo>
                        <a:pt x="562584" y="1435100"/>
                      </a:lnTo>
                      <a:lnTo>
                        <a:pt x="562470" y="1485900"/>
                      </a:lnTo>
                      <a:lnTo>
                        <a:pt x="551129" y="1485900"/>
                      </a:lnTo>
                      <a:lnTo>
                        <a:pt x="551129" y="1473200"/>
                      </a:lnTo>
                      <a:lnTo>
                        <a:pt x="551497" y="1473200"/>
                      </a:lnTo>
                      <a:lnTo>
                        <a:pt x="551497" y="1460500"/>
                      </a:lnTo>
                      <a:lnTo>
                        <a:pt x="562444" y="1460500"/>
                      </a:lnTo>
                      <a:lnTo>
                        <a:pt x="562470" y="1485900"/>
                      </a:lnTo>
                      <a:lnTo>
                        <a:pt x="562470" y="1435100"/>
                      </a:lnTo>
                      <a:lnTo>
                        <a:pt x="562381" y="1447800"/>
                      </a:lnTo>
                      <a:lnTo>
                        <a:pt x="551357" y="1447800"/>
                      </a:lnTo>
                      <a:lnTo>
                        <a:pt x="551472" y="1435100"/>
                      </a:lnTo>
                      <a:lnTo>
                        <a:pt x="551472" y="1422400"/>
                      </a:lnTo>
                      <a:lnTo>
                        <a:pt x="562584" y="1422400"/>
                      </a:lnTo>
                      <a:lnTo>
                        <a:pt x="562584" y="1409700"/>
                      </a:lnTo>
                      <a:lnTo>
                        <a:pt x="551357" y="1409700"/>
                      </a:lnTo>
                      <a:lnTo>
                        <a:pt x="551408" y="1397000"/>
                      </a:lnTo>
                      <a:lnTo>
                        <a:pt x="551497" y="1384300"/>
                      </a:lnTo>
                      <a:lnTo>
                        <a:pt x="551497" y="1371600"/>
                      </a:lnTo>
                      <a:lnTo>
                        <a:pt x="562584" y="1371600"/>
                      </a:lnTo>
                      <a:lnTo>
                        <a:pt x="562584" y="1384300"/>
                      </a:lnTo>
                      <a:lnTo>
                        <a:pt x="562419" y="1384300"/>
                      </a:lnTo>
                      <a:lnTo>
                        <a:pt x="562419" y="1397000"/>
                      </a:lnTo>
                      <a:lnTo>
                        <a:pt x="562813" y="1397000"/>
                      </a:lnTo>
                      <a:lnTo>
                        <a:pt x="562813" y="1358900"/>
                      </a:lnTo>
                      <a:lnTo>
                        <a:pt x="551167" y="1358900"/>
                      </a:lnTo>
                      <a:lnTo>
                        <a:pt x="551167" y="1346200"/>
                      </a:lnTo>
                      <a:lnTo>
                        <a:pt x="551649" y="1346200"/>
                      </a:lnTo>
                      <a:lnTo>
                        <a:pt x="550392" y="1333500"/>
                      </a:lnTo>
                      <a:lnTo>
                        <a:pt x="562584" y="1333500"/>
                      </a:lnTo>
                      <a:lnTo>
                        <a:pt x="562584" y="1346200"/>
                      </a:lnTo>
                      <a:lnTo>
                        <a:pt x="563575" y="1346200"/>
                      </a:lnTo>
                      <a:lnTo>
                        <a:pt x="563803" y="1358900"/>
                      </a:lnTo>
                      <a:lnTo>
                        <a:pt x="563803" y="1244600"/>
                      </a:lnTo>
                      <a:lnTo>
                        <a:pt x="562698" y="1244600"/>
                      </a:lnTo>
                      <a:lnTo>
                        <a:pt x="562698" y="1270000"/>
                      </a:lnTo>
                      <a:lnTo>
                        <a:pt x="562698" y="1282700"/>
                      </a:lnTo>
                      <a:lnTo>
                        <a:pt x="562635" y="1308100"/>
                      </a:lnTo>
                      <a:lnTo>
                        <a:pt x="562635" y="1320800"/>
                      </a:lnTo>
                      <a:lnTo>
                        <a:pt x="551268" y="1320800"/>
                      </a:lnTo>
                      <a:lnTo>
                        <a:pt x="551268" y="1308100"/>
                      </a:lnTo>
                      <a:lnTo>
                        <a:pt x="551408" y="1308100"/>
                      </a:lnTo>
                      <a:lnTo>
                        <a:pt x="551408" y="1295400"/>
                      </a:lnTo>
                      <a:lnTo>
                        <a:pt x="562419" y="1295400"/>
                      </a:lnTo>
                      <a:lnTo>
                        <a:pt x="562419" y="1308100"/>
                      </a:lnTo>
                      <a:lnTo>
                        <a:pt x="562635" y="1308100"/>
                      </a:lnTo>
                      <a:lnTo>
                        <a:pt x="562635" y="1282700"/>
                      </a:lnTo>
                      <a:lnTo>
                        <a:pt x="551192" y="1282700"/>
                      </a:lnTo>
                      <a:lnTo>
                        <a:pt x="551078" y="1270000"/>
                      </a:lnTo>
                      <a:lnTo>
                        <a:pt x="551408" y="1270000"/>
                      </a:lnTo>
                      <a:lnTo>
                        <a:pt x="551408" y="1257300"/>
                      </a:lnTo>
                      <a:lnTo>
                        <a:pt x="562381" y="1257300"/>
                      </a:lnTo>
                      <a:lnTo>
                        <a:pt x="562381" y="1270000"/>
                      </a:lnTo>
                      <a:lnTo>
                        <a:pt x="562698" y="1270000"/>
                      </a:lnTo>
                      <a:lnTo>
                        <a:pt x="562698" y="1244600"/>
                      </a:lnTo>
                      <a:lnTo>
                        <a:pt x="551307" y="1244600"/>
                      </a:lnTo>
                      <a:lnTo>
                        <a:pt x="551307" y="1231900"/>
                      </a:lnTo>
                      <a:lnTo>
                        <a:pt x="551446" y="1231900"/>
                      </a:lnTo>
                      <a:lnTo>
                        <a:pt x="551446" y="1219200"/>
                      </a:lnTo>
                      <a:lnTo>
                        <a:pt x="551789" y="1219200"/>
                      </a:lnTo>
                      <a:lnTo>
                        <a:pt x="550252" y="1206500"/>
                      </a:lnTo>
                      <a:lnTo>
                        <a:pt x="551078" y="1206500"/>
                      </a:lnTo>
                      <a:lnTo>
                        <a:pt x="551129" y="1193800"/>
                      </a:lnTo>
                      <a:lnTo>
                        <a:pt x="551332" y="1193800"/>
                      </a:lnTo>
                      <a:lnTo>
                        <a:pt x="551383" y="1181100"/>
                      </a:lnTo>
                      <a:lnTo>
                        <a:pt x="551383" y="1168400"/>
                      </a:lnTo>
                      <a:lnTo>
                        <a:pt x="562635" y="1168400"/>
                      </a:lnTo>
                      <a:lnTo>
                        <a:pt x="562635" y="1181100"/>
                      </a:lnTo>
                      <a:lnTo>
                        <a:pt x="563549" y="1181100"/>
                      </a:lnTo>
                      <a:lnTo>
                        <a:pt x="562787" y="1193800"/>
                      </a:lnTo>
                      <a:lnTo>
                        <a:pt x="562279" y="1193800"/>
                      </a:lnTo>
                      <a:lnTo>
                        <a:pt x="563372" y="1206500"/>
                      </a:lnTo>
                      <a:lnTo>
                        <a:pt x="562165" y="1219200"/>
                      </a:lnTo>
                      <a:lnTo>
                        <a:pt x="562470" y="1219200"/>
                      </a:lnTo>
                      <a:lnTo>
                        <a:pt x="562470" y="1231900"/>
                      </a:lnTo>
                      <a:lnTo>
                        <a:pt x="561340" y="1231900"/>
                      </a:lnTo>
                      <a:lnTo>
                        <a:pt x="564172" y="1244600"/>
                      </a:lnTo>
                      <a:lnTo>
                        <a:pt x="564172" y="1130300"/>
                      </a:lnTo>
                      <a:lnTo>
                        <a:pt x="562305" y="1130300"/>
                      </a:lnTo>
                      <a:lnTo>
                        <a:pt x="563016" y="1143000"/>
                      </a:lnTo>
                      <a:lnTo>
                        <a:pt x="562635" y="1143000"/>
                      </a:lnTo>
                      <a:lnTo>
                        <a:pt x="562635" y="1155700"/>
                      </a:lnTo>
                      <a:lnTo>
                        <a:pt x="551154" y="1155700"/>
                      </a:lnTo>
                      <a:lnTo>
                        <a:pt x="551103" y="1143000"/>
                      </a:lnTo>
                      <a:lnTo>
                        <a:pt x="551383" y="1143000"/>
                      </a:lnTo>
                      <a:lnTo>
                        <a:pt x="551383" y="1130300"/>
                      </a:lnTo>
                      <a:lnTo>
                        <a:pt x="546887" y="1130300"/>
                      </a:lnTo>
                      <a:lnTo>
                        <a:pt x="547141" y="1143000"/>
                      </a:lnTo>
                      <a:lnTo>
                        <a:pt x="547141" y="1155700"/>
                      </a:lnTo>
                      <a:lnTo>
                        <a:pt x="547103" y="1308100"/>
                      </a:lnTo>
                      <a:lnTo>
                        <a:pt x="546798" y="1333500"/>
                      </a:lnTo>
                      <a:lnTo>
                        <a:pt x="546798" y="1346200"/>
                      </a:lnTo>
                      <a:lnTo>
                        <a:pt x="547001" y="1358900"/>
                      </a:lnTo>
                      <a:lnTo>
                        <a:pt x="547077" y="1371600"/>
                      </a:lnTo>
                      <a:lnTo>
                        <a:pt x="547052" y="1536700"/>
                      </a:lnTo>
                      <a:lnTo>
                        <a:pt x="526389" y="1536700"/>
                      </a:lnTo>
                      <a:lnTo>
                        <a:pt x="526237" y="1130300"/>
                      </a:lnTo>
                      <a:lnTo>
                        <a:pt x="522224" y="1130300"/>
                      </a:lnTo>
                      <a:lnTo>
                        <a:pt x="522224" y="1536700"/>
                      </a:lnTo>
                      <a:lnTo>
                        <a:pt x="520966" y="1536700"/>
                      </a:lnTo>
                      <a:lnTo>
                        <a:pt x="522503" y="1549400"/>
                      </a:lnTo>
                      <a:lnTo>
                        <a:pt x="533476" y="1562100"/>
                      </a:lnTo>
                      <a:lnTo>
                        <a:pt x="533158" y="1562100"/>
                      </a:lnTo>
                      <a:lnTo>
                        <a:pt x="532460" y="1587500"/>
                      </a:lnTo>
                      <a:lnTo>
                        <a:pt x="531685" y="1587500"/>
                      </a:lnTo>
                      <a:lnTo>
                        <a:pt x="530847" y="1612900"/>
                      </a:lnTo>
                      <a:lnTo>
                        <a:pt x="530313" y="1638300"/>
                      </a:lnTo>
                      <a:lnTo>
                        <a:pt x="529272" y="1663700"/>
                      </a:lnTo>
                      <a:lnTo>
                        <a:pt x="504621" y="1663700"/>
                      </a:lnTo>
                      <a:lnTo>
                        <a:pt x="497128" y="1651000"/>
                      </a:lnTo>
                      <a:lnTo>
                        <a:pt x="494665" y="1651000"/>
                      </a:lnTo>
                      <a:lnTo>
                        <a:pt x="499884" y="1638300"/>
                      </a:lnTo>
                      <a:lnTo>
                        <a:pt x="499478" y="1625600"/>
                      </a:lnTo>
                      <a:lnTo>
                        <a:pt x="494842" y="1625600"/>
                      </a:lnTo>
                      <a:lnTo>
                        <a:pt x="494842" y="1638300"/>
                      </a:lnTo>
                      <a:lnTo>
                        <a:pt x="486638" y="1638300"/>
                      </a:lnTo>
                      <a:lnTo>
                        <a:pt x="488035" y="1625600"/>
                      </a:lnTo>
                      <a:lnTo>
                        <a:pt x="493306" y="1625600"/>
                      </a:lnTo>
                      <a:lnTo>
                        <a:pt x="494842" y="1638300"/>
                      </a:lnTo>
                      <a:lnTo>
                        <a:pt x="494842" y="1625600"/>
                      </a:lnTo>
                      <a:lnTo>
                        <a:pt x="494804" y="1371600"/>
                      </a:lnTo>
                      <a:lnTo>
                        <a:pt x="494804" y="1358900"/>
                      </a:lnTo>
                      <a:lnTo>
                        <a:pt x="494804" y="1130300"/>
                      </a:lnTo>
                      <a:lnTo>
                        <a:pt x="495198" y="1130300"/>
                      </a:lnTo>
                      <a:lnTo>
                        <a:pt x="494360" y="1117600"/>
                      </a:lnTo>
                      <a:lnTo>
                        <a:pt x="494017" y="1117600"/>
                      </a:lnTo>
                      <a:lnTo>
                        <a:pt x="495439" y="1104900"/>
                      </a:lnTo>
                      <a:lnTo>
                        <a:pt x="590257" y="1104900"/>
                      </a:lnTo>
                      <a:lnTo>
                        <a:pt x="595210" y="1092200"/>
                      </a:lnTo>
                      <a:lnTo>
                        <a:pt x="594080" y="1092200"/>
                      </a:lnTo>
                      <a:lnTo>
                        <a:pt x="594080" y="952500"/>
                      </a:lnTo>
                      <a:lnTo>
                        <a:pt x="594296" y="952500"/>
                      </a:lnTo>
                      <a:lnTo>
                        <a:pt x="592861" y="939800"/>
                      </a:lnTo>
                      <a:lnTo>
                        <a:pt x="593928" y="939800"/>
                      </a:lnTo>
                      <a:lnTo>
                        <a:pt x="593509" y="927100"/>
                      </a:lnTo>
                      <a:lnTo>
                        <a:pt x="593674" y="914400"/>
                      </a:lnTo>
                      <a:lnTo>
                        <a:pt x="593674" y="901700"/>
                      </a:lnTo>
                      <a:lnTo>
                        <a:pt x="592429" y="901700"/>
                      </a:lnTo>
                      <a:lnTo>
                        <a:pt x="590537" y="889000"/>
                      </a:lnTo>
                      <a:lnTo>
                        <a:pt x="573976" y="889000"/>
                      </a:lnTo>
                      <a:lnTo>
                        <a:pt x="582193" y="901700"/>
                      </a:lnTo>
                      <a:lnTo>
                        <a:pt x="584301" y="901700"/>
                      </a:lnTo>
                      <a:lnTo>
                        <a:pt x="584301" y="1092200"/>
                      </a:lnTo>
                      <a:lnTo>
                        <a:pt x="579653" y="1092200"/>
                      </a:lnTo>
                      <a:lnTo>
                        <a:pt x="578916" y="1079500"/>
                      </a:lnTo>
                      <a:lnTo>
                        <a:pt x="575056" y="1079500"/>
                      </a:lnTo>
                      <a:lnTo>
                        <a:pt x="575056" y="1092200"/>
                      </a:lnTo>
                      <a:lnTo>
                        <a:pt x="537184" y="1092200"/>
                      </a:lnTo>
                      <a:lnTo>
                        <a:pt x="541642" y="1079500"/>
                      </a:lnTo>
                      <a:lnTo>
                        <a:pt x="533615" y="1079500"/>
                      </a:lnTo>
                      <a:lnTo>
                        <a:pt x="532815" y="1092200"/>
                      </a:lnTo>
                      <a:lnTo>
                        <a:pt x="475792" y="1092200"/>
                      </a:lnTo>
                      <a:lnTo>
                        <a:pt x="479082" y="1104900"/>
                      </a:lnTo>
                      <a:lnTo>
                        <a:pt x="485051" y="1104900"/>
                      </a:lnTo>
                      <a:lnTo>
                        <a:pt x="485686" y="1155700"/>
                      </a:lnTo>
                      <a:lnTo>
                        <a:pt x="485736" y="1168400"/>
                      </a:lnTo>
                      <a:lnTo>
                        <a:pt x="485813" y="1219200"/>
                      </a:lnTo>
                      <a:lnTo>
                        <a:pt x="485622" y="1270000"/>
                      </a:lnTo>
                      <a:lnTo>
                        <a:pt x="485025" y="1320800"/>
                      </a:lnTo>
                      <a:lnTo>
                        <a:pt x="484797" y="1324025"/>
                      </a:lnTo>
                      <a:lnTo>
                        <a:pt x="484797" y="1346200"/>
                      </a:lnTo>
                      <a:lnTo>
                        <a:pt x="484797" y="1358900"/>
                      </a:lnTo>
                      <a:lnTo>
                        <a:pt x="462635" y="1358900"/>
                      </a:lnTo>
                      <a:lnTo>
                        <a:pt x="464312" y="1346200"/>
                      </a:lnTo>
                      <a:lnTo>
                        <a:pt x="484797" y="1346200"/>
                      </a:lnTo>
                      <a:lnTo>
                        <a:pt x="484797" y="1324025"/>
                      </a:lnTo>
                      <a:lnTo>
                        <a:pt x="484124" y="1333500"/>
                      </a:lnTo>
                      <a:lnTo>
                        <a:pt x="443725" y="1333500"/>
                      </a:lnTo>
                      <a:lnTo>
                        <a:pt x="438404" y="1346200"/>
                      </a:lnTo>
                      <a:lnTo>
                        <a:pt x="459206" y="1346200"/>
                      </a:lnTo>
                      <a:lnTo>
                        <a:pt x="457301" y="1358900"/>
                      </a:lnTo>
                      <a:lnTo>
                        <a:pt x="433920" y="1358900"/>
                      </a:lnTo>
                      <a:lnTo>
                        <a:pt x="433920" y="1409700"/>
                      </a:lnTo>
                      <a:lnTo>
                        <a:pt x="433374" y="1409700"/>
                      </a:lnTo>
                      <a:lnTo>
                        <a:pt x="433374" y="1422400"/>
                      </a:lnTo>
                      <a:lnTo>
                        <a:pt x="433920" y="1435100"/>
                      </a:lnTo>
                      <a:lnTo>
                        <a:pt x="433374" y="1435100"/>
                      </a:lnTo>
                      <a:lnTo>
                        <a:pt x="433374" y="1447800"/>
                      </a:lnTo>
                      <a:lnTo>
                        <a:pt x="433095" y="1447800"/>
                      </a:lnTo>
                      <a:lnTo>
                        <a:pt x="433895" y="1460500"/>
                      </a:lnTo>
                      <a:lnTo>
                        <a:pt x="433870" y="1524000"/>
                      </a:lnTo>
                      <a:lnTo>
                        <a:pt x="433387" y="1536700"/>
                      </a:lnTo>
                      <a:lnTo>
                        <a:pt x="433438" y="1549400"/>
                      </a:lnTo>
                      <a:lnTo>
                        <a:pt x="433184" y="1549400"/>
                      </a:lnTo>
                      <a:lnTo>
                        <a:pt x="433184" y="1562100"/>
                      </a:lnTo>
                      <a:lnTo>
                        <a:pt x="433387" y="1562100"/>
                      </a:lnTo>
                      <a:lnTo>
                        <a:pt x="433387" y="1587500"/>
                      </a:lnTo>
                      <a:lnTo>
                        <a:pt x="433603" y="1587500"/>
                      </a:lnTo>
                      <a:lnTo>
                        <a:pt x="433603" y="1600200"/>
                      </a:lnTo>
                      <a:lnTo>
                        <a:pt x="425678" y="1600200"/>
                      </a:lnTo>
                      <a:lnTo>
                        <a:pt x="425729" y="1587500"/>
                      </a:lnTo>
                      <a:lnTo>
                        <a:pt x="425729" y="1574800"/>
                      </a:lnTo>
                      <a:lnTo>
                        <a:pt x="425564" y="1574800"/>
                      </a:lnTo>
                      <a:lnTo>
                        <a:pt x="425589" y="1562100"/>
                      </a:lnTo>
                      <a:lnTo>
                        <a:pt x="425589" y="1549400"/>
                      </a:lnTo>
                      <a:lnTo>
                        <a:pt x="425932" y="1549400"/>
                      </a:lnTo>
                      <a:lnTo>
                        <a:pt x="425932" y="1536700"/>
                      </a:lnTo>
                      <a:lnTo>
                        <a:pt x="425792" y="1536700"/>
                      </a:lnTo>
                      <a:lnTo>
                        <a:pt x="425221" y="1524000"/>
                      </a:lnTo>
                      <a:lnTo>
                        <a:pt x="425564" y="1524000"/>
                      </a:lnTo>
                      <a:lnTo>
                        <a:pt x="425564" y="1511300"/>
                      </a:lnTo>
                      <a:lnTo>
                        <a:pt x="433247" y="1511300"/>
                      </a:lnTo>
                      <a:lnTo>
                        <a:pt x="433247" y="1524000"/>
                      </a:lnTo>
                      <a:lnTo>
                        <a:pt x="433870" y="1524000"/>
                      </a:lnTo>
                      <a:lnTo>
                        <a:pt x="433870" y="1460500"/>
                      </a:lnTo>
                      <a:lnTo>
                        <a:pt x="433298" y="1460500"/>
                      </a:lnTo>
                      <a:lnTo>
                        <a:pt x="433781" y="1473200"/>
                      </a:lnTo>
                      <a:lnTo>
                        <a:pt x="433247" y="1473200"/>
                      </a:lnTo>
                      <a:lnTo>
                        <a:pt x="433247" y="1485900"/>
                      </a:lnTo>
                      <a:lnTo>
                        <a:pt x="425500" y="1485900"/>
                      </a:lnTo>
                      <a:lnTo>
                        <a:pt x="425500" y="1473200"/>
                      </a:lnTo>
                      <a:lnTo>
                        <a:pt x="425665" y="1473200"/>
                      </a:lnTo>
                      <a:lnTo>
                        <a:pt x="425780" y="1460500"/>
                      </a:lnTo>
                      <a:lnTo>
                        <a:pt x="425780" y="1447800"/>
                      </a:lnTo>
                      <a:lnTo>
                        <a:pt x="425424" y="1447800"/>
                      </a:lnTo>
                      <a:lnTo>
                        <a:pt x="425424" y="1435100"/>
                      </a:lnTo>
                      <a:lnTo>
                        <a:pt x="425678" y="1435100"/>
                      </a:lnTo>
                      <a:lnTo>
                        <a:pt x="425246" y="1422400"/>
                      </a:lnTo>
                      <a:lnTo>
                        <a:pt x="425704" y="1422400"/>
                      </a:lnTo>
                      <a:lnTo>
                        <a:pt x="425640" y="1409700"/>
                      </a:lnTo>
                      <a:lnTo>
                        <a:pt x="425196" y="1397000"/>
                      </a:lnTo>
                      <a:lnTo>
                        <a:pt x="433349" y="1397000"/>
                      </a:lnTo>
                      <a:lnTo>
                        <a:pt x="433920" y="1409700"/>
                      </a:lnTo>
                      <a:lnTo>
                        <a:pt x="433920" y="1358900"/>
                      </a:lnTo>
                      <a:lnTo>
                        <a:pt x="404812" y="1358900"/>
                      </a:lnTo>
                      <a:lnTo>
                        <a:pt x="398462" y="1346200"/>
                      </a:lnTo>
                      <a:lnTo>
                        <a:pt x="419773" y="1346200"/>
                      </a:lnTo>
                      <a:lnTo>
                        <a:pt x="415264" y="1333500"/>
                      </a:lnTo>
                      <a:lnTo>
                        <a:pt x="395744" y="1333500"/>
                      </a:lnTo>
                      <a:lnTo>
                        <a:pt x="395744" y="1358900"/>
                      </a:lnTo>
                      <a:lnTo>
                        <a:pt x="217893" y="1358900"/>
                      </a:lnTo>
                      <a:lnTo>
                        <a:pt x="224294" y="1346200"/>
                      </a:lnTo>
                      <a:lnTo>
                        <a:pt x="393700" y="1346200"/>
                      </a:lnTo>
                      <a:lnTo>
                        <a:pt x="395744" y="1358900"/>
                      </a:lnTo>
                      <a:lnTo>
                        <a:pt x="395744" y="1333500"/>
                      </a:lnTo>
                      <a:lnTo>
                        <a:pt x="219392" y="1333500"/>
                      </a:lnTo>
                      <a:lnTo>
                        <a:pt x="219392" y="1346200"/>
                      </a:lnTo>
                      <a:lnTo>
                        <a:pt x="213156" y="1358900"/>
                      </a:lnTo>
                      <a:lnTo>
                        <a:pt x="193370" y="1358900"/>
                      </a:lnTo>
                      <a:lnTo>
                        <a:pt x="193370" y="1447800"/>
                      </a:lnTo>
                      <a:lnTo>
                        <a:pt x="193370" y="1574800"/>
                      </a:lnTo>
                      <a:lnTo>
                        <a:pt x="192722" y="1574800"/>
                      </a:lnTo>
                      <a:lnTo>
                        <a:pt x="192722" y="1587500"/>
                      </a:lnTo>
                      <a:lnTo>
                        <a:pt x="192925" y="1587500"/>
                      </a:lnTo>
                      <a:lnTo>
                        <a:pt x="192925" y="1600200"/>
                      </a:lnTo>
                      <a:lnTo>
                        <a:pt x="185064" y="1600200"/>
                      </a:lnTo>
                      <a:lnTo>
                        <a:pt x="185102" y="1574800"/>
                      </a:lnTo>
                      <a:lnTo>
                        <a:pt x="184645" y="1562100"/>
                      </a:lnTo>
                      <a:lnTo>
                        <a:pt x="185318" y="1562100"/>
                      </a:lnTo>
                      <a:lnTo>
                        <a:pt x="185204" y="1549400"/>
                      </a:lnTo>
                      <a:lnTo>
                        <a:pt x="185318" y="1536700"/>
                      </a:lnTo>
                      <a:lnTo>
                        <a:pt x="185242" y="1524000"/>
                      </a:lnTo>
                      <a:lnTo>
                        <a:pt x="185242" y="1511300"/>
                      </a:lnTo>
                      <a:lnTo>
                        <a:pt x="192925" y="1511300"/>
                      </a:lnTo>
                      <a:lnTo>
                        <a:pt x="192925" y="1524000"/>
                      </a:lnTo>
                      <a:lnTo>
                        <a:pt x="192722" y="1524000"/>
                      </a:lnTo>
                      <a:lnTo>
                        <a:pt x="192722" y="1536700"/>
                      </a:lnTo>
                      <a:lnTo>
                        <a:pt x="192900" y="1536700"/>
                      </a:lnTo>
                      <a:lnTo>
                        <a:pt x="193344" y="1549400"/>
                      </a:lnTo>
                      <a:lnTo>
                        <a:pt x="192862" y="1549400"/>
                      </a:lnTo>
                      <a:lnTo>
                        <a:pt x="192862" y="1562100"/>
                      </a:lnTo>
                      <a:lnTo>
                        <a:pt x="193027" y="1562100"/>
                      </a:lnTo>
                      <a:lnTo>
                        <a:pt x="193370" y="1574800"/>
                      </a:lnTo>
                      <a:lnTo>
                        <a:pt x="193370" y="1447800"/>
                      </a:lnTo>
                      <a:lnTo>
                        <a:pt x="192697" y="1447800"/>
                      </a:lnTo>
                      <a:lnTo>
                        <a:pt x="192697" y="1460500"/>
                      </a:lnTo>
                      <a:lnTo>
                        <a:pt x="192862" y="1460500"/>
                      </a:lnTo>
                      <a:lnTo>
                        <a:pt x="192862" y="1473200"/>
                      </a:lnTo>
                      <a:lnTo>
                        <a:pt x="192900" y="1485900"/>
                      </a:lnTo>
                      <a:lnTo>
                        <a:pt x="185204" y="1485900"/>
                      </a:lnTo>
                      <a:lnTo>
                        <a:pt x="185293" y="1473200"/>
                      </a:lnTo>
                      <a:lnTo>
                        <a:pt x="185293" y="1460500"/>
                      </a:lnTo>
                      <a:lnTo>
                        <a:pt x="185153" y="1460500"/>
                      </a:lnTo>
                      <a:lnTo>
                        <a:pt x="185153" y="1447800"/>
                      </a:lnTo>
                      <a:lnTo>
                        <a:pt x="184619" y="1435100"/>
                      </a:lnTo>
                      <a:lnTo>
                        <a:pt x="185331" y="1435100"/>
                      </a:lnTo>
                      <a:lnTo>
                        <a:pt x="185331" y="1422400"/>
                      </a:lnTo>
                      <a:lnTo>
                        <a:pt x="185102" y="1422400"/>
                      </a:lnTo>
                      <a:lnTo>
                        <a:pt x="184645" y="1409700"/>
                      </a:lnTo>
                      <a:lnTo>
                        <a:pt x="185331" y="1409700"/>
                      </a:lnTo>
                      <a:lnTo>
                        <a:pt x="185331" y="1397000"/>
                      </a:lnTo>
                      <a:lnTo>
                        <a:pt x="192671" y="1397000"/>
                      </a:lnTo>
                      <a:lnTo>
                        <a:pt x="192671" y="1409700"/>
                      </a:lnTo>
                      <a:lnTo>
                        <a:pt x="192786" y="1422400"/>
                      </a:lnTo>
                      <a:lnTo>
                        <a:pt x="192671" y="1435100"/>
                      </a:lnTo>
                      <a:lnTo>
                        <a:pt x="193040" y="1435100"/>
                      </a:lnTo>
                      <a:lnTo>
                        <a:pt x="193370" y="1447800"/>
                      </a:lnTo>
                      <a:lnTo>
                        <a:pt x="193370" y="1358900"/>
                      </a:lnTo>
                      <a:lnTo>
                        <a:pt x="165760" y="1358900"/>
                      </a:lnTo>
                      <a:lnTo>
                        <a:pt x="165760" y="1346200"/>
                      </a:lnTo>
                      <a:lnTo>
                        <a:pt x="219392" y="1346200"/>
                      </a:lnTo>
                      <a:lnTo>
                        <a:pt x="219392" y="1333500"/>
                      </a:lnTo>
                      <a:lnTo>
                        <a:pt x="168490" y="1333500"/>
                      </a:lnTo>
                      <a:lnTo>
                        <a:pt x="168910" y="1320800"/>
                      </a:lnTo>
                      <a:lnTo>
                        <a:pt x="170649" y="1320800"/>
                      </a:lnTo>
                      <a:lnTo>
                        <a:pt x="173850" y="1308100"/>
                      </a:lnTo>
                      <a:lnTo>
                        <a:pt x="176339" y="1308100"/>
                      </a:lnTo>
                      <a:lnTo>
                        <a:pt x="178371" y="1295400"/>
                      </a:lnTo>
                      <a:lnTo>
                        <a:pt x="164465" y="1295400"/>
                      </a:lnTo>
                      <a:lnTo>
                        <a:pt x="160985" y="1270000"/>
                      </a:lnTo>
                      <a:lnTo>
                        <a:pt x="160286" y="1270000"/>
                      </a:lnTo>
                      <a:lnTo>
                        <a:pt x="160286" y="1295400"/>
                      </a:lnTo>
                      <a:lnTo>
                        <a:pt x="153149" y="1295400"/>
                      </a:lnTo>
                      <a:lnTo>
                        <a:pt x="152209" y="1282700"/>
                      </a:lnTo>
                      <a:lnTo>
                        <a:pt x="154597" y="1282700"/>
                      </a:lnTo>
                      <a:lnTo>
                        <a:pt x="157340" y="1270000"/>
                      </a:lnTo>
                      <a:lnTo>
                        <a:pt x="160286" y="1295400"/>
                      </a:lnTo>
                      <a:lnTo>
                        <a:pt x="160286" y="1270000"/>
                      </a:lnTo>
                      <a:lnTo>
                        <a:pt x="159359" y="1270000"/>
                      </a:lnTo>
                      <a:lnTo>
                        <a:pt x="158927" y="1257300"/>
                      </a:lnTo>
                      <a:lnTo>
                        <a:pt x="154990" y="1257300"/>
                      </a:lnTo>
                      <a:lnTo>
                        <a:pt x="147789" y="1295400"/>
                      </a:lnTo>
                      <a:lnTo>
                        <a:pt x="140423" y="1295400"/>
                      </a:lnTo>
                      <a:lnTo>
                        <a:pt x="140423" y="1181100"/>
                      </a:lnTo>
                      <a:lnTo>
                        <a:pt x="140728" y="1181100"/>
                      </a:lnTo>
                      <a:lnTo>
                        <a:pt x="139915" y="1168400"/>
                      </a:lnTo>
                      <a:lnTo>
                        <a:pt x="131127" y="1168400"/>
                      </a:lnTo>
                      <a:lnTo>
                        <a:pt x="131127" y="1181100"/>
                      </a:lnTo>
                      <a:lnTo>
                        <a:pt x="131127" y="1295400"/>
                      </a:lnTo>
                      <a:lnTo>
                        <a:pt x="124460" y="1295400"/>
                      </a:lnTo>
                      <a:lnTo>
                        <a:pt x="124345" y="1219200"/>
                      </a:lnTo>
                      <a:lnTo>
                        <a:pt x="124383" y="1193800"/>
                      </a:lnTo>
                      <a:lnTo>
                        <a:pt x="126365" y="1193800"/>
                      </a:lnTo>
                      <a:lnTo>
                        <a:pt x="126796" y="1181100"/>
                      </a:lnTo>
                      <a:lnTo>
                        <a:pt x="131127" y="1181100"/>
                      </a:lnTo>
                      <a:lnTo>
                        <a:pt x="131127" y="1168400"/>
                      </a:lnTo>
                      <a:lnTo>
                        <a:pt x="120650" y="1168400"/>
                      </a:lnTo>
                      <a:lnTo>
                        <a:pt x="120650" y="1257300"/>
                      </a:lnTo>
                      <a:lnTo>
                        <a:pt x="120510" y="1282700"/>
                      </a:lnTo>
                      <a:lnTo>
                        <a:pt x="119710" y="1295400"/>
                      </a:lnTo>
                      <a:lnTo>
                        <a:pt x="58305" y="1295400"/>
                      </a:lnTo>
                      <a:lnTo>
                        <a:pt x="59093" y="1282700"/>
                      </a:lnTo>
                      <a:lnTo>
                        <a:pt x="58813" y="1270000"/>
                      </a:lnTo>
                      <a:lnTo>
                        <a:pt x="58928" y="1244600"/>
                      </a:lnTo>
                      <a:lnTo>
                        <a:pt x="58762" y="1244600"/>
                      </a:lnTo>
                      <a:lnTo>
                        <a:pt x="59182" y="1231900"/>
                      </a:lnTo>
                      <a:lnTo>
                        <a:pt x="58026" y="1219200"/>
                      </a:lnTo>
                      <a:lnTo>
                        <a:pt x="60286" y="1206500"/>
                      </a:lnTo>
                      <a:lnTo>
                        <a:pt x="57962" y="1206500"/>
                      </a:lnTo>
                      <a:lnTo>
                        <a:pt x="58508" y="1193800"/>
                      </a:lnTo>
                      <a:lnTo>
                        <a:pt x="69011" y="1181100"/>
                      </a:lnTo>
                      <a:lnTo>
                        <a:pt x="75361" y="1181100"/>
                      </a:lnTo>
                      <a:lnTo>
                        <a:pt x="76809" y="1168400"/>
                      </a:lnTo>
                      <a:lnTo>
                        <a:pt x="76644" y="1143000"/>
                      </a:lnTo>
                      <a:lnTo>
                        <a:pt x="75933" y="1130300"/>
                      </a:lnTo>
                      <a:lnTo>
                        <a:pt x="84721" y="1130300"/>
                      </a:lnTo>
                      <a:lnTo>
                        <a:pt x="82994" y="1104900"/>
                      </a:lnTo>
                      <a:lnTo>
                        <a:pt x="95377" y="1104900"/>
                      </a:lnTo>
                      <a:lnTo>
                        <a:pt x="93789" y="1130300"/>
                      </a:lnTo>
                      <a:lnTo>
                        <a:pt x="103263" y="1130300"/>
                      </a:lnTo>
                      <a:lnTo>
                        <a:pt x="102870" y="1143000"/>
                      </a:lnTo>
                      <a:lnTo>
                        <a:pt x="102730" y="1155700"/>
                      </a:lnTo>
                      <a:lnTo>
                        <a:pt x="103403" y="1155700"/>
                      </a:lnTo>
                      <a:lnTo>
                        <a:pt x="101955" y="1168400"/>
                      </a:lnTo>
                      <a:lnTo>
                        <a:pt x="103771" y="1181100"/>
                      </a:lnTo>
                      <a:lnTo>
                        <a:pt x="111823" y="1181100"/>
                      </a:lnTo>
                      <a:lnTo>
                        <a:pt x="115874" y="1193800"/>
                      </a:lnTo>
                      <a:lnTo>
                        <a:pt x="120269" y="1193800"/>
                      </a:lnTo>
                      <a:lnTo>
                        <a:pt x="120269" y="1206500"/>
                      </a:lnTo>
                      <a:lnTo>
                        <a:pt x="119329" y="1206500"/>
                      </a:lnTo>
                      <a:lnTo>
                        <a:pt x="120230" y="1231900"/>
                      </a:lnTo>
                      <a:lnTo>
                        <a:pt x="120650" y="1257300"/>
                      </a:lnTo>
                      <a:lnTo>
                        <a:pt x="120650" y="1168400"/>
                      </a:lnTo>
                      <a:lnTo>
                        <a:pt x="116979" y="1168400"/>
                      </a:lnTo>
                      <a:lnTo>
                        <a:pt x="116789" y="1181100"/>
                      </a:lnTo>
                      <a:lnTo>
                        <a:pt x="112331" y="1168400"/>
                      </a:lnTo>
                      <a:lnTo>
                        <a:pt x="112191" y="1168400"/>
                      </a:lnTo>
                      <a:lnTo>
                        <a:pt x="112141" y="1143000"/>
                      </a:lnTo>
                      <a:lnTo>
                        <a:pt x="119595" y="1130300"/>
                      </a:lnTo>
                      <a:lnTo>
                        <a:pt x="116128" y="1117600"/>
                      </a:lnTo>
                      <a:lnTo>
                        <a:pt x="108470" y="1130300"/>
                      </a:lnTo>
                      <a:lnTo>
                        <a:pt x="103911" y="1117600"/>
                      </a:lnTo>
                      <a:lnTo>
                        <a:pt x="102984" y="1117600"/>
                      </a:lnTo>
                      <a:lnTo>
                        <a:pt x="105791" y="1104900"/>
                      </a:lnTo>
                      <a:lnTo>
                        <a:pt x="112268" y="1104900"/>
                      </a:lnTo>
                      <a:lnTo>
                        <a:pt x="110121" y="1092200"/>
                      </a:lnTo>
                      <a:lnTo>
                        <a:pt x="69989" y="1092200"/>
                      </a:lnTo>
                      <a:lnTo>
                        <a:pt x="67906" y="1104900"/>
                      </a:lnTo>
                      <a:lnTo>
                        <a:pt x="70154" y="1104900"/>
                      </a:lnTo>
                      <a:lnTo>
                        <a:pt x="73075" y="1117600"/>
                      </a:lnTo>
                      <a:lnTo>
                        <a:pt x="61391" y="1117600"/>
                      </a:lnTo>
                      <a:lnTo>
                        <a:pt x="59436" y="1130300"/>
                      </a:lnTo>
                      <a:lnTo>
                        <a:pt x="65697" y="1130300"/>
                      </a:lnTo>
                      <a:lnTo>
                        <a:pt x="66408" y="1143000"/>
                      </a:lnTo>
                      <a:lnTo>
                        <a:pt x="66128" y="1143000"/>
                      </a:lnTo>
                      <a:lnTo>
                        <a:pt x="65849" y="1155700"/>
                      </a:lnTo>
                      <a:lnTo>
                        <a:pt x="66268" y="1168400"/>
                      </a:lnTo>
                      <a:lnTo>
                        <a:pt x="64884" y="1168400"/>
                      </a:lnTo>
                      <a:lnTo>
                        <a:pt x="61391" y="1181100"/>
                      </a:lnTo>
                      <a:lnTo>
                        <a:pt x="60312" y="1168400"/>
                      </a:lnTo>
                      <a:lnTo>
                        <a:pt x="55321" y="1168400"/>
                      </a:lnTo>
                      <a:lnTo>
                        <a:pt x="55321" y="1193800"/>
                      </a:lnTo>
                      <a:lnTo>
                        <a:pt x="55016" y="1206500"/>
                      </a:lnTo>
                      <a:lnTo>
                        <a:pt x="55016" y="1295400"/>
                      </a:lnTo>
                      <a:lnTo>
                        <a:pt x="48602" y="1295400"/>
                      </a:lnTo>
                      <a:lnTo>
                        <a:pt x="48475" y="1181100"/>
                      </a:lnTo>
                      <a:lnTo>
                        <a:pt x="51409" y="1181100"/>
                      </a:lnTo>
                      <a:lnTo>
                        <a:pt x="52006" y="1193800"/>
                      </a:lnTo>
                      <a:lnTo>
                        <a:pt x="55321" y="1193800"/>
                      </a:lnTo>
                      <a:lnTo>
                        <a:pt x="55321" y="1168400"/>
                      </a:lnTo>
                      <a:lnTo>
                        <a:pt x="39344" y="1168400"/>
                      </a:lnTo>
                      <a:lnTo>
                        <a:pt x="39116" y="1295400"/>
                      </a:lnTo>
                      <a:lnTo>
                        <a:pt x="34404" y="1295400"/>
                      </a:lnTo>
                      <a:lnTo>
                        <a:pt x="30276" y="1270000"/>
                      </a:lnTo>
                      <a:lnTo>
                        <a:pt x="30099" y="1268653"/>
                      </a:lnTo>
                      <a:lnTo>
                        <a:pt x="30099" y="1295400"/>
                      </a:lnTo>
                      <a:lnTo>
                        <a:pt x="21704" y="1295400"/>
                      </a:lnTo>
                      <a:lnTo>
                        <a:pt x="26162" y="1270000"/>
                      </a:lnTo>
                      <a:lnTo>
                        <a:pt x="30099" y="1295400"/>
                      </a:lnTo>
                      <a:lnTo>
                        <a:pt x="30099" y="1268653"/>
                      </a:lnTo>
                      <a:lnTo>
                        <a:pt x="28600" y="1257300"/>
                      </a:lnTo>
                      <a:lnTo>
                        <a:pt x="24714" y="1257300"/>
                      </a:lnTo>
                      <a:lnTo>
                        <a:pt x="23291" y="1270000"/>
                      </a:lnTo>
                      <a:lnTo>
                        <a:pt x="22110" y="1270000"/>
                      </a:lnTo>
                      <a:lnTo>
                        <a:pt x="20408" y="1282700"/>
                      </a:lnTo>
                      <a:lnTo>
                        <a:pt x="18643" y="1295400"/>
                      </a:lnTo>
                      <a:lnTo>
                        <a:pt x="0" y="1295400"/>
                      </a:lnTo>
                      <a:lnTo>
                        <a:pt x="2349" y="1308100"/>
                      </a:lnTo>
                      <a:lnTo>
                        <a:pt x="4508" y="1308100"/>
                      </a:lnTo>
                      <a:lnTo>
                        <a:pt x="9969" y="1320800"/>
                      </a:lnTo>
                      <a:lnTo>
                        <a:pt x="10858" y="1320800"/>
                      </a:lnTo>
                      <a:lnTo>
                        <a:pt x="10795" y="1689100"/>
                      </a:lnTo>
                      <a:lnTo>
                        <a:pt x="19888" y="1689100"/>
                      </a:lnTo>
                      <a:lnTo>
                        <a:pt x="20002" y="1320800"/>
                      </a:lnTo>
                      <a:lnTo>
                        <a:pt x="19151" y="1320800"/>
                      </a:lnTo>
                      <a:lnTo>
                        <a:pt x="13436" y="1308100"/>
                      </a:lnTo>
                      <a:lnTo>
                        <a:pt x="163207" y="1308100"/>
                      </a:lnTo>
                      <a:lnTo>
                        <a:pt x="161175" y="1320800"/>
                      </a:lnTo>
                      <a:lnTo>
                        <a:pt x="157962" y="1320800"/>
                      </a:lnTo>
                      <a:lnTo>
                        <a:pt x="157962" y="1333500"/>
                      </a:lnTo>
                      <a:lnTo>
                        <a:pt x="157518" y="1346200"/>
                      </a:lnTo>
                      <a:lnTo>
                        <a:pt x="161937" y="1346200"/>
                      </a:lnTo>
                      <a:lnTo>
                        <a:pt x="161290" y="1358900"/>
                      </a:lnTo>
                      <a:lnTo>
                        <a:pt x="161328" y="1511300"/>
                      </a:lnTo>
                      <a:lnTo>
                        <a:pt x="161455" y="1689100"/>
                      </a:lnTo>
                      <a:lnTo>
                        <a:pt x="165227" y="1689100"/>
                      </a:lnTo>
                      <a:lnTo>
                        <a:pt x="165227" y="1371600"/>
                      </a:lnTo>
                      <a:lnTo>
                        <a:pt x="180644" y="1371600"/>
                      </a:lnTo>
                      <a:lnTo>
                        <a:pt x="180682" y="1689100"/>
                      </a:lnTo>
                      <a:lnTo>
                        <a:pt x="185204" y="1689100"/>
                      </a:lnTo>
                      <a:lnTo>
                        <a:pt x="184645" y="1676400"/>
                      </a:lnTo>
                      <a:lnTo>
                        <a:pt x="185102" y="1676400"/>
                      </a:lnTo>
                      <a:lnTo>
                        <a:pt x="185153" y="1663700"/>
                      </a:lnTo>
                      <a:lnTo>
                        <a:pt x="184645" y="1651000"/>
                      </a:lnTo>
                      <a:lnTo>
                        <a:pt x="185153" y="1651000"/>
                      </a:lnTo>
                      <a:lnTo>
                        <a:pt x="185153" y="1638300"/>
                      </a:lnTo>
                      <a:lnTo>
                        <a:pt x="193001" y="1638300"/>
                      </a:lnTo>
                      <a:lnTo>
                        <a:pt x="193001" y="1651000"/>
                      </a:lnTo>
                      <a:lnTo>
                        <a:pt x="192786" y="1651000"/>
                      </a:lnTo>
                      <a:lnTo>
                        <a:pt x="192786" y="1663700"/>
                      </a:lnTo>
                      <a:lnTo>
                        <a:pt x="192925" y="1663700"/>
                      </a:lnTo>
                      <a:lnTo>
                        <a:pt x="192925" y="1676400"/>
                      </a:lnTo>
                      <a:lnTo>
                        <a:pt x="193027" y="1689100"/>
                      </a:lnTo>
                      <a:lnTo>
                        <a:pt x="196837" y="1689100"/>
                      </a:lnTo>
                      <a:lnTo>
                        <a:pt x="196875" y="1638300"/>
                      </a:lnTo>
                      <a:lnTo>
                        <a:pt x="196900" y="1600200"/>
                      </a:lnTo>
                      <a:lnTo>
                        <a:pt x="196951" y="1511300"/>
                      </a:lnTo>
                      <a:lnTo>
                        <a:pt x="196951" y="1485900"/>
                      </a:lnTo>
                      <a:lnTo>
                        <a:pt x="196951" y="1397000"/>
                      </a:lnTo>
                      <a:lnTo>
                        <a:pt x="196951" y="1371600"/>
                      </a:lnTo>
                      <a:lnTo>
                        <a:pt x="212344" y="1371600"/>
                      </a:lnTo>
                      <a:lnTo>
                        <a:pt x="212344" y="1689100"/>
                      </a:lnTo>
                      <a:lnTo>
                        <a:pt x="216281" y="1689100"/>
                      </a:lnTo>
                      <a:lnTo>
                        <a:pt x="216281" y="1371600"/>
                      </a:lnTo>
                      <a:lnTo>
                        <a:pt x="401866" y="1371600"/>
                      </a:lnTo>
                      <a:lnTo>
                        <a:pt x="401866" y="1689100"/>
                      </a:lnTo>
                      <a:lnTo>
                        <a:pt x="405638" y="1689100"/>
                      </a:lnTo>
                      <a:lnTo>
                        <a:pt x="405752" y="1371600"/>
                      </a:lnTo>
                      <a:lnTo>
                        <a:pt x="421081" y="1371600"/>
                      </a:lnTo>
                      <a:lnTo>
                        <a:pt x="421157" y="1574800"/>
                      </a:lnTo>
                      <a:lnTo>
                        <a:pt x="421068" y="1600200"/>
                      </a:lnTo>
                      <a:lnTo>
                        <a:pt x="420890" y="1612900"/>
                      </a:lnTo>
                      <a:lnTo>
                        <a:pt x="420839" y="1651000"/>
                      </a:lnTo>
                      <a:lnTo>
                        <a:pt x="421068" y="1663700"/>
                      </a:lnTo>
                      <a:lnTo>
                        <a:pt x="421589" y="1689100"/>
                      </a:lnTo>
                      <a:lnTo>
                        <a:pt x="425754" y="1689100"/>
                      </a:lnTo>
                      <a:lnTo>
                        <a:pt x="425754" y="1676400"/>
                      </a:lnTo>
                      <a:lnTo>
                        <a:pt x="424624" y="1676400"/>
                      </a:lnTo>
                      <a:lnTo>
                        <a:pt x="425335" y="1663700"/>
                      </a:lnTo>
                      <a:lnTo>
                        <a:pt x="425704" y="1663700"/>
                      </a:lnTo>
                      <a:lnTo>
                        <a:pt x="425704" y="1651000"/>
                      </a:lnTo>
                      <a:lnTo>
                        <a:pt x="425424" y="1651000"/>
                      </a:lnTo>
                      <a:lnTo>
                        <a:pt x="425424" y="1638300"/>
                      </a:lnTo>
                      <a:lnTo>
                        <a:pt x="433387" y="1638300"/>
                      </a:lnTo>
                      <a:lnTo>
                        <a:pt x="433387" y="1651000"/>
                      </a:lnTo>
                      <a:lnTo>
                        <a:pt x="433158" y="1651000"/>
                      </a:lnTo>
                      <a:lnTo>
                        <a:pt x="433984" y="1663700"/>
                      </a:lnTo>
                      <a:lnTo>
                        <a:pt x="433438" y="1663700"/>
                      </a:lnTo>
                      <a:lnTo>
                        <a:pt x="433857" y="1676400"/>
                      </a:lnTo>
                      <a:lnTo>
                        <a:pt x="433374" y="1676400"/>
                      </a:lnTo>
                      <a:lnTo>
                        <a:pt x="433374" y="1689100"/>
                      </a:lnTo>
                      <a:lnTo>
                        <a:pt x="437515" y="1689100"/>
                      </a:lnTo>
                      <a:lnTo>
                        <a:pt x="437515" y="1638300"/>
                      </a:lnTo>
                      <a:lnTo>
                        <a:pt x="437515" y="1600200"/>
                      </a:lnTo>
                      <a:lnTo>
                        <a:pt x="437515" y="1511300"/>
                      </a:lnTo>
                      <a:lnTo>
                        <a:pt x="437515" y="1485900"/>
                      </a:lnTo>
                      <a:lnTo>
                        <a:pt x="437515" y="1397000"/>
                      </a:lnTo>
                      <a:lnTo>
                        <a:pt x="437515" y="1371600"/>
                      </a:lnTo>
                      <a:lnTo>
                        <a:pt x="451548" y="1371600"/>
                      </a:lnTo>
                      <a:lnTo>
                        <a:pt x="451688" y="1689100"/>
                      </a:lnTo>
                      <a:lnTo>
                        <a:pt x="455612" y="1689100"/>
                      </a:lnTo>
                      <a:lnTo>
                        <a:pt x="455612" y="1371600"/>
                      </a:lnTo>
                      <a:lnTo>
                        <a:pt x="484035" y="1371600"/>
                      </a:lnTo>
                      <a:lnTo>
                        <a:pt x="484784" y="1397000"/>
                      </a:lnTo>
                      <a:lnTo>
                        <a:pt x="485267" y="1447800"/>
                      </a:lnTo>
                      <a:lnTo>
                        <a:pt x="485368" y="1549400"/>
                      </a:lnTo>
                      <a:lnTo>
                        <a:pt x="485254" y="1587500"/>
                      </a:lnTo>
                      <a:lnTo>
                        <a:pt x="484657" y="1625600"/>
                      </a:lnTo>
                      <a:lnTo>
                        <a:pt x="478370" y="1625600"/>
                      </a:lnTo>
                      <a:lnTo>
                        <a:pt x="478282" y="1638300"/>
                      </a:lnTo>
                      <a:lnTo>
                        <a:pt x="476897" y="1638300"/>
                      </a:lnTo>
                      <a:lnTo>
                        <a:pt x="481660" y="1651000"/>
                      </a:lnTo>
                      <a:lnTo>
                        <a:pt x="478929" y="1651000"/>
                      </a:lnTo>
                      <a:lnTo>
                        <a:pt x="470827" y="1663700"/>
                      </a:lnTo>
                      <a:lnTo>
                        <a:pt x="470776" y="1689100"/>
                      </a:lnTo>
                      <a:lnTo>
                        <a:pt x="480009" y="1689100"/>
                      </a:lnTo>
                      <a:lnTo>
                        <a:pt x="480009" y="1663700"/>
                      </a:lnTo>
                      <a:lnTo>
                        <a:pt x="486397" y="1663700"/>
                      </a:lnTo>
                      <a:lnTo>
                        <a:pt x="491324" y="1651000"/>
                      </a:lnTo>
                      <a:lnTo>
                        <a:pt x="495909" y="1663700"/>
                      </a:lnTo>
                      <a:lnTo>
                        <a:pt x="501243" y="1663700"/>
                      </a:lnTo>
                      <a:lnTo>
                        <a:pt x="501243" y="1689100"/>
                      </a:lnTo>
                      <a:lnTo>
                        <a:pt x="505218" y="1689100"/>
                      </a:lnTo>
                      <a:lnTo>
                        <a:pt x="505358" y="1676400"/>
                      </a:lnTo>
                      <a:lnTo>
                        <a:pt x="842810" y="1676400"/>
                      </a:lnTo>
                      <a:lnTo>
                        <a:pt x="842810" y="1689100"/>
                      </a:lnTo>
                      <a:lnTo>
                        <a:pt x="846353" y="1689100"/>
                      </a:lnTo>
                      <a:lnTo>
                        <a:pt x="846569" y="1676400"/>
                      </a:lnTo>
                      <a:lnTo>
                        <a:pt x="846785" y="1663700"/>
                      </a:lnTo>
                      <a:lnTo>
                        <a:pt x="851204" y="1663700"/>
                      </a:lnTo>
                      <a:lnTo>
                        <a:pt x="851636" y="1689100"/>
                      </a:lnTo>
                      <a:lnTo>
                        <a:pt x="855179" y="1689100"/>
                      </a:lnTo>
                      <a:lnTo>
                        <a:pt x="855179" y="1663700"/>
                      </a:lnTo>
                      <a:lnTo>
                        <a:pt x="855941" y="1663700"/>
                      </a:lnTo>
                      <a:lnTo>
                        <a:pt x="855941" y="1651000"/>
                      </a:lnTo>
                      <a:lnTo>
                        <a:pt x="860298" y="1651000"/>
                      </a:lnTo>
                      <a:lnTo>
                        <a:pt x="861390" y="1663700"/>
                      </a:lnTo>
                      <a:lnTo>
                        <a:pt x="867625" y="1663700"/>
                      </a:lnTo>
                      <a:lnTo>
                        <a:pt x="868768" y="1676400"/>
                      </a:lnTo>
                      <a:lnTo>
                        <a:pt x="868883" y="1689100"/>
                      </a:lnTo>
                      <a:lnTo>
                        <a:pt x="878192" y="1689100"/>
                      </a:lnTo>
                      <a:lnTo>
                        <a:pt x="878192" y="1663700"/>
                      </a:lnTo>
                      <a:lnTo>
                        <a:pt x="868387" y="1651000"/>
                      </a:lnTo>
                      <a:lnTo>
                        <a:pt x="875436" y="1651000"/>
                      </a:lnTo>
                      <a:lnTo>
                        <a:pt x="881811" y="1638300"/>
                      </a:lnTo>
                      <a:lnTo>
                        <a:pt x="887412" y="1638300"/>
                      </a:lnTo>
                      <a:lnTo>
                        <a:pt x="892136" y="1625600"/>
                      </a:lnTo>
                      <a:lnTo>
                        <a:pt x="892340" y="1689100"/>
                      </a:lnTo>
                      <a:lnTo>
                        <a:pt x="895883" y="1689100"/>
                      </a:lnTo>
                      <a:lnTo>
                        <a:pt x="895997" y="1676400"/>
                      </a:lnTo>
                      <a:lnTo>
                        <a:pt x="896112" y="1651000"/>
                      </a:lnTo>
                      <a:lnTo>
                        <a:pt x="896124" y="1638300"/>
                      </a:lnTo>
                      <a:lnTo>
                        <a:pt x="895959" y="1625600"/>
                      </a:lnTo>
                      <a:lnTo>
                        <a:pt x="895794" y="1612900"/>
                      </a:lnTo>
                      <a:lnTo>
                        <a:pt x="898829" y="1612900"/>
                      </a:lnTo>
                      <a:lnTo>
                        <a:pt x="901153" y="1587500"/>
                      </a:lnTo>
                      <a:lnTo>
                        <a:pt x="902627" y="1587500"/>
                      </a:lnTo>
                      <a:lnTo>
                        <a:pt x="903274" y="1562100"/>
                      </a:lnTo>
                      <a:lnTo>
                        <a:pt x="903185" y="1549400"/>
                      </a:lnTo>
                      <a:lnTo>
                        <a:pt x="902538" y="1536700"/>
                      </a:lnTo>
                      <a:lnTo>
                        <a:pt x="901230" y="1524000"/>
                      </a:lnTo>
                      <a:lnTo>
                        <a:pt x="900176" y="1524000"/>
                      </a:lnTo>
                      <a:lnTo>
                        <a:pt x="899045" y="1511300"/>
                      </a:lnTo>
                      <a:lnTo>
                        <a:pt x="897877" y="1511300"/>
                      </a:lnTo>
                      <a:lnTo>
                        <a:pt x="896416" y="1498600"/>
                      </a:lnTo>
                      <a:lnTo>
                        <a:pt x="896137" y="1498600"/>
                      </a:lnTo>
                      <a:lnTo>
                        <a:pt x="896137" y="1473200"/>
                      </a:lnTo>
                      <a:lnTo>
                        <a:pt x="896137" y="1371600"/>
                      </a:lnTo>
                      <a:lnTo>
                        <a:pt x="911580" y="1371600"/>
                      </a:lnTo>
                      <a:lnTo>
                        <a:pt x="911580" y="1689100"/>
                      </a:lnTo>
                      <a:lnTo>
                        <a:pt x="916266" y="1689100"/>
                      </a:lnTo>
                      <a:lnTo>
                        <a:pt x="916203" y="1676400"/>
                      </a:lnTo>
                      <a:lnTo>
                        <a:pt x="916203" y="1663700"/>
                      </a:lnTo>
                      <a:lnTo>
                        <a:pt x="916038" y="1663700"/>
                      </a:lnTo>
                      <a:lnTo>
                        <a:pt x="915860" y="1651000"/>
                      </a:lnTo>
                      <a:lnTo>
                        <a:pt x="916038" y="1651000"/>
                      </a:lnTo>
                      <a:lnTo>
                        <a:pt x="916038" y="1638300"/>
                      </a:lnTo>
                      <a:lnTo>
                        <a:pt x="923632" y="1638300"/>
                      </a:lnTo>
                      <a:lnTo>
                        <a:pt x="923632" y="1651000"/>
                      </a:lnTo>
                      <a:lnTo>
                        <a:pt x="923975" y="1651000"/>
                      </a:lnTo>
                      <a:lnTo>
                        <a:pt x="923975" y="1663700"/>
                      </a:lnTo>
                      <a:lnTo>
                        <a:pt x="923607" y="1663700"/>
                      </a:lnTo>
                      <a:lnTo>
                        <a:pt x="923607" y="1676400"/>
                      </a:lnTo>
                      <a:lnTo>
                        <a:pt x="923886" y="1676400"/>
                      </a:lnTo>
                      <a:lnTo>
                        <a:pt x="923886" y="1689100"/>
                      </a:lnTo>
                      <a:lnTo>
                        <a:pt x="927735" y="1689100"/>
                      </a:lnTo>
                      <a:lnTo>
                        <a:pt x="927811" y="1638300"/>
                      </a:lnTo>
                      <a:lnTo>
                        <a:pt x="927836" y="1600200"/>
                      </a:lnTo>
                      <a:lnTo>
                        <a:pt x="927836" y="1511300"/>
                      </a:lnTo>
                      <a:lnTo>
                        <a:pt x="927836" y="1485900"/>
                      </a:lnTo>
                      <a:lnTo>
                        <a:pt x="927849" y="1397000"/>
                      </a:lnTo>
                      <a:lnTo>
                        <a:pt x="927849" y="1371600"/>
                      </a:lnTo>
                      <a:lnTo>
                        <a:pt x="943381" y="1371600"/>
                      </a:lnTo>
                      <a:lnTo>
                        <a:pt x="943444" y="1689100"/>
                      </a:lnTo>
                      <a:lnTo>
                        <a:pt x="947216" y="1689100"/>
                      </a:lnTo>
                      <a:lnTo>
                        <a:pt x="947331" y="1371600"/>
                      </a:lnTo>
                      <a:lnTo>
                        <a:pt x="997788" y="1371600"/>
                      </a:lnTo>
                      <a:lnTo>
                        <a:pt x="998143" y="1384300"/>
                      </a:lnTo>
                      <a:lnTo>
                        <a:pt x="997699" y="1397000"/>
                      </a:lnTo>
                      <a:lnTo>
                        <a:pt x="996848" y="1397000"/>
                      </a:lnTo>
                      <a:lnTo>
                        <a:pt x="996797" y="1460500"/>
                      </a:lnTo>
                      <a:lnTo>
                        <a:pt x="996708" y="1473200"/>
                      </a:lnTo>
                      <a:lnTo>
                        <a:pt x="995692" y="1511300"/>
                      </a:lnTo>
                      <a:lnTo>
                        <a:pt x="995514" y="1524000"/>
                      </a:lnTo>
                      <a:lnTo>
                        <a:pt x="995273" y="1536700"/>
                      </a:lnTo>
                      <a:lnTo>
                        <a:pt x="994702" y="1562100"/>
                      </a:lnTo>
                      <a:lnTo>
                        <a:pt x="994295" y="1562100"/>
                      </a:lnTo>
                      <a:lnTo>
                        <a:pt x="992505" y="1574800"/>
                      </a:lnTo>
                      <a:lnTo>
                        <a:pt x="990473" y="1574800"/>
                      </a:lnTo>
                      <a:lnTo>
                        <a:pt x="987501" y="1587500"/>
                      </a:lnTo>
                      <a:lnTo>
                        <a:pt x="984389" y="1600200"/>
                      </a:lnTo>
                      <a:lnTo>
                        <a:pt x="977036" y="1625600"/>
                      </a:lnTo>
                      <a:lnTo>
                        <a:pt x="972185" y="1625600"/>
                      </a:lnTo>
                      <a:lnTo>
                        <a:pt x="971524" y="1638300"/>
                      </a:lnTo>
                      <a:lnTo>
                        <a:pt x="969289" y="1651000"/>
                      </a:lnTo>
                      <a:lnTo>
                        <a:pt x="966254" y="1651000"/>
                      </a:lnTo>
                      <a:lnTo>
                        <a:pt x="963206" y="1663700"/>
                      </a:lnTo>
                      <a:lnTo>
                        <a:pt x="960589" y="1676400"/>
                      </a:lnTo>
                      <a:lnTo>
                        <a:pt x="957922" y="1676400"/>
                      </a:lnTo>
                      <a:lnTo>
                        <a:pt x="952550" y="1689100"/>
                      </a:lnTo>
                      <a:lnTo>
                        <a:pt x="963180" y="1689100"/>
                      </a:lnTo>
                      <a:lnTo>
                        <a:pt x="974026" y="1663700"/>
                      </a:lnTo>
                      <a:lnTo>
                        <a:pt x="987171" y="1625600"/>
                      </a:lnTo>
                      <a:lnTo>
                        <a:pt x="991920" y="1612900"/>
                      </a:lnTo>
                      <a:lnTo>
                        <a:pt x="993508" y="1612900"/>
                      </a:lnTo>
                      <a:lnTo>
                        <a:pt x="993584" y="1600200"/>
                      </a:lnTo>
                      <a:lnTo>
                        <a:pt x="995654" y="1600200"/>
                      </a:lnTo>
                      <a:lnTo>
                        <a:pt x="997394" y="1587500"/>
                      </a:lnTo>
                      <a:lnTo>
                        <a:pt x="1000810" y="1587500"/>
                      </a:lnTo>
                      <a:lnTo>
                        <a:pt x="1000620" y="1574800"/>
                      </a:lnTo>
                      <a:lnTo>
                        <a:pt x="1002792" y="1574800"/>
                      </a:lnTo>
                      <a:lnTo>
                        <a:pt x="1003896" y="1562100"/>
                      </a:lnTo>
                      <a:lnTo>
                        <a:pt x="1004468" y="1562100"/>
                      </a:lnTo>
                      <a:lnTo>
                        <a:pt x="1004671" y="1536700"/>
                      </a:lnTo>
                      <a:lnTo>
                        <a:pt x="1005027" y="1524000"/>
                      </a:lnTo>
                      <a:lnTo>
                        <a:pt x="1005459" y="1524000"/>
                      </a:lnTo>
                      <a:lnTo>
                        <a:pt x="1005725" y="1511300"/>
                      </a:lnTo>
                      <a:lnTo>
                        <a:pt x="1005890" y="1485900"/>
                      </a:lnTo>
                      <a:lnTo>
                        <a:pt x="1006030" y="1447800"/>
                      </a:lnTo>
                      <a:lnTo>
                        <a:pt x="1006703" y="1409700"/>
                      </a:lnTo>
                      <a:lnTo>
                        <a:pt x="1007262" y="1384300"/>
                      </a:lnTo>
                      <a:lnTo>
                        <a:pt x="1008062" y="1358900"/>
                      </a:lnTo>
                      <a:lnTo>
                        <a:pt x="1008468" y="1346200"/>
                      </a:lnTo>
                      <a:lnTo>
                        <a:pt x="1008392" y="1333500"/>
                      </a:lnTo>
                      <a:lnTo>
                        <a:pt x="1018679" y="1333500"/>
                      </a:lnTo>
                      <a:lnTo>
                        <a:pt x="1018679" y="1346200"/>
                      </a:lnTo>
                      <a:lnTo>
                        <a:pt x="1025359" y="1346200"/>
                      </a:lnTo>
                      <a:lnTo>
                        <a:pt x="1022248" y="1333500"/>
                      </a:lnTo>
                      <a:lnTo>
                        <a:pt x="1037183" y="1333500"/>
                      </a:lnTo>
                      <a:lnTo>
                        <a:pt x="1033957" y="1346200"/>
                      </a:lnTo>
                      <a:lnTo>
                        <a:pt x="1040726" y="1346200"/>
                      </a:lnTo>
                      <a:lnTo>
                        <a:pt x="1040726" y="1333500"/>
                      </a:lnTo>
                      <a:lnTo>
                        <a:pt x="1051052" y="1333500"/>
                      </a:lnTo>
                      <a:lnTo>
                        <a:pt x="1051052" y="1346200"/>
                      </a:lnTo>
                      <a:lnTo>
                        <a:pt x="1051560" y="1346200"/>
                      </a:lnTo>
                      <a:lnTo>
                        <a:pt x="1051585" y="1397000"/>
                      </a:lnTo>
                      <a:lnTo>
                        <a:pt x="1052893" y="1435100"/>
                      </a:lnTo>
                      <a:lnTo>
                        <a:pt x="1053223" y="1473200"/>
                      </a:lnTo>
                      <a:lnTo>
                        <a:pt x="1053414" y="1511300"/>
                      </a:lnTo>
                      <a:lnTo>
                        <a:pt x="1053909" y="1536700"/>
                      </a:lnTo>
                      <a:lnTo>
                        <a:pt x="1054125" y="1549400"/>
                      </a:lnTo>
                      <a:lnTo>
                        <a:pt x="1054620" y="1562100"/>
                      </a:lnTo>
                      <a:lnTo>
                        <a:pt x="1055890" y="1574800"/>
                      </a:lnTo>
                      <a:lnTo>
                        <a:pt x="1058900" y="1574800"/>
                      </a:lnTo>
                      <a:lnTo>
                        <a:pt x="1058532" y="1587500"/>
                      </a:lnTo>
                      <a:lnTo>
                        <a:pt x="1061161" y="1587500"/>
                      </a:lnTo>
                      <a:lnTo>
                        <a:pt x="1062355" y="1600200"/>
                      </a:lnTo>
                      <a:lnTo>
                        <a:pt x="1063371" y="1600200"/>
                      </a:lnTo>
                      <a:lnTo>
                        <a:pt x="1070038" y="1625600"/>
                      </a:lnTo>
                      <a:lnTo>
                        <a:pt x="1077328" y="1638300"/>
                      </a:lnTo>
                      <a:lnTo>
                        <a:pt x="1085062" y="1663700"/>
                      </a:lnTo>
                      <a:lnTo>
                        <a:pt x="1094155" y="1689100"/>
                      </a:lnTo>
                      <a:lnTo>
                        <a:pt x="1106551" y="1689100"/>
                      </a:lnTo>
                      <a:lnTo>
                        <a:pt x="1100099" y="1676400"/>
                      </a:lnTo>
                      <a:lnTo>
                        <a:pt x="1097165" y="1663700"/>
                      </a:lnTo>
                      <a:lnTo>
                        <a:pt x="1095870" y="1663700"/>
                      </a:lnTo>
                      <a:lnTo>
                        <a:pt x="1092492" y="1651000"/>
                      </a:lnTo>
                      <a:lnTo>
                        <a:pt x="1089088" y="1651000"/>
                      </a:lnTo>
                      <a:lnTo>
                        <a:pt x="1085773" y="1638300"/>
                      </a:lnTo>
                      <a:lnTo>
                        <a:pt x="1082675" y="1625600"/>
                      </a:lnTo>
                      <a:lnTo>
                        <a:pt x="1078318" y="1612900"/>
                      </a:lnTo>
                      <a:lnTo>
                        <a:pt x="1074178" y="1600200"/>
                      </a:lnTo>
                      <a:lnTo>
                        <a:pt x="1070394" y="1587500"/>
                      </a:lnTo>
                      <a:lnTo>
                        <a:pt x="1067155" y="1574800"/>
                      </a:lnTo>
                      <a:lnTo>
                        <a:pt x="1066431" y="1574800"/>
                      </a:lnTo>
                      <a:lnTo>
                        <a:pt x="1065758" y="1562100"/>
                      </a:lnTo>
                      <a:lnTo>
                        <a:pt x="1067943" y="1562100"/>
                      </a:lnTo>
                      <a:lnTo>
                        <a:pt x="1068108" y="1549400"/>
                      </a:lnTo>
                      <a:lnTo>
                        <a:pt x="1064260" y="1549400"/>
                      </a:lnTo>
                      <a:lnTo>
                        <a:pt x="1064260" y="1536700"/>
                      </a:lnTo>
                      <a:lnTo>
                        <a:pt x="1067396" y="1536700"/>
                      </a:lnTo>
                      <a:lnTo>
                        <a:pt x="1070495" y="1524000"/>
                      </a:lnTo>
                      <a:lnTo>
                        <a:pt x="1064285" y="1524000"/>
                      </a:lnTo>
                      <a:lnTo>
                        <a:pt x="1064285" y="1511300"/>
                      </a:lnTo>
                      <a:lnTo>
                        <a:pt x="1067625" y="1511300"/>
                      </a:lnTo>
                      <a:lnTo>
                        <a:pt x="1067625" y="1498600"/>
                      </a:lnTo>
                      <a:lnTo>
                        <a:pt x="1063205" y="1498600"/>
                      </a:lnTo>
                      <a:lnTo>
                        <a:pt x="1063205" y="1485900"/>
                      </a:lnTo>
                      <a:lnTo>
                        <a:pt x="1067714" y="1485900"/>
                      </a:lnTo>
                      <a:lnTo>
                        <a:pt x="1067803" y="1473200"/>
                      </a:lnTo>
                      <a:lnTo>
                        <a:pt x="1062977" y="1473200"/>
                      </a:lnTo>
                      <a:lnTo>
                        <a:pt x="1061199" y="1371600"/>
                      </a:lnTo>
                      <a:lnTo>
                        <a:pt x="1132890" y="1371600"/>
                      </a:lnTo>
                      <a:lnTo>
                        <a:pt x="1132890" y="1689100"/>
                      </a:lnTo>
                      <a:lnTo>
                        <a:pt x="1136675" y="1689100"/>
                      </a:lnTo>
                      <a:lnTo>
                        <a:pt x="1136789" y="1371600"/>
                      </a:lnTo>
                      <a:lnTo>
                        <a:pt x="1152194" y="1371600"/>
                      </a:lnTo>
                      <a:lnTo>
                        <a:pt x="1152220" y="1689100"/>
                      </a:lnTo>
                      <a:lnTo>
                        <a:pt x="1156690" y="1689100"/>
                      </a:lnTo>
                      <a:lnTo>
                        <a:pt x="1156576" y="1676400"/>
                      </a:lnTo>
                      <a:lnTo>
                        <a:pt x="1156576" y="1663700"/>
                      </a:lnTo>
                      <a:lnTo>
                        <a:pt x="1156411" y="1663700"/>
                      </a:lnTo>
                      <a:lnTo>
                        <a:pt x="1156411" y="1651000"/>
                      </a:lnTo>
                      <a:lnTo>
                        <a:pt x="1156601" y="1651000"/>
                      </a:lnTo>
                      <a:lnTo>
                        <a:pt x="1156157" y="1638300"/>
                      </a:lnTo>
                      <a:lnTo>
                        <a:pt x="1164183" y="1638300"/>
                      </a:lnTo>
                      <a:lnTo>
                        <a:pt x="1164717" y="1651000"/>
                      </a:lnTo>
                      <a:lnTo>
                        <a:pt x="1164056" y="1651000"/>
                      </a:lnTo>
                      <a:lnTo>
                        <a:pt x="1164882" y="1663700"/>
                      </a:lnTo>
                      <a:lnTo>
                        <a:pt x="1164209" y="1663700"/>
                      </a:lnTo>
                      <a:lnTo>
                        <a:pt x="1164691" y="1676400"/>
                      </a:lnTo>
                      <a:lnTo>
                        <a:pt x="1165402" y="1676400"/>
                      </a:lnTo>
                      <a:lnTo>
                        <a:pt x="1164882" y="1689100"/>
                      </a:lnTo>
                      <a:lnTo>
                        <a:pt x="1168514" y="1689100"/>
                      </a:lnTo>
                      <a:lnTo>
                        <a:pt x="1168514" y="1638300"/>
                      </a:lnTo>
                      <a:lnTo>
                        <a:pt x="1168514" y="1600200"/>
                      </a:lnTo>
                      <a:lnTo>
                        <a:pt x="1168514" y="1511300"/>
                      </a:lnTo>
                      <a:lnTo>
                        <a:pt x="1168514" y="1485900"/>
                      </a:lnTo>
                      <a:lnTo>
                        <a:pt x="1168514" y="1397000"/>
                      </a:lnTo>
                      <a:lnTo>
                        <a:pt x="1168514" y="1371600"/>
                      </a:lnTo>
                      <a:lnTo>
                        <a:pt x="1182687" y="1371600"/>
                      </a:lnTo>
                      <a:lnTo>
                        <a:pt x="1182687" y="1689100"/>
                      </a:lnTo>
                      <a:lnTo>
                        <a:pt x="1186624" y="1689100"/>
                      </a:lnTo>
                      <a:lnTo>
                        <a:pt x="1186649" y="1371600"/>
                      </a:lnTo>
                      <a:lnTo>
                        <a:pt x="1186408" y="1371600"/>
                      </a:lnTo>
                      <a:lnTo>
                        <a:pt x="1186903" y="1358900"/>
                      </a:lnTo>
                      <a:lnTo>
                        <a:pt x="1185557" y="1346200"/>
                      </a:lnTo>
                      <a:lnTo>
                        <a:pt x="1189977" y="1346200"/>
                      </a:lnTo>
                      <a:lnTo>
                        <a:pt x="1190028" y="1333500"/>
                      </a:lnTo>
                      <a:lnTo>
                        <a:pt x="1189977" y="1320800"/>
                      </a:lnTo>
                      <a:lnTo>
                        <a:pt x="1183220" y="1308100"/>
                      </a:lnTo>
                      <a:lnTo>
                        <a:pt x="1335976" y="1308100"/>
                      </a:lnTo>
                      <a:lnTo>
                        <a:pt x="1329499" y="1320800"/>
                      </a:lnTo>
                      <a:lnTo>
                        <a:pt x="1328610" y="1320800"/>
                      </a:lnTo>
                      <a:lnTo>
                        <a:pt x="1329131" y="1333500"/>
                      </a:lnTo>
                      <a:lnTo>
                        <a:pt x="1329182" y="1689100"/>
                      </a:lnTo>
                      <a:lnTo>
                        <a:pt x="1338414" y="1689100"/>
                      </a:lnTo>
                      <a:lnTo>
                        <a:pt x="1338427" y="1320800"/>
                      </a:lnTo>
                      <a:lnTo>
                        <a:pt x="1339494" y="1320800"/>
                      </a:lnTo>
                      <a:lnTo>
                        <a:pt x="1344066" y="1308100"/>
                      </a:lnTo>
                      <a:lnTo>
                        <a:pt x="1345653" y="1308100"/>
                      </a:lnTo>
                      <a:lnTo>
                        <a:pt x="1348854" y="1295400"/>
                      </a:lnTo>
                      <a:close/>
                    </a:path>
                    <a:path w="2536825" h="1689100">
                      <a:moveTo>
                        <a:pt x="1553540" y="286080"/>
                      </a:moveTo>
                      <a:lnTo>
                        <a:pt x="1544078" y="283743"/>
                      </a:lnTo>
                      <a:lnTo>
                        <a:pt x="1542148" y="274510"/>
                      </a:lnTo>
                      <a:lnTo>
                        <a:pt x="1539113" y="274256"/>
                      </a:lnTo>
                      <a:lnTo>
                        <a:pt x="1536026" y="284086"/>
                      </a:lnTo>
                      <a:lnTo>
                        <a:pt x="1532801" y="285826"/>
                      </a:lnTo>
                      <a:lnTo>
                        <a:pt x="1527784" y="282689"/>
                      </a:lnTo>
                      <a:lnTo>
                        <a:pt x="1527162" y="289344"/>
                      </a:lnTo>
                      <a:lnTo>
                        <a:pt x="1536395" y="291642"/>
                      </a:lnTo>
                      <a:lnTo>
                        <a:pt x="1539316" y="301193"/>
                      </a:lnTo>
                      <a:lnTo>
                        <a:pt x="1541614" y="301117"/>
                      </a:lnTo>
                      <a:lnTo>
                        <a:pt x="1544307" y="291846"/>
                      </a:lnTo>
                      <a:lnTo>
                        <a:pt x="1546580" y="288925"/>
                      </a:lnTo>
                      <a:lnTo>
                        <a:pt x="1553006" y="293319"/>
                      </a:lnTo>
                      <a:lnTo>
                        <a:pt x="1553540" y="286080"/>
                      </a:lnTo>
                      <a:close/>
                    </a:path>
                    <a:path w="2536825" h="1689100">
                      <a:moveTo>
                        <a:pt x="1553679" y="240525"/>
                      </a:moveTo>
                      <a:lnTo>
                        <a:pt x="1544548" y="237998"/>
                      </a:lnTo>
                      <a:lnTo>
                        <a:pt x="1541945" y="235102"/>
                      </a:lnTo>
                      <a:lnTo>
                        <a:pt x="1545628" y="228993"/>
                      </a:lnTo>
                      <a:lnTo>
                        <a:pt x="1538566" y="228765"/>
                      </a:lnTo>
                      <a:lnTo>
                        <a:pt x="1536534" y="237604"/>
                      </a:lnTo>
                      <a:lnTo>
                        <a:pt x="1526755" y="241236"/>
                      </a:lnTo>
                      <a:lnTo>
                        <a:pt x="1527060" y="243433"/>
                      </a:lnTo>
                      <a:lnTo>
                        <a:pt x="1536903" y="245910"/>
                      </a:lnTo>
                      <a:lnTo>
                        <a:pt x="1537106" y="247751"/>
                      </a:lnTo>
                      <a:lnTo>
                        <a:pt x="1537106" y="249516"/>
                      </a:lnTo>
                      <a:lnTo>
                        <a:pt x="1537868" y="252615"/>
                      </a:lnTo>
                      <a:lnTo>
                        <a:pt x="1538681" y="253949"/>
                      </a:lnTo>
                      <a:lnTo>
                        <a:pt x="1540446" y="257987"/>
                      </a:lnTo>
                      <a:lnTo>
                        <a:pt x="1544751" y="245554"/>
                      </a:lnTo>
                      <a:lnTo>
                        <a:pt x="1553679" y="243484"/>
                      </a:lnTo>
                      <a:lnTo>
                        <a:pt x="1553679" y="240525"/>
                      </a:lnTo>
                      <a:close/>
                    </a:path>
                    <a:path w="2536825" h="1689100">
                      <a:moveTo>
                        <a:pt x="1553857" y="151053"/>
                      </a:moveTo>
                      <a:lnTo>
                        <a:pt x="1553679" y="148920"/>
                      </a:lnTo>
                      <a:lnTo>
                        <a:pt x="1544472" y="146215"/>
                      </a:lnTo>
                      <a:lnTo>
                        <a:pt x="1541729" y="143662"/>
                      </a:lnTo>
                      <a:lnTo>
                        <a:pt x="1545805" y="137325"/>
                      </a:lnTo>
                      <a:lnTo>
                        <a:pt x="1538579" y="137185"/>
                      </a:lnTo>
                      <a:lnTo>
                        <a:pt x="1536484" y="145935"/>
                      </a:lnTo>
                      <a:lnTo>
                        <a:pt x="1526781" y="149606"/>
                      </a:lnTo>
                      <a:lnTo>
                        <a:pt x="1527073" y="151790"/>
                      </a:lnTo>
                      <a:lnTo>
                        <a:pt x="1536395" y="154101"/>
                      </a:lnTo>
                      <a:lnTo>
                        <a:pt x="1539036" y="163639"/>
                      </a:lnTo>
                      <a:lnTo>
                        <a:pt x="1541272" y="163753"/>
                      </a:lnTo>
                      <a:lnTo>
                        <a:pt x="1544612" y="154178"/>
                      </a:lnTo>
                      <a:lnTo>
                        <a:pt x="1553857" y="151053"/>
                      </a:lnTo>
                      <a:close/>
                    </a:path>
                    <a:path w="2536825" h="1689100">
                      <a:moveTo>
                        <a:pt x="1553883" y="334251"/>
                      </a:moveTo>
                      <a:lnTo>
                        <a:pt x="1553692" y="332130"/>
                      </a:lnTo>
                      <a:lnTo>
                        <a:pt x="1544396" y="329361"/>
                      </a:lnTo>
                      <a:lnTo>
                        <a:pt x="1541754" y="326859"/>
                      </a:lnTo>
                      <a:lnTo>
                        <a:pt x="1545894" y="320560"/>
                      </a:lnTo>
                      <a:lnTo>
                        <a:pt x="1538579" y="320243"/>
                      </a:lnTo>
                      <a:lnTo>
                        <a:pt x="1536420" y="329793"/>
                      </a:lnTo>
                      <a:lnTo>
                        <a:pt x="1527187" y="331673"/>
                      </a:lnTo>
                      <a:lnTo>
                        <a:pt x="1527073" y="334708"/>
                      </a:lnTo>
                      <a:lnTo>
                        <a:pt x="1536344" y="337413"/>
                      </a:lnTo>
                      <a:lnTo>
                        <a:pt x="1539265" y="339737"/>
                      </a:lnTo>
                      <a:lnTo>
                        <a:pt x="1534718" y="346113"/>
                      </a:lnTo>
                      <a:lnTo>
                        <a:pt x="1542034" y="346671"/>
                      </a:lnTo>
                      <a:lnTo>
                        <a:pt x="1542834" y="343433"/>
                      </a:lnTo>
                      <a:lnTo>
                        <a:pt x="1544358" y="337489"/>
                      </a:lnTo>
                      <a:lnTo>
                        <a:pt x="1553883" y="334251"/>
                      </a:lnTo>
                      <a:close/>
                    </a:path>
                    <a:path w="2536825" h="1689100">
                      <a:moveTo>
                        <a:pt x="1553933" y="196735"/>
                      </a:moveTo>
                      <a:lnTo>
                        <a:pt x="1553692" y="195046"/>
                      </a:lnTo>
                      <a:lnTo>
                        <a:pt x="1553629" y="194602"/>
                      </a:lnTo>
                      <a:lnTo>
                        <a:pt x="1544408" y="192100"/>
                      </a:lnTo>
                      <a:lnTo>
                        <a:pt x="1541399" y="182651"/>
                      </a:lnTo>
                      <a:lnTo>
                        <a:pt x="1539201" y="182651"/>
                      </a:lnTo>
                      <a:lnTo>
                        <a:pt x="1537385" y="188798"/>
                      </a:lnTo>
                      <a:lnTo>
                        <a:pt x="1536420" y="191985"/>
                      </a:lnTo>
                      <a:lnTo>
                        <a:pt x="1534236" y="195046"/>
                      </a:lnTo>
                      <a:lnTo>
                        <a:pt x="1527721" y="190334"/>
                      </a:lnTo>
                      <a:lnTo>
                        <a:pt x="1527149" y="197675"/>
                      </a:lnTo>
                      <a:lnTo>
                        <a:pt x="1536420" y="199910"/>
                      </a:lnTo>
                      <a:lnTo>
                        <a:pt x="1539151" y="209486"/>
                      </a:lnTo>
                      <a:lnTo>
                        <a:pt x="1539913" y="209486"/>
                      </a:lnTo>
                      <a:lnTo>
                        <a:pt x="1540700" y="209524"/>
                      </a:lnTo>
                      <a:lnTo>
                        <a:pt x="1541462" y="209524"/>
                      </a:lnTo>
                      <a:lnTo>
                        <a:pt x="1544561" y="200202"/>
                      </a:lnTo>
                      <a:lnTo>
                        <a:pt x="1553933" y="196735"/>
                      </a:lnTo>
                      <a:close/>
                    </a:path>
                    <a:path w="2536825" h="1689100">
                      <a:moveTo>
                        <a:pt x="1607807" y="288709"/>
                      </a:moveTo>
                      <a:lnTo>
                        <a:pt x="1607693" y="286499"/>
                      </a:lnTo>
                      <a:lnTo>
                        <a:pt x="1598510" y="283692"/>
                      </a:lnTo>
                      <a:lnTo>
                        <a:pt x="1595729" y="281216"/>
                      </a:lnTo>
                      <a:lnTo>
                        <a:pt x="1599920" y="274878"/>
                      </a:lnTo>
                      <a:lnTo>
                        <a:pt x="1592618" y="274510"/>
                      </a:lnTo>
                      <a:lnTo>
                        <a:pt x="1590535" y="283819"/>
                      </a:lnTo>
                      <a:lnTo>
                        <a:pt x="1580908" y="286727"/>
                      </a:lnTo>
                      <a:lnTo>
                        <a:pt x="1581010" y="289001"/>
                      </a:lnTo>
                      <a:lnTo>
                        <a:pt x="1590179" y="291617"/>
                      </a:lnTo>
                      <a:lnTo>
                        <a:pt x="1593608" y="301256"/>
                      </a:lnTo>
                      <a:lnTo>
                        <a:pt x="1595843" y="300939"/>
                      </a:lnTo>
                      <a:lnTo>
                        <a:pt x="1598358" y="291807"/>
                      </a:lnTo>
                      <a:lnTo>
                        <a:pt x="1607807" y="288709"/>
                      </a:lnTo>
                      <a:close/>
                    </a:path>
                    <a:path w="2536825" h="1689100">
                      <a:moveTo>
                        <a:pt x="1607820" y="149174"/>
                      </a:moveTo>
                      <a:lnTo>
                        <a:pt x="1598523" y="146164"/>
                      </a:lnTo>
                      <a:lnTo>
                        <a:pt x="1595742" y="143852"/>
                      </a:lnTo>
                      <a:lnTo>
                        <a:pt x="1599907" y="137414"/>
                      </a:lnTo>
                      <a:lnTo>
                        <a:pt x="1592681" y="137071"/>
                      </a:lnTo>
                      <a:lnTo>
                        <a:pt x="1590535" y="146050"/>
                      </a:lnTo>
                      <a:lnTo>
                        <a:pt x="1580845" y="149466"/>
                      </a:lnTo>
                      <a:lnTo>
                        <a:pt x="1580984" y="151650"/>
                      </a:lnTo>
                      <a:lnTo>
                        <a:pt x="1590509" y="154178"/>
                      </a:lnTo>
                      <a:lnTo>
                        <a:pt x="1592948" y="163664"/>
                      </a:lnTo>
                      <a:lnTo>
                        <a:pt x="1595945" y="163563"/>
                      </a:lnTo>
                      <a:lnTo>
                        <a:pt x="1598383" y="154203"/>
                      </a:lnTo>
                      <a:lnTo>
                        <a:pt x="1607820" y="151396"/>
                      </a:lnTo>
                      <a:lnTo>
                        <a:pt x="1607820" y="149174"/>
                      </a:lnTo>
                      <a:close/>
                    </a:path>
                    <a:path w="2536825" h="1689100">
                      <a:moveTo>
                        <a:pt x="1607908" y="334289"/>
                      </a:moveTo>
                      <a:lnTo>
                        <a:pt x="1607769" y="332155"/>
                      </a:lnTo>
                      <a:lnTo>
                        <a:pt x="1598422" y="329387"/>
                      </a:lnTo>
                      <a:lnTo>
                        <a:pt x="1595729" y="326974"/>
                      </a:lnTo>
                      <a:lnTo>
                        <a:pt x="1599857" y="320662"/>
                      </a:lnTo>
                      <a:lnTo>
                        <a:pt x="1592580" y="320332"/>
                      </a:lnTo>
                      <a:lnTo>
                        <a:pt x="1590509" y="329501"/>
                      </a:lnTo>
                      <a:lnTo>
                        <a:pt x="1580896" y="332498"/>
                      </a:lnTo>
                      <a:lnTo>
                        <a:pt x="1581048" y="334746"/>
                      </a:lnTo>
                      <a:lnTo>
                        <a:pt x="1589938" y="337324"/>
                      </a:lnTo>
                      <a:lnTo>
                        <a:pt x="1593456" y="339623"/>
                      </a:lnTo>
                      <a:lnTo>
                        <a:pt x="1588719" y="346087"/>
                      </a:lnTo>
                      <a:lnTo>
                        <a:pt x="1595983" y="346684"/>
                      </a:lnTo>
                      <a:lnTo>
                        <a:pt x="1598383" y="337502"/>
                      </a:lnTo>
                      <a:lnTo>
                        <a:pt x="1607908" y="334289"/>
                      </a:lnTo>
                      <a:close/>
                    </a:path>
                    <a:path w="2536825" h="1689100">
                      <a:moveTo>
                        <a:pt x="1607934" y="197027"/>
                      </a:moveTo>
                      <a:lnTo>
                        <a:pt x="1607794" y="194805"/>
                      </a:lnTo>
                      <a:lnTo>
                        <a:pt x="1597964" y="191820"/>
                      </a:lnTo>
                      <a:lnTo>
                        <a:pt x="1597787" y="190347"/>
                      </a:lnTo>
                      <a:lnTo>
                        <a:pt x="1597761" y="188633"/>
                      </a:lnTo>
                      <a:lnTo>
                        <a:pt x="1596936" y="185483"/>
                      </a:lnTo>
                      <a:lnTo>
                        <a:pt x="1596123" y="184086"/>
                      </a:lnTo>
                      <a:lnTo>
                        <a:pt x="1595513" y="182638"/>
                      </a:lnTo>
                      <a:lnTo>
                        <a:pt x="1592719" y="182778"/>
                      </a:lnTo>
                      <a:lnTo>
                        <a:pt x="1590471" y="191985"/>
                      </a:lnTo>
                      <a:lnTo>
                        <a:pt x="1580845" y="195224"/>
                      </a:lnTo>
                      <a:lnTo>
                        <a:pt x="1580984" y="197421"/>
                      </a:lnTo>
                      <a:lnTo>
                        <a:pt x="1590357" y="199999"/>
                      </a:lnTo>
                      <a:lnTo>
                        <a:pt x="1593303" y="202311"/>
                      </a:lnTo>
                      <a:lnTo>
                        <a:pt x="1588668" y="208699"/>
                      </a:lnTo>
                      <a:lnTo>
                        <a:pt x="1596059" y="209219"/>
                      </a:lnTo>
                      <a:lnTo>
                        <a:pt x="1598333" y="200037"/>
                      </a:lnTo>
                      <a:lnTo>
                        <a:pt x="1607934" y="197027"/>
                      </a:lnTo>
                      <a:close/>
                    </a:path>
                    <a:path w="2536825" h="1689100">
                      <a:moveTo>
                        <a:pt x="1607972" y="242544"/>
                      </a:moveTo>
                      <a:lnTo>
                        <a:pt x="1607654" y="240423"/>
                      </a:lnTo>
                      <a:lnTo>
                        <a:pt x="1598447" y="237972"/>
                      </a:lnTo>
                      <a:lnTo>
                        <a:pt x="1595412" y="228396"/>
                      </a:lnTo>
                      <a:lnTo>
                        <a:pt x="1593202" y="228447"/>
                      </a:lnTo>
                      <a:lnTo>
                        <a:pt x="1590281" y="237655"/>
                      </a:lnTo>
                      <a:lnTo>
                        <a:pt x="1580756" y="241300"/>
                      </a:lnTo>
                      <a:lnTo>
                        <a:pt x="1581099" y="243509"/>
                      </a:lnTo>
                      <a:lnTo>
                        <a:pt x="1590471" y="245783"/>
                      </a:lnTo>
                      <a:lnTo>
                        <a:pt x="1593227" y="255320"/>
                      </a:lnTo>
                      <a:lnTo>
                        <a:pt x="1595526" y="255397"/>
                      </a:lnTo>
                      <a:lnTo>
                        <a:pt x="1598612" y="246100"/>
                      </a:lnTo>
                      <a:lnTo>
                        <a:pt x="1607972" y="242544"/>
                      </a:lnTo>
                      <a:close/>
                    </a:path>
                    <a:path w="2536825" h="1689100">
                      <a:moveTo>
                        <a:pt x="1661629" y="331787"/>
                      </a:moveTo>
                      <a:lnTo>
                        <a:pt x="1652689" y="329514"/>
                      </a:lnTo>
                      <a:lnTo>
                        <a:pt x="1649145" y="319963"/>
                      </a:lnTo>
                      <a:lnTo>
                        <a:pt x="1646999" y="320192"/>
                      </a:lnTo>
                      <a:lnTo>
                        <a:pt x="1644675" y="329260"/>
                      </a:lnTo>
                      <a:lnTo>
                        <a:pt x="1641944" y="332130"/>
                      </a:lnTo>
                      <a:lnTo>
                        <a:pt x="1635772" y="327888"/>
                      </a:lnTo>
                      <a:lnTo>
                        <a:pt x="1635213" y="335140"/>
                      </a:lnTo>
                      <a:lnTo>
                        <a:pt x="1644586" y="337350"/>
                      </a:lnTo>
                      <a:lnTo>
                        <a:pt x="1647342" y="346989"/>
                      </a:lnTo>
                      <a:lnTo>
                        <a:pt x="1649603" y="346875"/>
                      </a:lnTo>
                      <a:lnTo>
                        <a:pt x="1652549" y="337527"/>
                      </a:lnTo>
                      <a:lnTo>
                        <a:pt x="1654708" y="334543"/>
                      </a:lnTo>
                      <a:lnTo>
                        <a:pt x="1661287" y="339115"/>
                      </a:lnTo>
                      <a:lnTo>
                        <a:pt x="1661629" y="331787"/>
                      </a:lnTo>
                      <a:close/>
                    </a:path>
                    <a:path w="2536825" h="1689100">
                      <a:moveTo>
                        <a:pt x="1661668" y="197840"/>
                      </a:moveTo>
                      <a:lnTo>
                        <a:pt x="1661299" y="190677"/>
                      </a:lnTo>
                      <a:lnTo>
                        <a:pt x="1654924" y="194716"/>
                      </a:lnTo>
                      <a:lnTo>
                        <a:pt x="1652485" y="191935"/>
                      </a:lnTo>
                      <a:lnTo>
                        <a:pt x="1649933" y="189484"/>
                      </a:lnTo>
                      <a:lnTo>
                        <a:pt x="1653806" y="183197"/>
                      </a:lnTo>
                      <a:lnTo>
                        <a:pt x="1646669" y="183007"/>
                      </a:lnTo>
                      <a:lnTo>
                        <a:pt x="1644599" y="191820"/>
                      </a:lnTo>
                      <a:lnTo>
                        <a:pt x="1634820" y="195338"/>
                      </a:lnTo>
                      <a:lnTo>
                        <a:pt x="1635048" y="197535"/>
                      </a:lnTo>
                      <a:lnTo>
                        <a:pt x="1644370" y="199974"/>
                      </a:lnTo>
                      <a:lnTo>
                        <a:pt x="1647266" y="202399"/>
                      </a:lnTo>
                      <a:lnTo>
                        <a:pt x="1642808" y="208673"/>
                      </a:lnTo>
                      <a:lnTo>
                        <a:pt x="1650072" y="209296"/>
                      </a:lnTo>
                      <a:lnTo>
                        <a:pt x="1652473" y="199783"/>
                      </a:lnTo>
                      <a:lnTo>
                        <a:pt x="1661668" y="197840"/>
                      </a:lnTo>
                      <a:close/>
                    </a:path>
                    <a:path w="2536825" h="1689100">
                      <a:moveTo>
                        <a:pt x="1662010" y="242468"/>
                      </a:moveTo>
                      <a:lnTo>
                        <a:pt x="1661668" y="240385"/>
                      </a:lnTo>
                      <a:lnTo>
                        <a:pt x="1652282" y="237909"/>
                      </a:lnTo>
                      <a:lnTo>
                        <a:pt x="1650161" y="228600"/>
                      </a:lnTo>
                      <a:lnTo>
                        <a:pt x="1642503" y="228993"/>
                      </a:lnTo>
                      <a:lnTo>
                        <a:pt x="1647863" y="236689"/>
                      </a:lnTo>
                      <a:lnTo>
                        <a:pt x="1643468" y="238023"/>
                      </a:lnTo>
                      <a:lnTo>
                        <a:pt x="1634820" y="241185"/>
                      </a:lnTo>
                      <a:lnTo>
                        <a:pt x="1635125" y="243395"/>
                      </a:lnTo>
                      <a:lnTo>
                        <a:pt x="1644535" y="245783"/>
                      </a:lnTo>
                      <a:lnTo>
                        <a:pt x="1647177" y="255206"/>
                      </a:lnTo>
                      <a:lnTo>
                        <a:pt x="1649387" y="255320"/>
                      </a:lnTo>
                      <a:lnTo>
                        <a:pt x="1652727" y="246075"/>
                      </a:lnTo>
                      <a:lnTo>
                        <a:pt x="1662010" y="242468"/>
                      </a:lnTo>
                      <a:close/>
                    </a:path>
                    <a:path w="2536825" h="1689100">
                      <a:moveTo>
                        <a:pt x="1665008" y="149656"/>
                      </a:moveTo>
                      <a:lnTo>
                        <a:pt x="1652676" y="146215"/>
                      </a:lnTo>
                      <a:lnTo>
                        <a:pt x="1647901" y="133654"/>
                      </a:lnTo>
                      <a:lnTo>
                        <a:pt x="1644421" y="146723"/>
                      </a:lnTo>
                      <a:lnTo>
                        <a:pt x="1642605" y="146926"/>
                      </a:lnTo>
                      <a:lnTo>
                        <a:pt x="1640852" y="146926"/>
                      </a:lnTo>
                      <a:lnTo>
                        <a:pt x="1637728" y="147751"/>
                      </a:lnTo>
                      <a:lnTo>
                        <a:pt x="1636395" y="148628"/>
                      </a:lnTo>
                      <a:lnTo>
                        <a:pt x="1634959" y="149288"/>
                      </a:lnTo>
                      <a:lnTo>
                        <a:pt x="1635125" y="152095"/>
                      </a:lnTo>
                      <a:lnTo>
                        <a:pt x="1644586" y="154089"/>
                      </a:lnTo>
                      <a:lnTo>
                        <a:pt x="1647317" y="163715"/>
                      </a:lnTo>
                      <a:lnTo>
                        <a:pt x="1649615" y="163715"/>
                      </a:lnTo>
                      <a:lnTo>
                        <a:pt x="1652638" y="154457"/>
                      </a:lnTo>
                      <a:lnTo>
                        <a:pt x="1665008" y="149656"/>
                      </a:lnTo>
                      <a:close/>
                    </a:path>
                    <a:path w="2536825" h="1689100">
                      <a:moveTo>
                        <a:pt x="1665033" y="286931"/>
                      </a:moveTo>
                      <a:lnTo>
                        <a:pt x="1652587" y="283781"/>
                      </a:lnTo>
                      <a:lnTo>
                        <a:pt x="1649234" y="274167"/>
                      </a:lnTo>
                      <a:lnTo>
                        <a:pt x="1647050" y="274256"/>
                      </a:lnTo>
                      <a:lnTo>
                        <a:pt x="1644497" y="283832"/>
                      </a:lnTo>
                      <a:lnTo>
                        <a:pt x="1635213" y="286219"/>
                      </a:lnTo>
                      <a:lnTo>
                        <a:pt x="1640954" y="289864"/>
                      </a:lnTo>
                      <a:lnTo>
                        <a:pt x="1645602" y="295186"/>
                      </a:lnTo>
                      <a:lnTo>
                        <a:pt x="1649095" y="302196"/>
                      </a:lnTo>
                      <a:lnTo>
                        <a:pt x="1652663" y="292074"/>
                      </a:lnTo>
                      <a:lnTo>
                        <a:pt x="1665033" y="286931"/>
                      </a:lnTo>
                      <a:close/>
                    </a:path>
                    <a:path w="2536825" h="1689100">
                      <a:moveTo>
                        <a:pt x="1678660" y="1051496"/>
                      </a:moveTo>
                      <a:lnTo>
                        <a:pt x="1678381" y="1049350"/>
                      </a:lnTo>
                      <a:lnTo>
                        <a:pt x="1669148" y="1046949"/>
                      </a:lnTo>
                      <a:lnTo>
                        <a:pt x="1666392" y="1037463"/>
                      </a:lnTo>
                      <a:lnTo>
                        <a:pt x="1664182" y="1037412"/>
                      </a:lnTo>
                      <a:lnTo>
                        <a:pt x="1660728" y="1047318"/>
                      </a:lnTo>
                      <a:lnTo>
                        <a:pt x="1649412" y="1049680"/>
                      </a:lnTo>
                      <a:lnTo>
                        <a:pt x="1661655" y="1055687"/>
                      </a:lnTo>
                      <a:lnTo>
                        <a:pt x="1663128" y="1058608"/>
                      </a:lnTo>
                      <a:lnTo>
                        <a:pt x="1660245" y="1063612"/>
                      </a:lnTo>
                      <a:lnTo>
                        <a:pt x="1666786" y="1064044"/>
                      </a:lnTo>
                      <a:lnTo>
                        <a:pt x="1668919" y="1055255"/>
                      </a:lnTo>
                      <a:lnTo>
                        <a:pt x="1678660" y="1051496"/>
                      </a:lnTo>
                      <a:close/>
                    </a:path>
                    <a:path w="2536825" h="1689100">
                      <a:moveTo>
                        <a:pt x="1715706" y="286232"/>
                      </a:moveTo>
                      <a:lnTo>
                        <a:pt x="1706524" y="283819"/>
                      </a:lnTo>
                      <a:lnTo>
                        <a:pt x="1703971" y="280784"/>
                      </a:lnTo>
                      <a:lnTo>
                        <a:pt x="1707515" y="274891"/>
                      </a:lnTo>
                      <a:lnTo>
                        <a:pt x="1700491" y="274472"/>
                      </a:lnTo>
                      <a:lnTo>
                        <a:pt x="1698510" y="283514"/>
                      </a:lnTo>
                      <a:lnTo>
                        <a:pt x="1688871" y="287058"/>
                      </a:lnTo>
                      <a:lnTo>
                        <a:pt x="1689125" y="289191"/>
                      </a:lnTo>
                      <a:lnTo>
                        <a:pt x="1698332" y="291757"/>
                      </a:lnTo>
                      <a:lnTo>
                        <a:pt x="1701203" y="301078"/>
                      </a:lnTo>
                      <a:lnTo>
                        <a:pt x="1703463" y="301155"/>
                      </a:lnTo>
                      <a:lnTo>
                        <a:pt x="1706308" y="291833"/>
                      </a:lnTo>
                      <a:lnTo>
                        <a:pt x="1708594" y="289077"/>
                      </a:lnTo>
                      <a:lnTo>
                        <a:pt x="1714715" y="293027"/>
                      </a:lnTo>
                      <a:lnTo>
                        <a:pt x="1715706" y="286232"/>
                      </a:lnTo>
                      <a:close/>
                    </a:path>
                    <a:path w="2536825" h="1689100">
                      <a:moveTo>
                        <a:pt x="1715858" y="332257"/>
                      </a:moveTo>
                      <a:lnTo>
                        <a:pt x="1706473" y="329450"/>
                      </a:lnTo>
                      <a:lnTo>
                        <a:pt x="1703552" y="327113"/>
                      </a:lnTo>
                      <a:lnTo>
                        <a:pt x="1707870" y="320662"/>
                      </a:lnTo>
                      <a:lnTo>
                        <a:pt x="1700898" y="320294"/>
                      </a:lnTo>
                      <a:lnTo>
                        <a:pt x="1697710" y="329247"/>
                      </a:lnTo>
                      <a:lnTo>
                        <a:pt x="1688896" y="332295"/>
                      </a:lnTo>
                      <a:lnTo>
                        <a:pt x="1689214" y="335165"/>
                      </a:lnTo>
                      <a:lnTo>
                        <a:pt x="1697939" y="337375"/>
                      </a:lnTo>
                      <a:lnTo>
                        <a:pt x="1701660" y="347040"/>
                      </a:lnTo>
                      <a:lnTo>
                        <a:pt x="1703832" y="346671"/>
                      </a:lnTo>
                      <a:lnTo>
                        <a:pt x="1706283" y="337489"/>
                      </a:lnTo>
                      <a:lnTo>
                        <a:pt x="1715858" y="334479"/>
                      </a:lnTo>
                      <a:lnTo>
                        <a:pt x="1715858" y="332257"/>
                      </a:lnTo>
                      <a:close/>
                    </a:path>
                    <a:path w="2536825" h="1689100">
                      <a:moveTo>
                        <a:pt x="1715947" y="196786"/>
                      </a:moveTo>
                      <a:lnTo>
                        <a:pt x="1715719" y="194691"/>
                      </a:lnTo>
                      <a:lnTo>
                        <a:pt x="1706422" y="192036"/>
                      </a:lnTo>
                      <a:lnTo>
                        <a:pt x="1703362" y="182689"/>
                      </a:lnTo>
                      <a:lnTo>
                        <a:pt x="1695653" y="183705"/>
                      </a:lnTo>
                      <a:lnTo>
                        <a:pt x="1700720" y="189687"/>
                      </a:lnTo>
                      <a:lnTo>
                        <a:pt x="1698167" y="192214"/>
                      </a:lnTo>
                      <a:lnTo>
                        <a:pt x="1689163" y="194284"/>
                      </a:lnTo>
                      <a:lnTo>
                        <a:pt x="1689354" y="201980"/>
                      </a:lnTo>
                      <a:lnTo>
                        <a:pt x="1697240" y="196697"/>
                      </a:lnTo>
                      <a:lnTo>
                        <a:pt x="1698625" y="201129"/>
                      </a:lnTo>
                      <a:lnTo>
                        <a:pt x="1701876" y="212509"/>
                      </a:lnTo>
                      <a:lnTo>
                        <a:pt x="1706651" y="200088"/>
                      </a:lnTo>
                      <a:lnTo>
                        <a:pt x="1715947" y="196786"/>
                      </a:lnTo>
                      <a:close/>
                    </a:path>
                    <a:path w="2536825" h="1689100">
                      <a:moveTo>
                        <a:pt x="1715960" y="242925"/>
                      </a:moveTo>
                      <a:lnTo>
                        <a:pt x="1715846" y="240728"/>
                      </a:lnTo>
                      <a:lnTo>
                        <a:pt x="1706549" y="237858"/>
                      </a:lnTo>
                      <a:lnTo>
                        <a:pt x="1703628" y="235496"/>
                      </a:lnTo>
                      <a:lnTo>
                        <a:pt x="1707857" y="229019"/>
                      </a:lnTo>
                      <a:lnTo>
                        <a:pt x="1700631" y="228701"/>
                      </a:lnTo>
                      <a:lnTo>
                        <a:pt x="1698396" y="237642"/>
                      </a:lnTo>
                      <a:lnTo>
                        <a:pt x="1688858" y="241274"/>
                      </a:lnTo>
                      <a:lnTo>
                        <a:pt x="1689150" y="243433"/>
                      </a:lnTo>
                      <a:lnTo>
                        <a:pt x="1698726" y="245884"/>
                      </a:lnTo>
                      <a:lnTo>
                        <a:pt x="1699501" y="249351"/>
                      </a:lnTo>
                      <a:lnTo>
                        <a:pt x="1696212" y="254546"/>
                      </a:lnTo>
                      <a:lnTo>
                        <a:pt x="1703895" y="255168"/>
                      </a:lnTo>
                      <a:lnTo>
                        <a:pt x="1706079" y="246278"/>
                      </a:lnTo>
                      <a:lnTo>
                        <a:pt x="1715960" y="242925"/>
                      </a:lnTo>
                      <a:close/>
                    </a:path>
                    <a:path w="2536825" h="1689100">
                      <a:moveTo>
                        <a:pt x="1718322" y="151511"/>
                      </a:moveTo>
                      <a:lnTo>
                        <a:pt x="1706321" y="145707"/>
                      </a:lnTo>
                      <a:lnTo>
                        <a:pt x="1701990" y="133718"/>
                      </a:lnTo>
                      <a:lnTo>
                        <a:pt x="1698282" y="146304"/>
                      </a:lnTo>
                      <a:lnTo>
                        <a:pt x="1689214" y="148463"/>
                      </a:lnTo>
                      <a:lnTo>
                        <a:pt x="1689455" y="156121"/>
                      </a:lnTo>
                      <a:lnTo>
                        <a:pt x="1697253" y="150876"/>
                      </a:lnTo>
                      <a:lnTo>
                        <a:pt x="1698447" y="155346"/>
                      </a:lnTo>
                      <a:lnTo>
                        <a:pt x="1701673" y="163766"/>
                      </a:lnTo>
                      <a:lnTo>
                        <a:pt x="1703895" y="163385"/>
                      </a:lnTo>
                      <a:lnTo>
                        <a:pt x="1706333" y="154038"/>
                      </a:lnTo>
                      <a:lnTo>
                        <a:pt x="1718322" y="151511"/>
                      </a:lnTo>
                      <a:close/>
                    </a:path>
                    <a:path w="2536825" h="1689100">
                      <a:moveTo>
                        <a:pt x="1769567" y="286016"/>
                      </a:moveTo>
                      <a:lnTo>
                        <a:pt x="1760664" y="283768"/>
                      </a:lnTo>
                      <a:lnTo>
                        <a:pt x="1757045" y="274078"/>
                      </a:lnTo>
                      <a:lnTo>
                        <a:pt x="1754936" y="274345"/>
                      </a:lnTo>
                      <a:lnTo>
                        <a:pt x="1752473" y="283667"/>
                      </a:lnTo>
                      <a:lnTo>
                        <a:pt x="1743036" y="286727"/>
                      </a:lnTo>
                      <a:lnTo>
                        <a:pt x="1743125" y="289001"/>
                      </a:lnTo>
                      <a:lnTo>
                        <a:pt x="1752536" y="291731"/>
                      </a:lnTo>
                      <a:lnTo>
                        <a:pt x="1754339" y="294513"/>
                      </a:lnTo>
                      <a:lnTo>
                        <a:pt x="1749806" y="300177"/>
                      </a:lnTo>
                      <a:lnTo>
                        <a:pt x="1758226" y="301091"/>
                      </a:lnTo>
                      <a:lnTo>
                        <a:pt x="1760181" y="292138"/>
                      </a:lnTo>
                      <a:lnTo>
                        <a:pt x="1762683" y="288950"/>
                      </a:lnTo>
                      <a:lnTo>
                        <a:pt x="1769173" y="293217"/>
                      </a:lnTo>
                      <a:lnTo>
                        <a:pt x="1769567" y="286016"/>
                      </a:lnTo>
                      <a:close/>
                    </a:path>
                    <a:path w="2536825" h="1689100">
                      <a:moveTo>
                        <a:pt x="1769567" y="240195"/>
                      </a:moveTo>
                      <a:lnTo>
                        <a:pt x="1760778" y="237947"/>
                      </a:lnTo>
                      <a:lnTo>
                        <a:pt x="1755762" y="225234"/>
                      </a:lnTo>
                      <a:lnTo>
                        <a:pt x="1752358" y="238150"/>
                      </a:lnTo>
                      <a:lnTo>
                        <a:pt x="1743290" y="240220"/>
                      </a:lnTo>
                      <a:lnTo>
                        <a:pt x="1743062" y="243268"/>
                      </a:lnTo>
                      <a:lnTo>
                        <a:pt x="1752511" y="245884"/>
                      </a:lnTo>
                      <a:lnTo>
                        <a:pt x="1752790" y="248373"/>
                      </a:lnTo>
                      <a:lnTo>
                        <a:pt x="1752650" y="250990"/>
                      </a:lnTo>
                      <a:lnTo>
                        <a:pt x="1753870" y="254342"/>
                      </a:lnTo>
                      <a:lnTo>
                        <a:pt x="1756079" y="254749"/>
                      </a:lnTo>
                      <a:lnTo>
                        <a:pt x="1758099" y="255803"/>
                      </a:lnTo>
                      <a:lnTo>
                        <a:pt x="1760156" y="246354"/>
                      </a:lnTo>
                      <a:lnTo>
                        <a:pt x="1762734" y="243116"/>
                      </a:lnTo>
                      <a:lnTo>
                        <a:pt x="1769237" y="247408"/>
                      </a:lnTo>
                      <a:lnTo>
                        <a:pt x="1769567" y="240195"/>
                      </a:lnTo>
                      <a:close/>
                    </a:path>
                    <a:path w="2536825" h="1689100">
                      <a:moveTo>
                        <a:pt x="1769884" y="197040"/>
                      </a:moveTo>
                      <a:lnTo>
                        <a:pt x="1769783" y="194856"/>
                      </a:lnTo>
                      <a:lnTo>
                        <a:pt x="1760474" y="191897"/>
                      </a:lnTo>
                      <a:lnTo>
                        <a:pt x="1757553" y="182676"/>
                      </a:lnTo>
                      <a:lnTo>
                        <a:pt x="1755317" y="182714"/>
                      </a:lnTo>
                      <a:lnTo>
                        <a:pt x="1752396" y="191871"/>
                      </a:lnTo>
                      <a:lnTo>
                        <a:pt x="1750212" y="194957"/>
                      </a:lnTo>
                      <a:lnTo>
                        <a:pt x="1743557" y="190449"/>
                      </a:lnTo>
                      <a:lnTo>
                        <a:pt x="1743278" y="197827"/>
                      </a:lnTo>
                      <a:lnTo>
                        <a:pt x="1752257" y="200025"/>
                      </a:lnTo>
                      <a:lnTo>
                        <a:pt x="1755609" y="209524"/>
                      </a:lnTo>
                      <a:lnTo>
                        <a:pt x="1757819" y="209257"/>
                      </a:lnTo>
                      <a:lnTo>
                        <a:pt x="1760397" y="200088"/>
                      </a:lnTo>
                      <a:lnTo>
                        <a:pt x="1769884" y="197040"/>
                      </a:lnTo>
                      <a:close/>
                    </a:path>
                    <a:path w="2536825" h="1689100">
                      <a:moveTo>
                        <a:pt x="1771840" y="151460"/>
                      </a:moveTo>
                      <a:lnTo>
                        <a:pt x="1760537" y="145821"/>
                      </a:lnTo>
                      <a:lnTo>
                        <a:pt x="1757019" y="136639"/>
                      </a:lnTo>
                      <a:lnTo>
                        <a:pt x="1754898" y="136931"/>
                      </a:lnTo>
                      <a:lnTo>
                        <a:pt x="1752422" y="146621"/>
                      </a:lnTo>
                      <a:lnTo>
                        <a:pt x="1750352" y="146900"/>
                      </a:lnTo>
                      <a:lnTo>
                        <a:pt x="1748548" y="146926"/>
                      </a:lnTo>
                      <a:lnTo>
                        <a:pt x="1745513" y="147815"/>
                      </a:lnTo>
                      <a:lnTo>
                        <a:pt x="1744256" y="148780"/>
                      </a:lnTo>
                      <a:lnTo>
                        <a:pt x="1740598" y="150774"/>
                      </a:lnTo>
                      <a:lnTo>
                        <a:pt x="1752854" y="154317"/>
                      </a:lnTo>
                      <a:lnTo>
                        <a:pt x="1753019" y="155740"/>
                      </a:lnTo>
                      <a:lnTo>
                        <a:pt x="1753108" y="157429"/>
                      </a:lnTo>
                      <a:lnTo>
                        <a:pt x="1753819" y="160604"/>
                      </a:lnTo>
                      <a:lnTo>
                        <a:pt x="1754492" y="162077"/>
                      </a:lnTo>
                      <a:lnTo>
                        <a:pt x="1755990" y="166268"/>
                      </a:lnTo>
                      <a:lnTo>
                        <a:pt x="1760766" y="153962"/>
                      </a:lnTo>
                      <a:lnTo>
                        <a:pt x="1771840" y="151460"/>
                      </a:lnTo>
                      <a:close/>
                    </a:path>
                    <a:path w="2536825" h="1689100">
                      <a:moveTo>
                        <a:pt x="1772856" y="332867"/>
                      </a:moveTo>
                      <a:lnTo>
                        <a:pt x="1760524" y="329476"/>
                      </a:lnTo>
                      <a:lnTo>
                        <a:pt x="1757146" y="319963"/>
                      </a:lnTo>
                      <a:lnTo>
                        <a:pt x="1755000" y="320179"/>
                      </a:lnTo>
                      <a:lnTo>
                        <a:pt x="1752473" y="329450"/>
                      </a:lnTo>
                      <a:lnTo>
                        <a:pt x="1743036" y="332270"/>
                      </a:lnTo>
                      <a:lnTo>
                        <a:pt x="1743036" y="334619"/>
                      </a:lnTo>
                      <a:lnTo>
                        <a:pt x="1752358" y="337527"/>
                      </a:lnTo>
                      <a:lnTo>
                        <a:pt x="1755076" y="346849"/>
                      </a:lnTo>
                      <a:lnTo>
                        <a:pt x="1757159" y="346989"/>
                      </a:lnTo>
                      <a:lnTo>
                        <a:pt x="1760410" y="337781"/>
                      </a:lnTo>
                      <a:lnTo>
                        <a:pt x="1772856" y="332867"/>
                      </a:lnTo>
                      <a:close/>
                    </a:path>
                    <a:path w="2536825" h="1689100">
                      <a:moveTo>
                        <a:pt x="1829689" y="1007757"/>
                      </a:moveTo>
                      <a:lnTo>
                        <a:pt x="1828380" y="1002474"/>
                      </a:lnTo>
                      <a:lnTo>
                        <a:pt x="1824482" y="997064"/>
                      </a:lnTo>
                      <a:lnTo>
                        <a:pt x="1824482" y="1018882"/>
                      </a:lnTo>
                      <a:lnTo>
                        <a:pt x="1828393" y="1013142"/>
                      </a:lnTo>
                      <a:lnTo>
                        <a:pt x="1829689" y="1007757"/>
                      </a:lnTo>
                      <a:close/>
                    </a:path>
                    <a:path w="2536825" h="1689100">
                      <a:moveTo>
                        <a:pt x="1852320" y="1004366"/>
                      </a:moveTo>
                      <a:lnTo>
                        <a:pt x="1847888" y="997572"/>
                      </a:lnTo>
                      <a:lnTo>
                        <a:pt x="1845030" y="1004570"/>
                      </a:lnTo>
                      <a:lnTo>
                        <a:pt x="1844154" y="1011478"/>
                      </a:lnTo>
                      <a:lnTo>
                        <a:pt x="1848370" y="1021118"/>
                      </a:lnTo>
                      <a:lnTo>
                        <a:pt x="1852282" y="1011250"/>
                      </a:lnTo>
                      <a:lnTo>
                        <a:pt x="1852320" y="1004366"/>
                      </a:lnTo>
                      <a:close/>
                    </a:path>
                    <a:path w="2536825" h="1689100">
                      <a:moveTo>
                        <a:pt x="1853133" y="673125"/>
                      </a:moveTo>
                      <a:lnTo>
                        <a:pt x="1852993" y="664819"/>
                      </a:lnTo>
                      <a:lnTo>
                        <a:pt x="1846389" y="657821"/>
                      </a:lnTo>
                      <a:lnTo>
                        <a:pt x="1844916" y="665111"/>
                      </a:lnTo>
                      <a:lnTo>
                        <a:pt x="1844484" y="671893"/>
                      </a:lnTo>
                      <a:lnTo>
                        <a:pt x="1846757" y="679056"/>
                      </a:lnTo>
                      <a:lnTo>
                        <a:pt x="1853133" y="673125"/>
                      </a:lnTo>
                      <a:close/>
                    </a:path>
                    <a:path w="2536825" h="1689100">
                      <a:moveTo>
                        <a:pt x="1874050" y="1004341"/>
                      </a:moveTo>
                      <a:lnTo>
                        <a:pt x="1869833" y="994511"/>
                      </a:lnTo>
                      <a:lnTo>
                        <a:pt x="1866011" y="1004404"/>
                      </a:lnTo>
                      <a:lnTo>
                        <a:pt x="1865922" y="1011288"/>
                      </a:lnTo>
                      <a:lnTo>
                        <a:pt x="1870024" y="1018108"/>
                      </a:lnTo>
                      <a:lnTo>
                        <a:pt x="1873770" y="1011199"/>
                      </a:lnTo>
                      <a:lnTo>
                        <a:pt x="1874050" y="1004341"/>
                      </a:lnTo>
                      <a:close/>
                    </a:path>
                    <a:path w="2536825" h="1689100">
                      <a:moveTo>
                        <a:pt x="1875218" y="664591"/>
                      </a:moveTo>
                      <a:lnTo>
                        <a:pt x="1868525" y="656767"/>
                      </a:lnTo>
                      <a:lnTo>
                        <a:pt x="1866404" y="665099"/>
                      </a:lnTo>
                      <a:lnTo>
                        <a:pt x="1865922" y="671918"/>
                      </a:lnTo>
                      <a:lnTo>
                        <a:pt x="1869948" y="678459"/>
                      </a:lnTo>
                      <a:lnTo>
                        <a:pt x="1873427" y="671474"/>
                      </a:lnTo>
                      <a:lnTo>
                        <a:pt x="1875218" y="664591"/>
                      </a:lnTo>
                      <a:close/>
                    </a:path>
                    <a:path w="2536825" h="1689100">
                      <a:moveTo>
                        <a:pt x="1896110" y="1012736"/>
                      </a:moveTo>
                      <a:lnTo>
                        <a:pt x="1894636" y="1006563"/>
                      </a:lnTo>
                      <a:lnTo>
                        <a:pt x="1894370" y="999451"/>
                      </a:lnTo>
                      <a:lnTo>
                        <a:pt x="1892134" y="998296"/>
                      </a:lnTo>
                      <a:lnTo>
                        <a:pt x="1890356" y="996556"/>
                      </a:lnTo>
                      <a:lnTo>
                        <a:pt x="1889061" y="1005039"/>
                      </a:lnTo>
                      <a:lnTo>
                        <a:pt x="1889442" y="1013155"/>
                      </a:lnTo>
                      <a:lnTo>
                        <a:pt x="1891538" y="1020889"/>
                      </a:lnTo>
                      <a:lnTo>
                        <a:pt x="1896110" y="1012736"/>
                      </a:lnTo>
                      <a:close/>
                    </a:path>
                    <a:path w="2536825" h="1689100">
                      <a:moveTo>
                        <a:pt x="1896478" y="671957"/>
                      </a:moveTo>
                      <a:lnTo>
                        <a:pt x="1895246" y="665022"/>
                      </a:lnTo>
                      <a:lnTo>
                        <a:pt x="1891703" y="658025"/>
                      </a:lnTo>
                      <a:lnTo>
                        <a:pt x="1888197" y="664908"/>
                      </a:lnTo>
                      <a:lnTo>
                        <a:pt x="1887829" y="671791"/>
                      </a:lnTo>
                      <a:lnTo>
                        <a:pt x="1891195" y="680999"/>
                      </a:lnTo>
                      <a:lnTo>
                        <a:pt x="1896478" y="671957"/>
                      </a:lnTo>
                      <a:close/>
                    </a:path>
                    <a:path w="2536825" h="1689100">
                      <a:moveTo>
                        <a:pt x="1916493" y="1007630"/>
                      </a:moveTo>
                      <a:lnTo>
                        <a:pt x="1915807" y="1001369"/>
                      </a:lnTo>
                      <a:lnTo>
                        <a:pt x="1913572" y="994587"/>
                      </a:lnTo>
                      <a:lnTo>
                        <a:pt x="1909089" y="1002753"/>
                      </a:lnTo>
                      <a:lnTo>
                        <a:pt x="1910702" y="1008634"/>
                      </a:lnTo>
                      <a:lnTo>
                        <a:pt x="1910702" y="1015746"/>
                      </a:lnTo>
                      <a:lnTo>
                        <a:pt x="1912607" y="1017244"/>
                      </a:lnTo>
                      <a:lnTo>
                        <a:pt x="1914817" y="1020432"/>
                      </a:lnTo>
                      <a:lnTo>
                        <a:pt x="1916036" y="1013828"/>
                      </a:lnTo>
                      <a:lnTo>
                        <a:pt x="1916493" y="1007630"/>
                      </a:lnTo>
                      <a:close/>
                    </a:path>
                    <a:path w="2536825" h="1689100">
                      <a:moveTo>
                        <a:pt x="1917280" y="667918"/>
                      </a:moveTo>
                      <a:lnTo>
                        <a:pt x="1913166" y="658075"/>
                      </a:lnTo>
                      <a:lnTo>
                        <a:pt x="1910003" y="665010"/>
                      </a:lnTo>
                      <a:lnTo>
                        <a:pt x="1908835" y="671918"/>
                      </a:lnTo>
                      <a:lnTo>
                        <a:pt x="1913343" y="679932"/>
                      </a:lnTo>
                      <a:lnTo>
                        <a:pt x="1917255" y="670077"/>
                      </a:lnTo>
                      <a:lnTo>
                        <a:pt x="1917280" y="667918"/>
                      </a:lnTo>
                      <a:close/>
                    </a:path>
                    <a:path w="2536825" h="1689100">
                      <a:moveTo>
                        <a:pt x="1939315" y="664768"/>
                      </a:moveTo>
                      <a:lnTo>
                        <a:pt x="1935022" y="658025"/>
                      </a:lnTo>
                      <a:lnTo>
                        <a:pt x="1932419" y="665099"/>
                      </a:lnTo>
                      <a:lnTo>
                        <a:pt x="1929930" y="672211"/>
                      </a:lnTo>
                      <a:lnTo>
                        <a:pt x="1936356" y="680631"/>
                      </a:lnTo>
                      <a:lnTo>
                        <a:pt x="1938832" y="671652"/>
                      </a:lnTo>
                      <a:lnTo>
                        <a:pt x="1939315" y="664768"/>
                      </a:lnTo>
                      <a:close/>
                    </a:path>
                    <a:path w="2536825" h="1689100">
                      <a:moveTo>
                        <a:pt x="1939366" y="1004303"/>
                      </a:moveTo>
                      <a:lnTo>
                        <a:pt x="1934997" y="997546"/>
                      </a:lnTo>
                      <a:lnTo>
                        <a:pt x="1933244" y="1002893"/>
                      </a:lnTo>
                      <a:lnTo>
                        <a:pt x="1932330" y="1008380"/>
                      </a:lnTo>
                      <a:lnTo>
                        <a:pt x="1933105" y="1014120"/>
                      </a:lnTo>
                      <a:lnTo>
                        <a:pt x="1936394" y="1020229"/>
                      </a:lnTo>
                      <a:lnTo>
                        <a:pt x="1938794" y="1011212"/>
                      </a:lnTo>
                      <a:lnTo>
                        <a:pt x="1939366" y="1004303"/>
                      </a:lnTo>
                      <a:close/>
                    </a:path>
                    <a:path w="2536825" h="1689100">
                      <a:moveTo>
                        <a:pt x="2274938" y="669137"/>
                      </a:moveTo>
                      <a:lnTo>
                        <a:pt x="2274595" y="664451"/>
                      </a:lnTo>
                      <a:lnTo>
                        <a:pt x="2268182" y="657428"/>
                      </a:lnTo>
                      <a:lnTo>
                        <a:pt x="2268182" y="678599"/>
                      </a:lnTo>
                      <a:lnTo>
                        <a:pt x="2274938" y="669137"/>
                      </a:lnTo>
                      <a:close/>
                    </a:path>
                    <a:path w="2536825" h="1689100">
                      <a:moveTo>
                        <a:pt x="2274951" y="364502"/>
                      </a:moveTo>
                      <a:lnTo>
                        <a:pt x="2274633" y="359752"/>
                      </a:lnTo>
                      <a:lnTo>
                        <a:pt x="2268880" y="353212"/>
                      </a:lnTo>
                      <a:lnTo>
                        <a:pt x="2266442" y="365518"/>
                      </a:lnTo>
                      <a:lnTo>
                        <a:pt x="2266531" y="366598"/>
                      </a:lnTo>
                      <a:lnTo>
                        <a:pt x="2270328" y="373659"/>
                      </a:lnTo>
                      <a:lnTo>
                        <a:pt x="2274951" y="364502"/>
                      </a:lnTo>
                      <a:close/>
                    </a:path>
                    <a:path w="2536825" h="1689100">
                      <a:moveTo>
                        <a:pt x="2296553" y="361124"/>
                      </a:moveTo>
                      <a:lnTo>
                        <a:pt x="2291651" y="353072"/>
                      </a:lnTo>
                      <a:lnTo>
                        <a:pt x="2288082" y="361200"/>
                      </a:lnTo>
                      <a:lnTo>
                        <a:pt x="2288019" y="362546"/>
                      </a:lnTo>
                      <a:lnTo>
                        <a:pt x="2290737" y="373799"/>
                      </a:lnTo>
                      <a:lnTo>
                        <a:pt x="2296210" y="368998"/>
                      </a:lnTo>
                      <a:lnTo>
                        <a:pt x="2296553" y="361124"/>
                      </a:lnTo>
                      <a:close/>
                    </a:path>
                    <a:path w="2536825" h="1689100">
                      <a:moveTo>
                        <a:pt x="2296718" y="662647"/>
                      </a:moveTo>
                      <a:lnTo>
                        <a:pt x="2291397" y="655828"/>
                      </a:lnTo>
                      <a:lnTo>
                        <a:pt x="2289479" y="662203"/>
                      </a:lnTo>
                      <a:lnTo>
                        <a:pt x="2288870" y="668235"/>
                      </a:lnTo>
                      <a:lnTo>
                        <a:pt x="2289391" y="674319"/>
                      </a:lnTo>
                      <a:lnTo>
                        <a:pt x="2290864" y="680821"/>
                      </a:lnTo>
                      <a:lnTo>
                        <a:pt x="2292921" y="677608"/>
                      </a:lnTo>
                      <a:lnTo>
                        <a:pt x="2294775" y="676008"/>
                      </a:lnTo>
                      <a:lnTo>
                        <a:pt x="2294458" y="668883"/>
                      </a:lnTo>
                      <a:lnTo>
                        <a:pt x="2296718" y="662647"/>
                      </a:lnTo>
                      <a:close/>
                    </a:path>
                    <a:path w="2536825" h="1689100">
                      <a:moveTo>
                        <a:pt x="2317737" y="359816"/>
                      </a:moveTo>
                      <a:lnTo>
                        <a:pt x="2313330" y="353072"/>
                      </a:lnTo>
                      <a:lnTo>
                        <a:pt x="2311552" y="358406"/>
                      </a:lnTo>
                      <a:lnTo>
                        <a:pt x="2310612" y="363918"/>
                      </a:lnTo>
                      <a:lnTo>
                        <a:pt x="2311400" y="369697"/>
                      </a:lnTo>
                      <a:lnTo>
                        <a:pt x="2314778" y="375869"/>
                      </a:lnTo>
                      <a:lnTo>
                        <a:pt x="2317013" y="366699"/>
                      </a:lnTo>
                      <a:lnTo>
                        <a:pt x="2317737" y="359816"/>
                      </a:lnTo>
                      <a:close/>
                    </a:path>
                    <a:path w="2536825" h="1689100">
                      <a:moveTo>
                        <a:pt x="2318156" y="666419"/>
                      </a:moveTo>
                      <a:lnTo>
                        <a:pt x="2312835" y="656983"/>
                      </a:lnTo>
                      <a:lnTo>
                        <a:pt x="2309317" y="664679"/>
                      </a:lnTo>
                      <a:lnTo>
                        <a:pt x="2310130" y="671588"/>
                      </a:lnTo>
                      <a:lnTo>
                        <a:pt x="2311920" y="679005"/>
                      </a:lnTo>
                      <a:lnTo>
                        <a:pt x="2317788" y="674027"/>
                      </a:lnTo>
                      <a:lnTo>
                        <a:pt x="2318156" y="666419"/>
                      </a:lnTo>
                      <a:close/>
                    </a:path>
                    <a:path w="2536825" h="1689100">
                      <a:moveTo>
                        <a:pt x="2339467" y="1011389"/>
                      </a:moveTo>
                      <a:lnTo>
                        <a:pt x="2338895" y="1004455"/>
                      </a:lnTo>
                      <a:lnTo>
                        <a:pt x="2337003" y="997000"/>
                      </a:lnTo>
                      <a:lnTo>
                        <a:pt x="2331110" y="1002093"/>
                      </a:lnTo>
                      <a:lnTo>
                        <a:pt x="2330767" y="1010310"/>
                      </a:lnTo>
                      <a:lnTo>
                        <a:pt x="2336317" y="1019213"/>
                      </a:lnTo>
                      <a:lnTo>
                        <a:pt x="2339467" y="1011389"/>
                      </a:lnTo>
                      <a:close/>
                    </a:path>
                    <a:path w="2536825" h="1689100">
                      <a:moveTo>
                        <a:pt x="2339556" y="359664"/>
                      </a:moveTo>
                      <a:lnTo>
                        <a:pt x="2335276" y="350037"/>
                      </a:lnTo>
                      <a:lnTo>
                        <a:pt x="2331478" y="359981"/>
                      </a:lnTo>
                      <a:lnTo>
                        <a:pt x="2331339" y="366864"/>
                      </a:lnTo>
                      <a:lnTo>
                        <a:pt x="2335809" y="373621"/>
                      </a:lnTo>
                      <a:lnTo>
                        <a:pt x="2338616" y="366598"/>
                      </a:lnTo>
                      <a:lnTo>
                        <a:pt x="2339556" y="359664"/>
                      </a:lnTo>
                      <a:close/>
                    </a:path>
                    <a:path w="2536825" h="1689100">
                      <a:moveTo>
                        <a:pt x="2339619" y="673354"/>
                      </a:moveTo>
                      <a:lnTo>
                        <a:pt x="2338146" y="667524"/>
                      </a:lnTo>
                      <a:lnTo>
                        <a:pt x="2338133" y="660387"/>
                      </a:lnTo>
                      <a:lnTo>
                        <a:pt x="2336215" y="658901"/>
                      </a:lnTo>
                      <a:lnTo>
                        <a:pt x="2334031" y="655751"/>
                      </a:lnTo>
                      <a:lnTo>
                        <a:pt x="2332825" y="662343"/>
                      </a:lnTo>
                      <a:lnTo>
                        <a:pt x="2332380" y="668553"/>
                      </a:lnTo>
                      <a:lnTo>
                        <a:pt x="2333117" y="674827"/>
                      </a:lnTo>
                      <a:lnTo>
                        <a:pt x="2335479" y="681672"/>
                      </a:lnTo>
                      <a:lnTo>
                        <a:pt x="2339619" y="673354"/>
                      </a:lnTo>
                      <a:close/>
                    </a:path>
                    <a:path w="2536825" h="1689100">
                      <a:moveTo>
                        <a:pt x="2359139" y="352386"/>
                      </a:moveTo>
                      <a:lnTo>
                        <a:pt x="2352687" y="359752"/>
                      </a:lnTo>
                      <a:lnTo>
                        <a:pt x="2352344" y="364477"/>
                      </a:lnTo>
                      <a:lnTo>
                        <a:pt x="2359139" y="373773"/>
                      </a:lnTo>
                      <a:lnTo>
                        <a:pt x="2359139" y="352386"/>
                      </a:lnTo>
                      <a:close/>
                    </a:path>
                    <a:path w="2536825" h="1689100">
                      <a:moveTo>
                        <a:pt x="2360828" y="665060"/>
                      </a:moveTo>
                      <a:lnTo>
                        <a:pt x="2358834" y="657771"/>
                      </a:lnTo>
                      <a:lnTo>
                        <a:pt x="2352738" y="664349"/>
                      </a:lnTo>
                      <a:lnTo>
                        <a:pt x="2352370" y="669239"/>
                      </a:lnTo>
                      <a:lnTo>
                        <a:pt x="2358326" y="678662"/>
                      </a:lnTo>
                      <a:lnTo>
                        <a:pt x="2359774" y="671868"/>
                      </a:lnTo>
                      <a:lnTo>
                        <a:pt x="2360828" y="665060"/>
                      </a:lnTo>
                      <a:close/>
                    </a:path>
                    <a:path w="2536825" h="1689100">
                      <a:moveTo>
                        <a:pt x="2361044" y="1004316"/>
                      </a:moveTo>
                      <a:lnTo>
                        <a:pt x="2358237" y="996581"/>
                      </a:lnTo>
                      <a:lnTo>
                        <a:pt x="2354923" y="1002538"/>
                      </a:lnTo>
                      <a:lnTo>
                        <a:pt x="2353894" y="1008405"/>
                      </a:lnTo>
                      <a:lnTo>
                        <a:pt x="2355151" y="1013917"/>
                      </a:lnTo>
                      <a:lnTo>
                        <a:pt x="2358669" y="1018819"/>
                      </a:lnTo>
                      <a:lnTo>
                        <a:pt x="2360447" y="1011250"/>
                      </a:lnTo>
                      <a:lnTo>
                        <a:pt x="2361044" y="1004316"/>
                      </a:lnTo>
                      <a:close/>
                    </a:path>
                    <a:path w="2536825" h="1689100">
                      <a:moveTo>
                        <a:pt x="2380970" y="657174"/>
                      </a:moveTo>
                      <a:lnTo>
                        <a:pt x="2377122" y="663270"/>
                      </a:lnTo>
                      <a:lnTo>
                        <a:pt x="2375827" y="669163"/>
                      </a:lnTo>
                      <a:lnTo>
                        <a:pt x="2377109" y="674573"/>
                      </a:lnTo>
                      <a:lnTo>
                        <a:pt x="2380970" y="679208"/>
                      </a:lnTo>
                      <a:lnTo>
                        <a:pt x="2380970" y="657174"/>
                      </a:lnTo>
                      <a:close/>
                    </a:path>
                    <a:path w="2536825" h="1689100">
                      <a:moveTo>
                        <a:pt x="2382101" y="364223"/>
                      </a:moveTo>
                      <a:lnTo>
                        <a:pt x="2381110" y="358838"/>
                      </a:lnTo>
                      <a:lnTo>
                        <a:pt x="2380284" y="353606"/>
                      </a:lnTo>
                      <a:lnTo>
                        <a:pt x="2373858" y="359841"/>
                      </a:lnTo>
                      <a:lnTo>
                        <a:pt x="2375331" y="366725"/>
                      </a:lnTo>
                      <a:lnTo>
                        <a:pt x="2378214" y="375666"/>
                      </a:lnTo>
                      <a:lnTo>
                        <a:pt x="2381669" y="369811"/>
                      </a:lnTo>
                      <a:lnTo>
                        <a:pt x="2382101" y="364223"/>
                      </a:lnTo>
                      <a:close/>
                    </a:path>
                    <a:path w="2536825" h="1689100">
                      <a:moveTo>
                        <a:pt x="2382558" y="1005395"/>
                      </a:moveTo>
                      <a:lnTo>
                        <a:pt x="2382151" y="998880"/>
                      </a:lnTo>
                      <a:lnTo>
                        <a:pt x="2379345" y="998004"/>
                      </a:lnTo>
                      <a:lnTo>
                        <a:pt x="2376779" y="996429"/>
                      </a:lnTo>
                      <a:lnTo>
                        <a:pt x="2375674" y="1004646"/>
                      </a:lnTo>
                      <a:lnTo>
                        <a:pt x="2375039" y="1011351"/>
                      </a:lnTo>
                      <a:lnTo>
                        <a:pt x="2377630" y="1019822"/>
                      </a:lnTo>
                      <a:lnTo>
                        <a:pt x="2380145" y="1017892"/>
                      </a:lnTo>
                      <a:lnTo>
                        <a:pt x="2381897" y="1017193"/>
                      </a:lnTo>
                      <a:lnTo>
                        <a:pt x="2382304" y="1010907"/>
                      </a:lnTo>
                      <a:lnTo>
                        <a:pt x="2382558" y="1005395"/>
                      </a:lnTo>
                      <a:close/>
                    </a:path>
                    <a:path w="2536825" h="1689100">
                      <a:moveTo>
                        <a:pt x="2402598" y="657301"/>
                      </a:moveTo>
                      <a:lnTo>
                        <a:pt x="2398738" y="663270"/>
                      </a:lnTo>
                      <a:lnTo>
                        <a:pt x="2397442" y="669074"/>
                      </a:lnTo>
                      <a:lnTo>
                        <a:pt x="2398738" y="674497"/>
                      </a:lnTo>
                      <a:lnTo>
                        <a:pt x="2402598" y="679297"/>
                      </a:lnTo>
                      <a:lnTo>
                        <a:pt x="2402598" y="657301"/>
                      </a:lnTo>
                      <a:close/>
                    </a:path>
                    <a:path w="2536825" h="1689100">
                      <a:moveTo>
                        <a:pt x="2404529" y="367131"/>
                      </a:moveTo>
                      <a:lnTo>
                        <a:pt x="2403564" y="360349"/>
                      </a:lnTo>
                      <a:lnTo>
                        <a:pt x="2402497" y="350939"/>
                      </a:lnTo>
                      <a:lnTo>
                        <a:pt x="2398826" y="358419"/>
                      </a:lnTo>
                      <a:lnTo>
                        <a:pt x="2397556" y="364502"/>
                      </a:lnTo>
                      <a:lnTo>
                        <a:pt x="2398623" y="369646"/>
                      </a:lnTo>
                      <a:lnTo>
                        <a:pt x="2401900" y="374281"/>
                      </a:lnTo>
                      <a:lnTo>
                        <a:pt x="2404529" y="367131"/>
                      </a:lnTo>
                      <a:close/>
                    </a:path>
                    <a:path w="2536825" h="1689100">
                      <a:moveTo>
                        <a:pt x="2404783" y="1010958"/>
                      </a:moveTo>
                      <a:lnTo>
                        <a:pt x="2403792" y="1004189"/>
                      </a:lnTo>
                      <a:lnTo>
                        <a:pt x="2400528" y="997458"/>
                      </a:lnTo>
                      <a:lnTo>
                        <a:pt x="2396960" y="1004341"/>
                      </a:lnTo>
                      <a:lnTo>
                        <a:pt x="2395766" y="1011224"/>
                      </a:lnTo>
                      <a:lnTo>
                        <a:pt x="2401747" y="1018006"/>
                      </a:lnTo>
                      <a:lnTo>
                        <a:pt x="2404783" y="1010958"/>
                      </a:lnTo>
                      <a:close/>
                    </a:path>
                    <a:path w="2536825" h="1689100">
                      <a:moveTo>
                        <a:pt x="2427224" y="1007173"/>
                      </a:moveTo>
                      <a:lnTo>
                        <a:pt x="2426131" y="1001763"/>
                      </a:lnTo>
                      <a:lnTo>
                        <a:pt x="2422791" y="997381"/>
                      </a:lnTo>
                      <a:lnTo>
                        <a:pt x="2418765" y="1004176"/>
                      </a:lnTo>
                      <a:lnTo>
                        <a:pt x="2421229" y="1010958"/>
                      </a:lnTo>
                      <a:lnTo>
                        <a:pt x="2422080" y="1020432"/>
                      </a:lnTo>
                      <a:lnTo>
                        <a:pt x="2425916" y="1013460"/>
                      </a:lnTo>
                      <a:lnTo>
                        <a:pt x="2427224" y="1007173"/>
                      </a:lnTo>
                      <a:close/>
                    </a:path>
                    <a:path w="2536825" h="1689100">
                      <a:moveTo>
                        <a:pt x="2428697" y="366242"/>
                      </a:moveTo>
                      <a:lnTo>
                        <a:pt x="2428506" y="360667"/>
                      </a:lnTo>
                      <a:lnTo>
                        <a:pt x="2422575" y="352475"/>
                      </a:lnTo>
                      <a:lnTo>
                        <a:pt x="2420632" y="360159"/>
                      </a:lnTo>
                      <a:lnTo>
                        <a:pt x="2420137" y="367004"/>
                      </a:lnTo>
                      <a:lnTo>
                        <a:pt x="2423172" y="374764"/>
                      </a:lnTo>
                      <a:lnTo>
                        <a:pt x="2428697" y="366242"/>
                      </a:lnTo>
                      <a:close/>
                    </a:path>
                    <a:path w="2536825" h="1689100">
                      <a:moveTo>
                        <a:pt x="2429306" y="676846"/>
                      </a:moveTo>
                      <a:lnTo>
                        <a:pt x="2426703" y="672071"/>
                      </a:lnTo>
                      <a:lnTo>
                        <a:pt x="2427351" y="664705"/>
                      </a:lnTo>
                      <a:lnTo>
                        <a:pt x="2428138" y="660044"/>
                      </a:lnTo>
                      <a:lnTo>
                        <a:pt x="2421877" y="657745"/>
                      </a:lnTo>
                      <a:lnTo>
                        <a:pt x="2421877" y="679526"/>
                      </a:lnTo>
                      <a:lnTo>
                        <a:pt x="2429306" y="676846"/>
                      </a:lnTo>
                      <a:close/>
                    </a:path>
                    <a:path w="2536825" h="1689100">
                      <a:moveTo>
                        <a:pt x="2450274" y="359943"/>
                      </a:moveTo>
                      <a:lnTo>
                        <a:pt x="2444610" y="350939"/>
                      </a:lnTo>
                      <a:lnTo>
                        <a:pt x="2441803" y="367957"/>
                      </a:lnTo>
                      <a:lnTo>
                        <a:pt x="2441854" y="368388"/>
                      </a:lnTo>
                      <a:lnTo>
                        <a:pt x="2447048" y="374421"/>
                      </a:lnTo>
                      <a:lnTo>
                        <a:pt x="2449372" y="366737"/>
                      </a:lnTo>
                      <a:lnTo>
                        <a:pt x="2450274" y="359943"/>
                      </a:lnTo>
                      <a:close/>
                    </a:path>
                    <a:path w="2536825" h="1689100">
                      <a:moveTo>
                        <a:pt x="2450655" y="672465"/>
                      </a:moveTo>
                      <a:lnTo>
                        <a:pt x="2450363" y="664286"/>
                      </a:lnTo>
                      <a:lnTo>
                        <a:pt x="2443619" y="657936"/>
                      </a:lnTo>
                      <a:lnTo>
                        <a:pt x="2442692" y="665251"/>
                      </a:lnTo>
                      <a:lnTo>
                        <a:pt x="2441664" y="671982"/>
                      </a:lnTo>
                      <a:lnTo>
                        <a:pt x="2444470" y="679069"/>
                      </a:lnTo>
                      <a:lnTo>
                        <a:pt x="2450655" y="672465"/>
                      </a:lnTo>
                      <a:close/>
                    </a:path>
                    <a:path w="2536825" h="1689100">
                      <a:moveTo>
                        <a:pt x="2450909" y="1003935"/>
                      </a:moveTo>
                      <a:lnTo>
                        <a:pt x="2445359" y="996149"/>
                      </a:lnTo>
                      <a:lnTo>
                        <a:pt x="2441524" y="1008710"/>
                      </a:lnTo>
                      <a:lnTo>
                        <a:pt x="2441841" y="1013066"/>
                      </a:lnTo>
                      <a:lnTo>
                        <a:pt x="2447201" y="1018832"/>
                      </a:lnTo>
                      <a:lnTo>
                        <a:pt x="2448890" y="1010983"/>
                      </a:lnTo>
                      <a:lnTo>
                        <a:pt x="2450909" y="1003935"/>
                      </a:lnTo>
                      <a:close/>
                    </a:path>
                    <a:path w="2536825" h="1689100">
                      <a:moveTo>
                        <a:pt x="2472639" y="368452"/>
                      </a:moveTo>
                      <a:lnTo>
                        <a:pt x="2470099" y="361810"/>
                      </a:lnTo>
                      <a:lnTo>
                        <a:pt x="2470175" y="354634"/>
                      </a:lnTo>
                      <a:lnTo>
                        <a:pt x="2468194" y="353504"/>
                      </a:lnTo>
                      <a:lnTo>
                        <a:pt x="2465590" y="350812"/>
                      </a:lnTo>
                      <a:lnTo>
                        <a:pt x="2465565" y="373456"/>
                      </a:lnTo>
                      <a:lnTo>
                        <a:pt x="2468511" y="373938"/>
                      </a:lnTo>
                      <a:lnTo>
                        <a:pt x="2472639" y="368452"/>
                      </a:lnTo>
                      <a:close/>
                    </a:path>
                    <a:path w="2536825" h="1689100">
                      <a:moveTo>
                        <a:pt x="2472791" y="674433"/>
                      </a:moveTo>
                      <a:lnTo>
                        <a:pt x="2470175" y="668439"/>
                      </a:lnTo>
                      <a:lnTo>
                        <a:pt x="2470378" y="661581"/>
                      </a:lnTo>
                      <a:lnTo>
                        <a:pt x="2467991" y="659803"/>
                      </a:lnTo>
                      <a:lnTo>
                        <a:pt x="2465362" y="656272"/>
                      </a:lnTo>
                      <a:lnTo>
                        <a:pt x="2465362" y="678192"/>
                      </a:lnTo>
                      <a:lnTo>
                        <a:pt x="2472791" y="674433"/>
                      </a:lnTo>
                      <a:close/>
                    </a:path>
                    <a:path w="2536825" h="1689100">
                      <a:moveTo>
                        <a:pt x="2473947" y="1013891"/>
                      </a:moveTo>
                      <a:lnTo>
                        <a:pt x="2469438" y="1006729"/>
                      </a:lnTo>
                      <a:lnTo>
                        <a:pt x="2470429" y="999744"/>
                      </a:lnTo>
                      <a:lnTo>
                        <a:pt x="2468054" y="998321"/>
                      </a:lnTo>
                      <a:lnTo>
                        <a:pt x="2465565" y="995705"/>
                      </a:lnTo>
                      <a:lnTo>
                        <a:pt x="2464536" y="1004684"/>
                      </a:lnTo>
                      <a:lnTo>
                        <a:pt x="2463800" y="1011529"/>
                      </a:lnTo>
                      <a:lnTo>
                        <a:pt x="2466238" y="1019302"/>
                      </a:lnTo>
                      <a:lnTo>
                        <a:pt x="2473947" y="1013891"/>
                      </a:lnTo>
                      <a:close/>
                    </a:path>
                    <a:path w="2536825" h="1689100">
                      <a:moveTo>
                        <a:pt x="2493480" y="1011466"/>
                      </a:moveTo>
                      <a:lnTo>
                        <a:pt x="2492578" y="1004531"/>
                      </a:lnTo>
                      <a:lnTo>
                        <a:pt x="2489619" y="997546"/>
                      </a:lnTo>
                      <a:lnTo>
                        <a:pt x="2485402" y="1004430"/>
                      </a:lnTo>
                      <a:lnTo>
                        <a:pt x="2485288" y="1011301"/>
                      </a:lnTo>
                      <a:lnTo>
                        <a:pt x="2489263" y="1021245"/>
                      </a:lnTo>
                      <a:lnTo>
                        <a:pt x="2493480" y="1011466"/>
                      </a:lnTo>
                      <a:close/>
                    </a:path>
                    <a:path w="2536825" h="1689100">
                      <a:moveTo>
                        <a:pt x="2493505" y="359803"/>
                      </a:moveTo>
                      <a:lnTo>
                        <a:pt x="2488971" y="353021"/>
                      </a:lnTo>
                      <a:lnTo>
                        <a:pt x="2487282" y="358394"/>
                      </a:lnTo>
                      <a:lnTo>
                        <a:pt x="2486368" y="363918"/>
                      </a:lnTo>
                      <a:lnTo>
                        <a:pt x="2487142" y="369722"/>
                      </a:lnTo>
                      <a:lnTo>
                        <a:pt x="2490470" y="375932"/>
                      </a:lnTo>
                      <a:lnTo>
                        <a:pt x="2492743" y="366712"/>
                      </a:lnTo>
                      <a:lnTo>
                        <a:pt x="2493505" y="359803"/>
                      </a:lnTo>
                      <a:close/>
                    </a:path>
                    <a:path w="2536825" h="1689100">
                      <a:moveTo>
                        <a:pt x="2493822" y="664641"/>
                      </a:moveTo>
                      <a:lnTo>
                        <a:pt x="2488882" y="655637"/>
                      </a:lnTo>
                      <a:lnTo>
                        <a:pt x="2485250" y="664781"/>
                      </a:lnTo>
                      <a:lnTo>
                        <a:pt x="2485682" y="671664"/>
                      </a:lnTo>
                      <a:lnTo>
                        <a:pt x="2489174" y="678522"/>
                      </a:lnTo>
                      <a:lnTo>
                        <a:pt x="2492794" y="671550"/>
                      </a:lnTo>
                      <a:lnTo>
                        <a:pt x="2493822" y="664641"/>
                      </a:lnTo>
                      <a:close/>
                    </a:path>
                    <a:path w="2536825" h="1689100">
                      <a:moveTo>
                        <a:pt x="2514968" y="359968"/>
                      </a:moveTo>
                      <a:lnTo>
                        <a:pt x="2510459" y="353187"/>
                      </a:lnTo>
                      <a:lnTo>
                        <a:pt x="2508923" y="360121"/>
                      </a:lnTo>
                      <a:lnTo>
                        <a:pt x="2505748" y="367245"/>
                      </a:lnTo>
                      <a:lnTo>
                        <a:pt x="2511958" y="375716"/>
                      </a:lnTo>
                      <a:lnTo>
                        <a:pt x="2514904" y="366826"/>
                      </a:lnTo>
                      <a:lnTo>
                        <a:pt x="2514968" y="359968"/>
                      </a:lnTo>
                      <a:close/>
                    </a:path>
                    <a:path w="2536825" h="1689100">
                      <a:moveTo>
                        <a:pt x="2515298" y="1011415"/>
                      </a:moveTo>
                      <a:lnTo>
                        <a:pt x="2514485" y="1004455"/>
                      </a:lnTo>
                      <a:lnTo>
                        <a:pt x="2511336" y="997496"/>
                      </a:lnTo>
                      <a:lnTo>
                        <a:pt x="2507361" y="1004430"/>
                      </a:lnTo>
                      <a:lnTo>
                        <a:pt x="2506967" y="1011313"/>
                      </a:lnTo>
                      <a:lnTo>
                        <a:pt x="2511158" y="1020940"/>
                      </a:lnTo>
                      <a:lnTo>
                        <a:pt x="2515298" y="1011415"/>
                      </a:lnTo>
                      <a:close/>
                    </a:path>
                    <a:path w="2536825" h="1689100">
                      <a:moveTo>
                        <a:pt x="2536507" y="1007249"/>
                      </a:moveTo>
                      <a:lnTo>
                        <a:pt x="2533612" y="997432"/>
                      </a:lnTo>
                      <a:lnTo>
                        <a:pt x="2528163" y="1003071"/>
                      </a:lnTo>
                      <a:lnTo>
                        <a:pt x="2528062" y="1011859"/>
                      </a:lnTo>
                      <a:lnTo>
                        <a:pt x="2533383" y="1018197"/>
                      </a:lnTo>
                      <a:lnTo>
                        <a:pt x="2536507" y="1009129"/>
                      </a:lnTo>
                      <a:lnTo>
                        <a:pt x="2536507" y="1007249"/>
                      </a:lnTo>
                      <a:close/>
                    </a:path>
                  </a:pathLst>
                </a:custGeom>
                <a:solidFill>
                  <a:srgbClr val="1C1F4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9" name="object 96"/>
                <p:cNvSpPr/>
                <p:nvPr/>
              </p:nvSpPr>
              <p:spPr>
                <a:xfrm>
                  <a:off x="16296564" y="8050028"/>
                  <a:ext cx="1349375" cy="1689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9375" h="1689734">
                      <a:moveTo>
                        <a:pt x="53403" y="1138580"/>
                      </a:moveTo>
                      <a:lnTo>
                        <a:pt x="50203" y="1133970"/>
                      </a:lnTo>
                      <a:lnTo>
                        <a:pt x="47447" y="1140574"/>
                      </a:lnTo>
                      <a:lnTo>
                        <a:pt x="47447" y="1149921"/>
                      </a:lnTo>
                      <a:lnTo>
                        <a:pt x="50038" y="1156182"/>
                      </a:lnTo>
                      <a:lnTo>
                        <a:pt x="53149" y="1153617"/>
                      </a:lnTo>
                      <a:lnTo>
                        <a:pt x="52044" y="1150264"/>
                      </a:lnTo>
                      <a:lnTo>
                        <a:pt x="51752" y="1143215"/>
                      </a:lnTo>
                      <a:lnTo>
                        <a:pt x="53403" y="1138580"/>
                      </a:lnTo>
                      <a:close/>
                    </a:path>
                    <a:path w="1349375" h="1689734">
                      <a:moveTo>
                        <a:pt x="72758" y="1193800"/>
                      </a:moveTo>
                      <a:lnTo>
                        <a:pt x="67208" y="1193800"/>
                      </a:lnTo>
                      <a:lnTo>
                        <a:pt x="60452" y="1206500"/>
                      </a:lnTo>
                      <a:lnTo>
                        <a:pt x="60286" y="1206500"/>
                      </a:lnTo>
                      <a:lnTo>
                        <a:pt x="61874" y="1219200"/>
                      </a:lnTo>
                      <a:lnTo>
                        <a:pt x="67208" y="1219200"/>
                      </a:lnTo>
                      <a:lnTo>
                        <a:pt x="71297" y="1227505"/>
                      </a:lnTo>
                      <a:lnTo>
                        <a:pt x="68033" y="1219200"/>
                      </a:lnTo>
                      <a:lnTo>
                        <a:pt x="66433" y="1206500"/>
                      </a:lnTo>
                      <a:lnTo>
                        <a:pt x="68199" y="1206500"/>
                      </a:lnTo>
                      <a:lnTo>
                        <a:pt x="72758" y="1193800"/>
                      </a:lnTo>
                      <a:close/>
                    </a:path>
                    <a:path w="1349375" h="1689734">
                      <a:moveTo>
                        <a:pt x="73456" y="1231900"/>
                      </a:moveTo>
                      <a:lnTo>
                        <a:pt x="71297" y="1227505"/>
                      </a:lnTo>
                      <a:lnTo>
                        <a:pt x="73025" y="1231900"/>
                      </a:lnTo>
                      <a:lnTo>
                        <a:pt x="73456" y="1231900"/>
                      </a:lnTo>
                      <a:close/>
                    </a:path>
                    <a:path w="1349375" h="1689734">
                      <a:moveTo>
                        <a:pt x="82003" y="1689100"/>
                      </a:moveTo>
                      <a:lnTo>
                        <a:pt x="81940" y="1369682"/>
                      </a:lnTo>
                      <a:lnTo>
                        <a:pt x="67437" y="1369682"/>
                      </a:lnTo>
                      <a:lnTo>
                        <a:pt x="67437" y="1682648"/>
                      </a:lnTo>
                      <a:lnTo>
                        <a:pt x="67830" y="1689100"/>
                      </a:lnTo>
                      <a:lnTo>
                        <a:pt x="71374" y="1689100"/>
                      </a:lnTo>
                      <a:lnTo>
                        <a:pt x="71374" y="1373517"/>
                      </a:lnTo>
                      <a:lnTo>
                        <a:pt x="77076" y="1373238"/>
                      </a:lnTo>
                      <a:lnTo>
                        <a:pt x="78879" y="1376387"/>
                      </a:lnTo>
                      <a:lnTo>
                        <a:pt x="78003" y="1379689"/>
                      </a:lnTo>
                      <a:lnTo>
                        <a:pt x="78066" y="1682648"/>
                      </a:lnTo>
                      <a:lnTo>
                        <a:pt x="78460" y="1689100"/>
                      </a:lnTo>
                      <a:lnTo>
                        <a:pt x="82003" y="1689100"/>
                      </a:lnTo>
                      <a:close/>
                    </a:path>
                    <a:path w="1349375" h="1689734">
                      <a:moveTo>
                        <a:pt x="89903" y="1181100"/>
                      </a:moveTo>
                      <a:lnTo>
                        <a:pt x="82232" y="1181100"/>
                      </a:lnTo>
                      <a:lnTo>
                        <a:pt x="74244" y="1193800"/>
                      </a:lnTo>
                      <a:lnTo>
                        <a:pt x="80010" y="1193800"/>
                      </a:lnTo>
                      <a:lnTo>
                        <a:pt x="89903" y="1181100"/>
                      </a:lnTo>
                      <a:close/>
                    </a:path>
                    <a:path w="1349375" h="1689734">
                      <a:moveTo>
                        <a:pt x="112166" y="1373403"/>
                      </a:moveTo>
                      <a:lnTo>
                        <a:pt x="111772" y="1369682"/>
                      </a:lnTo>
                      <a:lnTo>
                        <a:pt x="97510" y="1369682"/>
                      </a:lnTo>
                      <a:lnTo>
                        <a:pt x="97510" y="1683245"/>
                      </a:lnTo>
                      <a:lnTo>
                        <a:pt x="97929" y="1689100"/>
                      </a:lnTo>
                      <a:lnTo>
                        <a:pt x="101473" y="1689100"/>
                      </a:lnTo>
                      <a:lnTo>
                        <a:pt x="101473" y="1373797"/>
                      </a:lnTo>
                      <a:lnTo>
                        <a:pt x="107251" y="1373263"/>
                      </a:lnTo>
                      <a:lnTo>
                        <a:pt x="107683" y="1374165"/>
                      </a:lnTo>
                      <a:lnTo>
                        <a:pt x="108165" y="1374660"/>
                      </a:lnTo>
                      <a:lnTo>
                        <a:pt x="108280" y="1377810"/>
                      </a:lnTo>
                      <a:lnTo>
                        <a:pt x="108305" y="1680286"/>
                      </a:lnTo>
                      <a:lnTo>
                        <a:pt x="108534" y="1689100"/>
                      </a:lnTo>
                      <a:lnTo>
                        <a:pt x="112077" y="1689100"/>
                      </a:lnTo>
                      <a:lnTo>
                        <a:pt x="112166" y="1373403"/>
                      </a:lnTo>
                      <a:close/>
                    </a:path>
                    <a:path w="1349375" h="1689734">
                      <a:moveTo>
                        <a:pt x="116903" y="1206500"/>
                      </a:moveTo>
                      <a:lnTo>
                        <a:pt x="112763" y="1193800"/>
                      </a:lnTo>
                      <a:lnTo>
                        <a:pt x="107251" y="1193800"/>
                      </a:lnTo>
                      <a:lnTo>
                        <a:pt x="100291" y="1181100"/>
                      </a:lnTo>
                      <a:lnTo>
                        <a:pt x="89903" y="1181100"/>
                      </a:lnTo>
                      <a:lnTo>
                        <a:pt x="98513" y="1193800"/>
                      </a:lnTo>
                      <a:lnTo>
                        <a:pt x="105524" y="1193800"/>
                      </a:lnTo>
                      <a:lnTo>
                        <a:pt x="110236" y="1206500"/>
                      </a:lnTo>
                      <a:lnTo>
                        <a:pt x="111963" y="1206500"/>
                      </a:lnTo>
                      <a:lnTo>
                        <a:pt x="110553" y="1219200"/>
                      </a:lnTo>
                      <a:lnTo>
                        <a:pt x="105638" y="1231900"/>
                      </a:lnTo>
                      <a:lnTo>
                        <a:pt x="107340" y="1231900"/>
                      </a:lnTo>
                      <a:lnTo>
                        <a:pt x="112585" y="1219200"/>
                      </a:lnTo>
                      <a:lnTo>
                        <a:pt x="116078" y="1219200"/>
                      </a:lnTo>
                      <a:lnTo>
                        <a:pt x="116522" y="1206500"/>
                      </a:lnTo>
                      <a:lnTo>
                        <a:pt x="116903" y="1206500"/>
                      </a:lnTo>
                      <a:close/>
                    </a:path>
                    <a:path w="1349375" h="1689734">
                      <a:moveTo>
                        <a:pt x="131102" y="1141895"/>
                      </a:moveTo>
                      <a:lnTo>
                        <a:pt x="128498" y="1134884"/>
                      </a:lnTo>
                      <a:lnTo>
                        <a:pt x="125171" y="1141310"/>
                      </a:lnTo>
                      <a:lnTo>
                        <a:pt x="126276" y="1148092"/>
                      </a:lnTo>
                      <a:lnTo>
                        <a:pt x="126873" y="1155204"/>
                      </a:lnTo>
                      <a:lnTo>
                        <a:pt x="128130" y="1155547"/>
                      </a:lnTo>
                      <a:lnTo>
                        <a:pt x="129794" y="1156449"/>
                      </a:lnTo>
                      <a:lnTo>
                        <a:pt x="130365" y="1148803"/>
                      </a:lnTo>
                      <a:lnTo>
                        <a:pt x="131102" y="1141895"/>
                      </a:lnTo>
                      <a:close/>
                    </a:path>
                    <a:path w="1349375" h="1689734">
                      <a:moveTo>
                        <a:pt x="422605" y="1320800"/>
                      </a:moveTo>
                      <a:lnTo>
                        <a:pt x="418134" y="1320800"/>
                      </a:lnTo>
                      <a:lnTo>
                        <a:pt x="418134" y="1333500"/>
                      </a:lnTo>
                      <a:lnTo>
                        <a:pt x="422605" y="1333500"/>
                      </a:lnTo>
                      <a:lnTo>
                        <a:pt x="422605" y="1320800"/>
                      </a:lnTo>
                      <a:close/>
                    </a:path>
                    <a:path w="1349375" h="1689734">
                      <a:moveTo>
                        <a:pt x="429755" y="1295400"/>
                      </a:moveTo>
                      <a:lnTo>
                        <a:pt x="424611" y="1295400"/>
                      </a:lnTo>
                      <a:lnTo>
                        <a:pt x="423278" y="1308100"/>
                      </a:lnTo>
                      <a:lnTo>
                        <a:pt x="423113" y="1308100"/>
                      </a:lnTo>
                      <a:lnTo>
                        <a:pt x="423011" y="1320800"/>
                      </a:lnTo>
                      <a:lnTo>
                        <a:pt x="428104" y="1320800"/>
                      </a:lnTo>
                      <a:lnTo>
                        <a:pt x="426885" y="1308100"/>
                      </a:lnTo>
                      <a:lnTo>
                        <a:pt x="425818" y="1308100"/>
                      </a:lnTo>
                      <a:lnTo>
                        <a:pt x="429755" y="1295400"/>
                      </a:lnTo>
                      <a:close/>
                    </a:path>
                    <a:path w="1349375" h="1689734">
                      <a:moveTo>
                        <a:pt x="438404" y="1346200"/>
                      </a:moveTo>
                      <a:lnTo>
                        <a:pt x="433489" y="1333500"/>
                      </a:lnTo>
                      <a:lnTo>
                        <a:pt x="424395" y="1346200"/>
                      </a:lnTo>
                      <a:lnTo>
                        <a:pt x="438404" y="1346200"/>
                      </a:lnTo>
                      <a:close/>
                    </a:path>
                    <a:path w="1349375" h="1689734">
                      <a:moveTo>
                        <a:pt x="439991" y="1333500"/>
                      </a:moveTo>
                      <a:lnTo>
                        <a:pt x="439000" y="1320800"/>
                      </a:lnTo>
                      <a:lnTo>
                        <a:pt x="436016" y="1320800"/>
                      </a:lnTo>
                      <a:lnTo>
                        <a:pt x="436041" y="1295400"/>
                      </a:lnTo>
                      <a:lnTo>
                        <a:pt x="429755" y="1295400"/>
                      </a:lnTo>
                      <a:lnTo>
                        <a:pt x="430682" y="1308100"/>
                      </a:lnTo>
                      <a:lnTo>
                        <a:pt x="434886" y="1308100"/>
                      </a:lnTo>
                      <a:lnTo>
                        <a:pt x="428104" y="1320800"/>
                      </a:lnTo>
                      <a:lnTo>
                        <a:pt x="435305" y="1320800"/>
                      </a:lnTo>
                      <a:lnTo>
                        <a:pt x="435305" y="1333500"/>
                      </a:lnTo>
                      <a:lnTo>
                        <a:pt x="439991" y="1333500"/>
                      </a:lnTo>
                      <a:close/>
                    </a:path>
                    <a:path w="1349375" h="1689734">
                      <a:moveTo>
                        <a:pt x="568680" y="1066800"/>
                      </a:moveTo>
                      <a:lnTo>
                        <a:pt x="564680" y="1054100"/>
                      </a:lnTo>
                      <a:lnTo>
                        <a:pt x="564235" y="1054100"/>
                      </a:lnTo>
                      <a:lnTo>
                        <a:pt x="564400" y="1041400"/>
                      </a:lnTo>
                      <a:lnTo>
                        <a:pt x="562267" y="1041400"/>
                      </a:lnTo>
                      <a:lnTo>
                        <a:pt x="561314" y="1028700"/>
                      </a:lnTo>
                      <a:lnTo>
                        <a:pt x="556539" y="1028700"/>
                      </a:lnTo>
                      <a:lnTo>
                        <a:pt x="559092" y="1041400"/>
                      </a:lnTo>
                      <a:lnTo>
                        <a:pt x="560374" y="1041400"/>
                      </a:lnTo>
                      <a:lnTo>
                        <a:pt x="560311" y="1054100"/>
                      </a:lnTo>
                      <a:lnTo>
                        <a:pt x="552894" y="1054100"/>
                      </a:lnTo>
                      <a:lnTo>
                        <a:pt x="552805" y="1041400"/>
                      </a:lnTo>
                      <a:lnTo>
                        <a:pt x="553885" y="1041400"/>
                      </a:lnTo>
                      <a:lnTo>
                        <a:pt x="556539" y="1028700"/>
                      </a:lnTo>
                      <a:lnTo>
                        <a:pt x="551522" y="1028700"/>
                      </a:lnTo>
                      <a:lnTo>
                        <a:pt x="549376" y="1041400"/>
                      </a:lnTo>
                      <a:lnTo>
                        <a:pt x="548792" y="1054100"/>
                      </a:lnTo>
                      <a:lnTo>
                        <a:pt x="547192" y="1054100"/>
                      </a:lnTo>
                      <a:lnTo>
                        <a:pt x="543560" y="1066800"/>
                      </a:lnTo>
                      <a:lnTo>
                        <a:pt x="543560" y="1079500"/>
                      </a:lnTo>
                      <a:lnTo>
                        <a:pt x="548017" y="1079500"/>
                      </a:lnTo>
                      <a:lnTo>
                        <a:pt x="548017" y="1066800"/>
                      </a:lnTo>
                      <a:lnTo>
                        <a:pt x="564857" y="1066800"/>
                      </a:lnTo>
                      <a:lnTo>
                        <a:pt x="564857" y="1079500"/>
                      </a:lnTo>
                      <a:lnTo>
                        <a:pt x="568680" y="1079500"/>
                      </a:lnTo>
                      <a:lnTo>
                        <a:pt x="568680" y="1066800"/>
                      </a:lnTo>
                      <a:close/>
                    </a:path>
                    <a:path w="1349375" h="1689734">
                      <a:moveTo>
                        <a:pt x="592823" y="1511300"/>
                      </a:moveTo>
                      <a:lnTo>
                        <a:pt x="592315" y="1498600"/>
                      </a:lnTo>
                      <a:lnTo>
                        <a:pt x="591934" y="1447800"/>
                      </a:lnTo>
                      <a:lnTo>
                        <a:pt x="591743" y="1409700"/>
                      </a:lnTo>
                      <a:lnTo>
                        <a:pt x="591629" y="1371600"/>
                      </a:lnTo>
                      <a:lnTo>
                        <a:pt x="591705" y="1193800"/>
                      </a:lnTo>
                      <a:lnTo>
                        <a:pt x="592023" y="1143000"/>
                      </a:lnTo>
                      <a:lnTo>
                        <a:pt x="592493" y="1130300"/>
                      </a:lnTo>
                      <a:lnTo>
                        <a:pt x="587730" y="1130300"/>
                      </a:lnTo>
                      <a:lnTo>
                        <a:pt x="587730" y="1511300"/>
                      </a:lnTo>
                      <a:lnTo>
                        <a:pt x="592823" y="1511300"/>
                      </a:lnTo>
                      <a:close/>
                    </a:path>
                    <a:path w="1349375" h="1689734">
                      <a:moveTo>
                        <a:pt x="604875" y="952500"/>
                      </a:moveTo>
                      <a:lnTo>
                        <a:pt x="599351" y="952500"/>
                      </a:lnTo>
                      <a:lnTo>
                        <a:pt x="600354" y="977900"/>
                      </a:lnTo>
                      <a:lnTo>
                        <a:pt x="600900" y="1016000"/>
                      </a:lnTo>
                      <a:lnTo>
                        <a:pt x="600849" y="1066800"/>
                      </a:lnTo>
                      <a:lnTo>
                        <a:pt x="600113" y="1092200"/>
                      </a:lnTo>
                      <a:lnTo>
                        <a:pt x="604875" y="1092200"/>
                      </a:lnTo>
                      <a:lnTo>
                        <a:pt x="604875" y="952500"/>
                      </a:lnTo>
                      <a:close/>
                    </a:path>
                    <a:path w="1349375" h="1689734">
                      <a:moveTo>
                        <a:pt x="621296" y="1092200"/>
                      </a:moveTo>
                      <a:lnTo>
                        <a:pt x="620458" y="1066800"/>
                      </a:lnTo>
                      <a:lnTo>
                        <a:pt x="620039" y="1028700"/>
                      </a:lnTo>
                      <a:lnTo>
                        <a:pt x="620115" y="990600"/>
                      </a:lnTo>
                      <a:lnTo>
                        <a:pt x="620814" y="952500"/>
                      </a:lnTo>
                      <a:lnTo>
                        <a:pt x="615937" y="952500"/>
                      </a:lnTo>
                      <a:lnTo>
                        <a:pt x="615937" y="1092200"/>
                      </a:lnTo>
                      <a:lnTo>
                        <a:pt x="621296" y="1092200"/>
                      </a:lnTo>
                      <a:close/>
                    </a:path>
                    <a:path w="1349375" h="1689734">
                      <a:moveTo>
                        <a:pt x="634619" y="901700"/>
                      </a:moveTo>
                      <a:lnTo>
                        <a:pt x="630072" y="901700"/>
                      </a:lnTo>
                      <a:lnTo>
                        <a:pt x="630072" y="952500"/>
                      </a:lnTo>
                      <a:lnTo>
                        <a:pt x="629234" y="952500"/>
                      </a:lnTo>
                      <a:lnTo>
                        <a:pt x="630123" y="977900"/>
                      </a:lnTo>
                      <a:lnTo>
                        <a:pt x="630415" y="1003300"/>
                      </a:lnTo>
                      <a:lnTo>
                        <a:pt x="630478" y="1066800"/>
                      </a:lnTo>
                      <a:lnTo>
                        <a:pt x="629793" y="1092200"/>
                      </a:lnTo>
                      <a:lnTo>
                        <a:pt x="634619" y="1092200"/>
                      </a:lnTo>
                      <a:lnTo>
                        <a:pt x="634619" y="901700"/>
                      </a:lnTo>
                      <a:close/>
                    </a:path>
                    <a:path w="1349375" h="1689734">
                      <a:moveTo>
                        <a:pt x="653656" y="482600"/>
                      </a:moveTo>
                      <a:lnTo>
                        <a:pt x="648538" y="469900"/>
                      </a:lnTo>
                      <a:lnTo>
                        <a:pt x="646772" y="469900"/>
                      </a:lnTo>
                      <a:lnTo>
                        <a:pt x="644105" y="457200"/>
                      </a:lnTo>
                      <a:lnTo>
                        <a:pt x="642721" y="457200"/>
                      </a:lnTo>
                      <a:lnTo>
                        <a:pt x="643788" y="469900"/>
                      </a:lnTo>
                      <a:lnTo>
                        <a:pt x="646734" y="482600"/>
                      </a:lnTo>
                      <a:lnTo>
                        <a:pt x="653656" y="482600"/>
                      </a:lnTo>
                      <a:close/>
                    </a:path>
                    <a:path w="1349375" h="1689734">
                      <a:moveTo>
                        <a:pt x="698030" y="762000"/>
                      </a:moveTo>
                      <a:lnTo>
                        <a:pt x="694702" y="749300"/>
                      </a:lnTo>
                      <a:lnTo>
                        <a:pt x="691426" y="749300"/>
                      </a:lnTo>
                      <a:lnTo>
                        <a:pt x="692277" y="762000"/>
                      </a:lnTo>
                      <a:lnTo>
                        <a:pt x="692467" y="774700"/>
                      </a:lnTo>
                      <a:lnTo>
                        <a:pt x="692556" y="825500"/>
                      </a:lnTo>
                      <a:lnTo>
                        <a:pt x="691870" y="838200"/>
                      </a:lnTo>
                      <a:lnTo>
                        <a:pt x="685812" y="838200"/>
                      </a:lnTo>
                      <a:lnTo>
                        <a:pt x="685812" y="749300"/>
                      </a:lnTo>
                      <a:lnTo>
                        <a:pt x="681926" y="749300"/>
                      </a:lnTo>
                      <a:lnTo>
                        <a:pt x="681926" y="762000"/>
                      </a:lnTo>
                      <a:lnTo>
                        <a:pt x="680313" y="762000"/>
                      </a:lnTo>
                      <a:lnTo>
                        <a:pt x="681253" y="774700"/>
                      </a:lnTo>
                      <a:lnTo>
                        <a:pt x="681570" y="800100"/>
                      </a:lnTo>
                      <a:lnTo>
                        <a:pt x="681266" y="825500"/>
                      </a:lnTo>
                      <a:lnTo>
                        <a:pt x="680300" y="838200"/>
                      </a:lnTo>
                      <a:lnTo>
                        <a:pt x="669188" y="838200"/>
                      </a:lnTo>
                      <a:lnTo>
                        <a:pt x="668223" y="825500"/>
                      </a:lnTo>
                      <a:lnTo>
                        <a:pt x="667740" y="812800"/>
                      </a:lnTo>
                      <a:lnTo>
                        <a:pt x="667816" y="787400"/>
                      </a:lnTo>
                      <a:lnTo>
                        <a:pt x="668540" y="762000"/>
                      </a:lnTo>
                      <a:lnTo>
                        <a:pt x="668058" y="762000"/>
                      </a:lnTo>
                      <a:lnTo>
                        <a:pt x="668058" y="749300"/>
                      </a:lnTo>
                      <a:lnTo>
                        <a:pt x="663016" y="749300"/>
                      </a:lnTo>
                      <a:lnTo>
                        <a:pt x="663956" y="762000"/>
                      </a:lnTo>
                      <a:lnTo>
                        <a:pt x="664349" y="787400"/>
                      </a:lnTo>
                      <a:lnTo>
                        <a:pt x="664159" y="825500"/>
                      </a:lnTo>
                      <a:lnTo>
                        <a:pt x="663333" y="838200"/>
                      </a:lnTo>
                      <a:lnTo>
                        <a:pt x="655751" y="838200"/>
                      </a:lnTo>
                      <a:lnTo>
                        <a:pt x="655624" y="749300"/>
                      </a:lnTo>
                      <a:lnTo>
                        <a:pt x="651954" y="749300"/>
                      </a:lnTo>
                      <a:lnTo>
                        <a:pt x="651954" y="762000"/>
                      </a:lnTo>
                      <a:lnTo>
                        <a:pt x="651332" y="762000"/>
                      </a:lnTo>
                      <a:lnTo>
                        <a:pt x="651332" y="825500"/>
                      </a:lnTo>
                      <a:lnTo>
                        <a:pt x="650621" y="825500"/>
                      </a:lnTo>
                      <a:lnTo>
                        <a:pt x="651446" y="838200"/>
                      </a:lnTo>
                      <a:lnTo>
                        <a:pt x="651789" y="850900"/>
                      </a:lnTo>
                      <a:lnTo>
                        <a:pt x="651637" y="876300"/>
                      </a:lnTo>
                      <a:lnTo>
                        <a:pt x="650938" y="889000"/>
                      </a:lnTo>
                      <a:lnTo>
                        <a:pt x="656018" y="889000"/>
                      </a:lnTo>
                      <a:lnTo>
                        <a:pt x="656018" y="850900"/>
                      </a:lnTo>
                      <a:lnTo>
                        <a:pt x="692861" y="850900"/>
                      </a:lnTo>
                      <a:lnTo>
                        <a:pt x="692518" y="863600"/>
                      </a:lnTo>
                      <a:lnTo>
                        <a:pt x="692632" y="876300"/>
                      </a:lnTo>
                      <a:lnTo>
                        <a:pt x="692581" y="889000"/>
                      </a:lnTo>
                      <a:lnTo>
                        <a:pt x="696950" y="889000"/>
                      </a:lnTo>
                      <a:lnTo>
                        <a:pt x="696950" y="850900"/>
                      </a:lnTo>
                      <a:lnTo>
                        <a:pt x="696950" y="838200"/>
                      </a:lnTo>
                      <a:lnTo>
                        <a:pt x="696950" y="825500"/>
                      </a:lnTo>
                      <a:lnTo>
                        <a:pt x="697572" y="825500"/>
                      </a:lnTo>
                      <a:lnTo>
                        <a:pt x="696760" y="812800"/>
                      </a:lnTo>
                      <a:lnTo>
                        <a:pt x="696366" y="800100"/>
                      </a:lnTo>
                      <a:lnTo>
                        <a:pt x="696442" y="774700"/>
                      </a:lnTo>
                      <a:lnTo>
                        <a:pt x="697026" y="762000"/>
                      </a:lnTo>
                      <a:lnTo>
                        <a:pt x="698030" y="762000"/>
                      </a:lnTo>
                      <a:close/>
                    </a:path>
                    <a:path w="1349375" h="1689734">
                      <a:moveTo>
                        <a:pt x="700176" y="442442"/>
                      </a:moveTo>
                      <a:lnTo>
                        <a:pt x="691134" y="442442"/>
                      </a:lnTo>
                      <a:lnTo>
                        <a:pt x="691134" y="446138"/>
                      </a:lnTo>
                      <a:lnTo>
                        <a:pt x="681494" y="454075"/>
                      </a:lnTo>
                      <a:lnTo>
                        <a:pt x="683882" y="464997"/>
                      </a:lnTo>
                      <a:lnTo>
                        <a:pt x="682332" y="464083"/>
                      </a:lnTo>
                      <a:lnTo>
                        <a:pt x="674446" y="459422"/>
                      </a:lnTo>
                      <a:lnTo>
                        <a:pt x="664489" y="465416"/>
                      </a:lnTo>
                      <a:lnTo>
                        <a:pt x="667550" y="454279"/>
                      </a:lnTo>
                      <a:lnTo>
                        <a:pt x="657796" y="446519"/>
                      </a:lnTo>
                      <a:lnTo>
                        <a:pt x="670306" y="445922"/>
                      </a:lnTo>
                      <a:lnTo>
                        <a:pt x="671207" y="443522"/>
                      </a:lnTo>
                      <a:lnTo>
                        <a:pt x="674268" y="435292"/>
                      </a:lnTo>
                      <a:lnTo>
                        <a:pt x="679094" y="446138"/>
                      </a:lnTo>
                      <a:lnTo>
                        <a:pt x="691134" y="446138"/>
                      </a:lnTo>
                      <a:lnTo>
                        <a:pt x="691134" y="442442"/>
                      </a:lnTo>
                      <a:lnTo>
                        <a:pt x="682320" y="442442"/>
                      </a:lnTo>
                      <a:lnTo>
                        <a:pt x="678497" y="436537"/>
                      </a:lnTo>
                      <a:lnTo>
                        <a:pt x="678611" y="435292"/>
                      </a:lnTo>
                      <a:lnTo>
                        <a:pt x="679145" y="429628"/>
                      </a:lnTo>
                      <a:lnTo>
                        <a:pt x="673646" y="424649"/>
                      </a:lnTo>
                      <a:lnTo>
                        <a:pt x="667232" y="441731"/>
                      </a:lnTo>
                      <a:lnTo>
                        <a:pt x="661289" y="443522"/>
                      </a:lnTo>
                      <a:lnTo>
                        <a:pt x="655256" y="440829"/>
                      </a:lnTo>
                      <a:lnTo>
                        <a:pt x="648538" y="444207"/>
                      </a:lnTo>
                      <a:lnTo>
                        <a:pt x="662393" y="455803"/>
                      </a:lnTo>
                      <a:lnTo>
                        <a:pt x="662216" y="462114"/>
                      </a:lnTo>
                      <a:lnTo>
                        <a:pt x="656844" y="467233"/>
                      </a:lnTo>
                      <a:lnTo>
                        <a:pt x="659676" y="474230"/>
                      </a:lnTo>
                      <a:lnTo>
                        <a:pt x="672477" y="465416"/>
                      </a:lnTo>
                      <a:lnTo>
                        <a:pt x="674408" y="464083"/>
                      </a:lnTo>
                      <a:lnTo>
                        <a:pt x="690346" y="474916"/>
                      </a:lnTo>
                      <a:lnTo>
                        <a:pt x="690460" y="466928"/>
                      </a:lnTo>
                      <a:lnTo>
                        <a:pt x="689356" y="464997"/>
                      </a:lnTo>
                      <a:lnTo>
                        <a:pt x="687247" y="461327"/>
                      </a:lnTo>
                      <a:lnTo>
                        <a:pt x="686346" y="455383"/>
                      </a:lnTo>
                      <a:lnTo>
                        <a:pt x="690346" y="451065"/>
                      </a:lnTo>
                      <a:lnTo>
                        <a:pt x="696912" y="449503"/>
                      </a:lnTo>
                      <a:lnTo>
                        <a:pt x="700176" y="442442"/>
                      </a:lnTo>
                      <a:close/>
                    </a:path>
                    <a:path w="1349375" h="1689734">
                      <a:moveTo>
                        <a:pt x="709333" y="457200"/>
                      </a:moveTo>
                      <a:lnTo>
                        <a:pt x="702932" y="457200"/>
                      </a:lnTo>
                      <a:lnTo>
                        <a:pt x="701763" y="469900"/>
                      </a:lnTo>
                      <a:lnTo>
                        <a:pt x="700176" y="469900"/>
                      </a:lnTo>
                      <a:lnTo>
                        <a:pt x="694397" y="482600"/>
                      </a:lnTo>
                      <a:lnTo>
                        <a:pt x="699503" y="482600"/>
                      </a:lnTo>
                      <a:lnTo>
                        <a:pt x="702932" y="469900"/>
                      </a:lnTo>
                      <a:lnTo>
                        <a:pt x="705421" y="469900"/>
                      </a:lnTo>
                      <a:lnTo>
                        <a:pt x="709333" y="457200"/>
                      </a:lnTo>
                      <a:close/>
                    </a:path>
                    <a:path w="1349375" h="1689734">
                      <a:moveTo>
                        <a:pt x="720331" y="1092200"/>
                      </a:moveTo>
                      <a:lnTo>
                        <a:pt x="719353" y="1066800"/>
                      </a:lnTo>
                      <a:lnTo>
                        <a:pt x="718845" y="1028700"/>
                      </a:lnTo>
                      <a:lnTo>
                        <a:pt x="718921" y="990600"/>
                      </a:lnTo>
                      <a:lnTo>
                        <a:pt x="719658" y="952500"/>
                      </a:lnTo>
                      <a:lnTo>
                        <a:pt x="719112" y="952500"/>
                      </a:lnTo>
                      <a:lnTo>
                        <a:pt x="719086" y="901700"/>
                      </a:lnTo>
                      <a:lnTo>
                        <a:pt x="714806" y="901700"/>
                      </a:lnTo>
                      <a:lnTo>
                        <a:pt x="714806" y="1092200"/>
                      </a:lnTo>
                      <a:lnTo>
                        <a:pt x="720331" y="1092200"/>
                      </a:lnTo>
                      <a:close/>
                    </a:path>
                    <a:path w="1349375" h="1689734">
                      <a:moveTo>
                        <a:pt x="734504" y="1092200"/>
                      </a:moveTo>
                      <a:lnTo>
                        <a:pt x="733513" y="1066800"/>
                      </a:lnTo>
                      <a:lnTo>
                        <a:pt x="732993" y="1028700"/>
                      </a:lnTo>
                      <a:lnTo>
                        <a:pt x="733056" y="990600"/>
                      </a:lnTo>
                      <a:lnTo>
                        <a:pt x="733767" y="952500"/>
                      </a:lnTo>
                      <a:lnTo>
                        <a:pt x="728091" y="952500"/>
                      </a:lnTo>
                      <a:lnTo>
                        <a:pt x="729030" y="977900"/>
                      </a:lnTo>
                      <a:lnTo>
                        <a:pt x="729348" y="1003300"/>
                      </a:lnTo>
                      <a:lnTo>
                        <a:pt x="729411" y="1066800"/>
                      </a:lnTo>
                      <a:lnTo>
                        <a:pt x="728687" y="1092200"/>
                      </a:lnTo>
                      <a:lnTo>
                        <a:pt x="734504" y="1092200"/>
                      </a:lnTo>
                      <a:close/>
                    </a:path>
                    <a:path w="1349375" h="1689734">
                      <a:moveTo>
                        <a:pt x="748055" y="952500"/>
                      </a:moveTo>
                      <a:lnTo>
                        <a:pt x="743381" y="952500"/>
                      </a:lnTo>
                      <a:lnTo>
                        <a:pt x="743381" y="1092200"/>
                      </a:lnTo>
                      <a:lnTo>
                        <a:pt x="748055" y="1092200"/>
                      </a:lnTo>
                      <a:lnTo>
                        <a:pt x="748055" y="952500"/>
                      </a:lnTo>
                      <a:close/>
                    </a:path>
                    <a:path w="1349375" h="1689734">
                      <a:moveTo>
                        <a:pt x="752652" y="825500"/>
                      </a:moveTo>
                      <a:lnTo>
                        <a:pt x="729513" y="825500"/>
                      </a:lnTo>
                      <a:lnTo>
                        <a:pt x="729513" y="838200"/>
                      </a:lnTo>
                      <a:lnTo>
                        <a:pt x="726173" y="838200"/>
                      </a:lnTo>
                      <a:lnTo>
                        <a:pt x="726173" y="827849"/>
                      </a:lnTo>
                      <a:lnTo>
                        <a:pt x="729513" y="838200"/>
                      </a:lnTo>
                      <a:lnTo>
                        <a:pt x="729513" y="825500"/>
                      </a:lnTo>
                      <a:lnTo>
                        <a:pt x="726173" y="825500"/>
                      </a:lnTo>
                      <a:lnTo>
                        <a:pt x="726173" y="736600"/>
                      </a:lnTo>
                      <a:lnTo>
                        <a:pt x="716724" y="736600"/>
                      </a:lnTo>
                      <a:lnTo>
                        <a:pt x="716724" y="749300"/>
                      </a:lnTo>
                      <a:lnTo>
                        <a:pt x="716724" y="838200"/>
                      </a:lnTo>
                      <a:lnTo>
                        <a:pt x="712203" y="838200"/>
                      </a:lnTo>
                      <a:lnTo>
                        <a:pt x="712038" y="827849"/>
                      </a:lnTo>
                      <a:lnTo>
                        <a:pt x="711974" y="749300"/>
                      </a:lnTo>
                      <a:lnTo>
                        <a:pt x="716724" y="749300"/>
                      </a:lnTo>
                      <a:lnTo>
                        <a:pt x="716724" y="736600"/>
                      </a:lnTo>
                      <a:lnTo>
                        <a:pt x="713778" y="736600"/>
                      </a:lnTo>
                      <a:lnTo>
                        <a:pt x="713778" y="698500"/>
                      </a:lnTo>
                      <a:lnTo>
                        <a:pt x="691159" y="698500"/>
                      </a:lnTo>
                      <a:lnTo>
                        <a:pt x="691159" y="685800"/>
                      </a:lnTo>
                      <a:lnTo>
                        <a:pt x="694601" y="673100"/>
                      </a:lnTo>
                      <a:lnTo>
                        <a:pt x="698741" y="673100"/>
                      </a:lnTo>
                      <a:lnTo>
                        <a:pt x="702030" y="660400"/>
                      </a:lnTo>
                      <a:lnTo>
                        <a:pt x="691362" y="660400"/>
                      </a:lnTo>
                      <a:lnTo>
                        <a:pt x="691362" y="596900"/>
                      </a:lnTo>
                      <a:lnTo>
                        <a:pt x="689660" y="596900"/>
                      </a:lnTo>
                      <a:lnTo>
                        <a:pt x="694486" y="584200"/>
                      </a:lnTo>
                      <a:lnTo>
                        <a:pt x="693877" y="584200"/>
                      </a:lnTo>
                      <a:lnTo>
                        <a:pt x="689152" y="571601"/>
                      </a:lnTo>
                      <a:lnTo>
                        <a:pt x="689152" y="660400"/>
                      </a:lnTo>
                      <a:lnTo>
                        <a:pt x="684288" y="673100"/>
                      </a:lnTo>
                      <a:lnTo>
                        <a:pt x="682091" y="673100"/>
                      </a:lnTo>
                      <a:lnTo>
                        <a:pt x="681570" y="685800"/>
                      </a:lnTo>
                      <a:lnTo>
                        <a:pt x="681748" y="698500"/>
                      </a:lnTo>
                      <a:lnTo>
                        <a:pt x="667359" y="698500"/>
                      </a:lnTo>
                      <a:lnTo>
                        <a:pt x="668489" y="685800"/>
                      </a:lnTo>
                      <a:lnTo>
                        <a:pt x="666610" y="673100"/>
                      </a:lnTo>
                      <a:lnTo>
                        <a:pt x="661111" y="673100"/>
                      </a:lnTo>
                      <a:lnTo>
                        <a:pt x="660463" y="660400"/>
                      </a:lnTo>
                      <a:lnTo>
                        <a:pt x="667181" y="660400"/>
                      </a:lnTo>
                      <a:lnTo>
                        <a:pt x="665594" y="647700"/>
                      </a:lnTo>
                      <a:lnTo>
                        <a:pt x="666623" y="647700"/>
                      </a:lnTo>
                      <a:lnTo>
                        <a:pt x="666254" y="635000"/>
                      </a:lnTo>
                      <a:lnTo>
                        <a:pt x="666394" y="635000"/>
                      </a:lnTo>
                      <a:lnTo>
                        <a:pt x="666394" y="622300"/>
                      </a:lnTo>
                      <a:lnTo>
                        <a:pt x="668096" y="622300"/>
                      </a:lnTo>
                      <a:lnTo>
                        <a:pt x="668096" y="596900"/>
                      </a:lnTo>
                      <a:lnTo>
                        <a:pt x="679348" y="596900"/>
                      </a:lnTo>
                      <a:lnTo>
                        <a:pt x="682371" y="609600"/>
                      </a:lnTo>
                      <a:lnTo>
                        <a:pt x="681659" y="609600"/>
                      </a:lnTo>
                      <a:lnTo>
                        <a:pt x="681609" y="622300"/>
                      </a:lnTo>
                      <a:lnTo>
                        <a:pt x="681304" y="622300"/>
                      </a:lnTo>
                      <a:lnTo>
                        <a:pt x="682409" y="635000"/>
                      </a:lnTo>
                      <a:lnTo>
                        <a:pt x="681659" y="635000"/>
                      </a:lnTo>
                      <a:lnTo>
                        <a:pt x="681901" y="647700"/>
                      </a:lnTo>
                      <a:lnTo>
                        <a:pt x="681812" y="660400"/>
                      </a:lnTo>
                      <a:lnTo>
                        <a:pt x="689152" y="660400"/>
                      </a:lnTo>
                      <a:lnTo>
                        <a:pt x="689152" y="571601"/>
                      </a:lnTo>
                      <a:lnTo>
                        <a:pt x="683882" y="495300"/>
                      </a:lnTo>
                      <a:lnTo>
                        <a:pt x="688416" y="495300"/>
                      </a:lnTo>
                      <a:lnTo>
                        <a:pt x="692835" y="482600"/>
                      </a:lnTo>
                      <a:lnTo>
                        <a:pt x="679310" y="482600"/>
                      </a:lnTo>
                      <a:lnTo>
                        <a:pt x="679310" y="584200"/>
                      </a:lnTo>
                      <a:lnTo>
                        <a:pt x="670445" y="584200"/>
                      </a:lnTo>
                      <a:lnTo>
                        <a:pt x="669086" y="571500"/>
                      </a:lnTo>
                      <a:lnTo>
                        <a:pt x="669874" y="571500"/>
                      </a:lnTo>
                      <a:lnTo>
                        <a:pt x="670293" y="558800"/>
                      </a:lnTo>
                      <a:lnTo>
                        <a:pt x="671144" y="558800"/>
                      </a:lnTo>
                      <a:lnTo>
                        <a:pt x="672045" y="533400"/>
                      </a:lnTo>
                      <a:lnTo>
                        <a:pt x="673849" y="495300"/>
                      </a:lnTo>
                      <a:lnTo>
                        <a:pt x="674801" y="495300"/>
                      </a:lnTo>
                      <a:lnTo>
                        <a:pt x="679310" y="584200"/>
                      </a:lnTo>
                      <a:lnTo>
                        <a:pt x="679310" y="482600"/>
                      </a:lnTo>
                      <a:lnTo>
                        <a:pt x="657517" y="482600"/>
                      </a:lnTo>
                      <a:lnTo>
                        <a:pt x="659663" y="495300"/>
                      </a:lnTo>
                      <a:lnTo>
                        <a:pt x="664184" y="495300"/>
                      </a:lnTo>
                      <a:lnTo>
                        <a:pt x="662698" y="520700"/>
                      </a:lnTo>
                      <a:lnTo>
                        <a:pt x="662279" y="533400"/>
                      </a:lnTo>
                      <a:lnTo>
                        <a:pt x="660069" y="571500"/>
                      </a:lnTo>
                      <a:lnTo>
                        <a:pt x="659892" y="584200"/>
                      </a:lnTo>
                      <a:lnTo>
                        <a:pt x="655129" y="584200"/>
                      </a:lnTo>
                      <a:lnTo>
                        <a:pt x="660006" y="596900"/>
                      </a:lnTo>
                      <a:lnTo>
                        <a:pt x="658787" y="596900"/>
                      </a:lnTo>
                      <a:lnTo>
                        <a:pt x="658228" y="609600"/>
                      </a:lnTo>
                      <a:lnTo>
                        <a:pt x="657339" y="609600"/>
                      </a:lnTo>
                      <a:lnTo>
                        <a:pt x="657123" y="622300"/>
                      </a:lnTo>
                      <a:lnTo>
                        <a:pt x="656971" y="622300"/>
                      </a:lnTo>
                      <a:lnTo>
                        <a:pt x="656920" y="635000"/>
                      </a:lnTo>
                      <a:lnTo>
                        <a:pt x="656869" y="647700"/>
                      </a:lnTo>
                      <a:lnTo>
                        <a:pt x="656551" y="647700"/>
                      </a:lnTo>
                      <a:lnTo>
                        <a:pt x="656386" y="660400"/>
                      </a:lnTo>
                      <a:lnTo>
                        <a:pt x="651852" y="660400"/>
                      </a:lnTo>
                      <a:lnTo>
                        <a:pt x="645668" y="647700"/>
                      </a:lnTo>
                      <a:lnTo>
                        <a:pt x="644588" y="660400"/>
                      </a:lnTo>
                      <a:lnTo>
                        <a:pt x="657174" y="673100"/>
                      </a:lnTo>
                      <a:lnTo>
                        <a:pt x="656602" y="685800"/>
                      </a:lnTo>
                      <a:lnTo>
                        <a:pt x="657948" y="698500"/>
                      </a:lnTo>
                      <a:lnTo>
                        <a:pt x="637108" y="698500"/>
                      </a:lnTo>
                      <a:lnTo>
                        <a:pt x="637108" y="749300"/>
                      </a:lnTo>
                      <a:lnTo>
                        <a:pt x="637108" y="838200"/>
                      </a:lnTo>
                      <a:lnTo>
                        <a:pt x="632739" y="838200"/>
                      </a:lnTo>
                      <a:lnTo>
                        <a:pt x="632739" y="749300"/>
                      </a:lnTo>
                      <a:lnTo>
                        <a:pt x="637108" y="749300"/>
                      </a:lnTo>
                      <a:lnTo>
                        <a:pt x="637108" y="698500"/>
                      </a:lnTo>
                      <a:lnTo>
                        <a:pt x="635774" y="698500"/>
                      </a:lnTo>
                      <a:lnTo>
                        <a:pt x="635152" y="711200"/>
                      </a:lnTo>
                      <a:lnTo>
                        <a:pt x="634250" y="711200"/>
                      </a:lnTo>
                      <a:lnTo>
                        <a:pt x="633933" y="723900"/>
                      </a:lnTo>
                      <a:lnTo>
                        <a:pt x="634136" y="723900"/>
                      </a:lnTo>
                      <a:lnTo>
                        <a:pt x="634072" y="736600"/>
                      </a:lnTo>
                      <a:lnTo>
                        <a:pt x="621995" y="736600"/>
                      </a:lnTo>
                      <a:lnTo>
                        <a:pt x="621652" y="749300"/>
                      </a:lnTo>
                      <a:lnTo>
                        <a:pt x="621715" y="838200"/>
                      </a:lnTo>
                      <a:lnTo>
                        <a:pt x="619899" y="838200"/>
                      </a:lnTo>
                      <a:lnTo>
                        <a:pt x="619899" y="825500"/>
                      </a:lnTo>
                      <a:lnTo>
                        <a:pt x="596519" y="825500"/>
                      </a:lnTo>
                      <a:lnTo>
                        <a:pt x="596633" y="863600"/>
                      </a:lnTo>
                      <a:lnTo>
                        <a:pt x="596366" y="876300"/>
                      </a:lnTo>
                      <a:lnTo>
                        <a:pt x="597115" y="876300"/>
                      </a:lnTo>
                      <a:lnTo>
                        <a:pt x="595896" y="889000"/>
                      </a:lnTo>
                      <a:lnTo>
                        <a:pt x="606323" y="889000"/>
                      </a:lnTo>
                      <a:lnTo>
                        <a:pt x="606323" y="838200"/>
                      </a:lnTo>
                      <a:lnTo>
                        <a:pt x="611657" y="838200"/>
                      </a:lnTo>
                      <a:lnTo>
                        <a:pt x="612660" y="850900"/>
                      </a:lnTo>
                      <a:lnTo>
                        <a:pt x="613092" y="863600"/>
                      </a:lnTo>
                      <a:lnTo>
                        <a:pt x="612952" y="876300"/>
                      </a:lnTo>
                      <a:lnTo>
                        <a:pt x="612952" y="889000"/>
                      </a:lnTo>
                      <a:lnTo>
                        <a:pt x="616978" y="889000"/>
                      </a:lnTo>
                      <a:lnTo>
                        <a:pt x="616864" y="876300"/>
                      </a:lnTo>
                      <a:lnTo>
                        <a:pt x="616864" y="863600"/>
                      </a:lnTo>
                      <a:lnTo>
                        <a:pt x="616927" y="850900"/>
                      </a:lnTo>
                      <a:lnTo>
                        <a:pt x="637057" y="850900"/>
                      </a:lnTo>
                      <a:lnTo>
                        <a:pt x="637057" y="889000"/>
                      </a:lnTo>
                      <a:lnTo>
                        <a:pt x="642518" y="889000"/>
                      </a:lnTo>
                      <a:lnTo>
                        <a:pt x="641654" y="876300"/>
                      </a:lnTo>
                      <a:lnTo>
                        <a:pt x="641286" y="863600"/>
                      </a:lnTo>
                      <a:lnTo>
                        <a:pt x="641362" y="850900"/>
                      </a:lnTo>
                      <a:lnTo>
                        <a:pt x="641438" y="838200"/>
                      </a:lnTo>
                      <a:lnTo>
                        <a:pt x="642150" y="825500"/>
                      </a:lnTo>
                      <a:lnTo>
                        <a:pt x="642429" y="825500"/>
                      </a:lnTo>
                      <a:lnTo>
                        <a:pt x="641616" y="812800"/>
                      </a:lnTo>
                      <a:lnTo>
                        <a:pt x="641223" y="800100"/>
                      </a:lnTo>
                      <a:lnTo>
                        <a:pt x="641311" y="774700"/>
                      </a:lnTo>
                      <a:lnTo>
                        <a:pt x="641946" y="762000"/>
                      </a:lnTo>
                      <a:lnTo>
                        <a:pt x="641413" y="762000"/>
                      </a:lnTo>
                      <a:lnTo>
                        <a:pt x="640232" y="749300"/>
                      </a:lnTo>
                      <a:lnTo>
                        <a:pt x="644639" y="749300"/>
                      </a:lnTo>
                      <a:lnTo>
                        <a:pt x="644817" y="736600"/>
                      </a:lnTo>
                      <a:lnTo>
                        <a:pt x="644766" y="711200"/>
                      </a:lnTo>
                      <a:lnTo>
                        <a:pt x="704799" y="711200"/>
                      </a:lnTo>
                      <a:lnTo>
                        <a:pt x="704824" y="749300"/>
                      </a:lnTo>
                      <a:lnTo>
                        <a:pt x="708342" y="749300"/>
                      </a:lnTo>
                      <a:lnTo>
                        <a:pt x="707809" y="762000"/>
                      </a:lnTo>
                      <a:lnTo>
                        <a:pt x="707097" y="762000"/>
                      </a:lnTo>
                      <a:lnTo>
                        <a:pt x="707872" y="774700"/>
                      </a:lnTo>
                      <a:lnTo>
                        <a:pt x="708240" y="787400"/>
                      </a:lnTo>
                      <a:lnTo>
                        <a:pt x="708152" y="812800"/>
                      </a:lnTo>
                      <a:lnTo>
                        <a:pt x="707555" y="825500"/>
                      </a:lnTo>
                      <a:lnTo>
                        <a:pt x="706755" y="825500"/>
                      </a:lnTo>
                      <a:lnTo>
                        <a:pt x="707745" y="838200"/>
                      </a:lnTo>
                      <a:lnTo>
                        <a:pt x="708240" y="850900"/>
                      </a:lnTo>
                      <a:lnTo>
                        <a:pt x="708164" y="876300"/>
                      </a:lnTo>
                      <a:lnTo>
                        <a:pt x="707491" y="889000"/>
                      </a:lnTo>
                      <a:lnTo>
                        <a:pt x="712050" y="889000"/>
                      </a:lnTo>
                      <a:lnTo>
                        <a:pt x="712076" y="850900"/>
                      </a:lnTo>
                      <a:lnTo>
                        <a:pt x="732383" y="850900"/>
                      </a:lnTo>
                      <a:lnTo>
                        <a:pt x="731100" y="863600"/>
                      </a:lnTo>
                      <a:lnTo>
                        <a:pt x="731558" y="876300"/>
                      </a:lnTo>
                      <a:lnTo>
                        <a:pt x="731380" y="876300"/>
                      </a:lnTo>
                      <a:lnTo>
                        <a:pt x="731380" y="889000"/>
                      </a:lnTo>
                      <a:lnTo>
                        <a:pt x="735355" y="889000"/>
                      </a:lnTo>
                      <a:lnTo>
                        <a:pt x="735266" y="850900"/>
                      </a:lnTo>
                      <a:lnTo>
                        <a:pt x="740054" y="850900"/>
                      </a:lnTo>
                      <a:lnTo>
                        <a:pt x="737857" y="838200"/>
                      </a:lnTo>
                      <a:lnTo>
                        <a:pt x="743178" y="838200"/>
                      </a:lnTo>
                      <a:lnTo>
                        <a:pt x="743648" y="850900"/>
                      </a:lnTo>
                      <a:lnTo>
                        <a:pt x="743572" y="876300"/>
                      </a:lnTo>
                      <a:lnTo>
                        <a:pt x="742899" y="889000"/>
                      </a:lnTo>
                      <a:lnTo>
                        <a:pt x="752652" y="889000"/>
                      </a:lnTo>
                      <a:lnTo>
                        <a:pt x="752652" y="825500"/>
                      </a:lnTo>
                      <a:close/>
                    </a:path>
                    <a:path w="1349375" h="1689734">
                      <a:moveTo>
                        <a:pt x="762063" y="1130300"/>
                      </a:moveTo>
                      <a:lnTo>
                        <a:pt x="756729" y="1130300"/>
                      </a:lnTo>
                      <a:lnTo>
                        <a:pt x="757186" y="1143000"/>
                      </a:lnTo>
                      <a:lnTo>
                        <a:pt x="757529" y="1193800"/>
                      </a:lnTo>
                      <a:lnTo>
                        <a:pt x="757643" y="1219200"/>
                      </a:lnTo>
                      <a:lnTo>
                        <a:pt x="757758" y="1435100"/>
                      </a:lnTo>
                      <a:lnTo>
                        <a:pt x="757656" y="1460500"/>
                      </a:lnTo>
                      <a:lnTo>
                        <a:pt x="757440" y="1498600"/>
                      </a:lnTo>
                      <a:lnTo>
                        <a:pt x="757008" y="1511300"/>
                      </a:lnTo>
                      <a:lnTo>
                        <a:pt x="762063" y="1511300"/>
                      </a:lnTo>
                      <a:lnTo>
                        <a:pt x="762063" y="1130300"/>
                      </a:lnTo>
                      <a:close/>
                    </a:path>
                    <a:path w="1349375" h="1689734">
                      <a:moveTo>
                        <a:pt x="805205" y="1066800"/>
                      </a:moveTo>
                      <a:lnTo>
                        <a:pt x="799693" y="1054100"/>
                      </a:lnTo>
                      <a:lnTo>
                        <a:pt x="800430" y="1054100"/>
                      </a:lnTo>
                      <a:lnTo>
                        <a:pt x="799566" y="1041400"/>
                      </a:lnTo>
                      <a:lnTo>
                        <a:pt x="796950" y="1028700"/>
                      </a:lnTo>
                      <a:lnTo>
                        <a:pt x="792556" y="1028700"/>
                      </a:lnTo>
                      <a:lnTo>
                        <a:pt x="794766" y="1041400"/>
                      </a:lnTo>
                      <a:lnTo>
                        <a:pt x="796442" y="1041400"/>
                      </a:lnTo>
                      <a:lnTo>
                        <a:pt x="796531" y="1054100"/>
                      </a:lnTo>
                      <a:lnTo>
                        <a:pt x="788568" y="1054100"/>
                      </a:lnTo>
                      <a:lnTo>
                        <a:pt x="787996" y="1041400"/>
                      </a:lnTo>
                      <a:lnTo>
                        <a:pt x="789673" y="1041400"/>
                      </a:lnTo>
                      <a:lnTo>
                        <a:pt x="792556" y="1028700"/>
                      </a:lnTo>
                      <a:lnTo>
                        <a:pt x="787577" y="1028700"/>
                      </a:lnTo>
                      <a:lnTo>
                        <a:pt x="785088" y="1041400"/>
                      </a:lnTo>
                      <a:lnTo>
                        <a:pt x="784225" y="1054100"/>
                      </a:lnTo>
                      <a:lnTo>
                        <a:pt x="778979" y="1066800"/>
                      </a:lnTo>
                      <a:lnTo>
                        <a:pt x="778979" y="1079500"/>
                      </a:lnTo>
                      <a:lnTo>
                        <a:pt x="782751" y="1079500"/>
                      </a:lnTo>
                      <a:lnTo>
                        <a:pt x="783310" y="1066800"/>
                      </a:lnTo>
                      <a:lnTo>
                        <a:pt x="801662" y="1066800"/>
                      </a:lnTo>
                      <a:lnTo>
                        <a:pt x="801662" y="1079500"/>
                      </a:lnTo>
                      <a:lnTo>
                        <a:pt x="805205" y="1079500"/>
                      </a:lnTo>
                      <a:lnTo>
                        <a:pt x="805205" y="1066800"/>
                      </a:lnTo>
                      <a:close/>
                    </a:path>
                    <a:path w="1349375" h="1689734">
                      <a:moveTo>
                        <a:pt x="1018362" y="279400"/>
                      </a:moveTo>
                      <a:lnTo>
                        <a:pt x="1017511" y="266700"/>
                      </a:lnTo>
                      <a:lnTo>
                        <a:pt x="1013396" y="266700"/>
                      </a:lnTo>
                      <a:lnTo>
                        <a:pt x="1011275" y="279400"/>
                      </a:lnTo>
                      <a:lnTo>
                        <a:pt x="1018362" y="279400"/>
                      </a:lnTo>
                      <a:close/>
                    </a:path>
                    <a:path w="1349375" h="1689734">
                      <a:moveTo>
                        <a:pt x="1022273" y="101600"/>
                      </a:moveTo>
                      <a:lnTo>
                        <a:pt x="1018387" y="101600"/>
                      </a:lnTo>
                      <a:lnTo>
                        <a:pt x="1018387" y="114300"/>
                      </a:lnTo>
                      <a:lnTo>
                        <a:pt x="1022273" y="114300"/>
                      </a:lnTo>
                      <a:lnTo>
                        <a:pt x="1022273" y="101600"/>
                      </a:lnTo>
                      <a:close/>
                    </a:path>
                    <a:path w="1349375" h="1689734">
                      <a:moveTo>
                        <a:pt x="1042568" y="177800"/>
                      </a:moveTo>
                      <a:lnTo>
                        <a:pt x="1034351" y="177800"/>
                      </a:lnTo>
                      <a:lnTo>
                        <a:pt x="1034351" y="114300"/>
                      </a:lnTo>
                      <a:lnTo>
                        <a:pt x="1041209" y="114300"/>
                      </a:lnTo>
                      <a:lnTo>
                        <a:pt x="1040765" y="101600"/>
                      </a:lnTo>
                      <a:lnTo>
                        <a:pt x="1034186" y="101600"/>
                      </a:lnTo>
                      <a:lnTo>
                        <a:pt x="1034186" y="12700"/>
                      </a:lnTo>
                      <a:lnTo>
                        <a:pt x="1034326" y="12700"/>
                      </a:lnTo>
                      <a:lnTo>
                        <a:pt x="1033665" y="0"/>
                      </a:lnTo>
                      <a:lnTo>
                        <a:pt x="1030947" y="0"/>
                      </a:lnTo>
                      <a:lnTo>
                        <a:pt x="1024915" y="12700"/>
                      </a:lnTo>
                      <a:lnTo>
                        <a:pt x="1024915" y="101600"/>
                      </a:lnTo>
                      <a:lnTo>
                        <a:pt x="1027264" y="101600"/>
                      </a:lnTo>
                      <a:lnTo>
                        <a:pt x="1022299" y="114300"/>
                      </a:lnTo>
                      <a:lnTo>
                        <a:pt x="1024661" y="114300"/>
                      </a:lnTo>
                      <a:lnTo>
                        <a:pt x="1024661" y="177800"/>
                      </a:lnTo>
                      <a:lnTo>
                        <a:pt x="1016406" y="177800"/>
                      </a:lnTo>
                      <a:lnTo>
                        <a:pt x="1015695" y="190500"/>
                      </a:lnTo>
                      <a:lnTo>
                        <a:pt x="1024204" y="190500"/>
                      </a:lnTo>
                      <a:lnTo>
                        <a:pt x="1024877" y="215900"/>
                      </a:lnTo>
                      <a:lnTo>
                        <a:pt x="1024991" y="228600"/>
                      </a:lnTo>
                      <a:lnTo>
                        <a:pt x="1024597" y="254000"/>
                      </a:lnTo>
                      <a:lnTo>
                        <a:pt x="1023772" y="266700"/>
                      </a:lnTo>
                      <a:lnTo>
                        <a:pt x="1034656" y="266700"/>
                      </a:lnTo>
                      <a:lnTo>
                        <a:pt x="1034656" y="190500"/>
                      </a:lnTo>
                      <a:lnTo>
                        <a:pt x="1042568" y="190500"/>
                      </a:lnTo>
                      <a:lnTo>
                        <a:pt x="1042568" y="177800"/>
                      </a:lnTo>
                      <a:close/>
                    </a:path>
                    <a:path w="1349375" h="1689734">
                      <a:moveTo>
                        <a:pt x="1045768" y="266700"/>
                      </a:moveTo>
                      <a:lnTo>
                        <a:pt x="1041692" y="266700"/>
                      </a:lnTo>
                      <a:lnTo>
                        <a:pt x="1040930" y="279400"/>
                      </a:lnTo>
                      <a:lnTo>
                        <a:pt x="1045768" y="279400"/>
                      </a:lnTo>
                      <a:lnTo>
                        <a:pt x="1045768" y="266700"/>
                      </a:lnTo>
                      <a:close/>
                    </a:path>
                    <a:path w="1349375" h="1689734">
                      <a:moveTo>
                        <a:pt x="1069213" y="1320800"/>
                      </a:moveTo>
                      <a:lnTo>
                        <a:pt x="1063802" y="1320800"/>
                      </a:lnTo>
                      <a:lnTo>
                        <a:pt x="1067523" y="1333500"/>
                      </a:lnTo>
                      <a:lnTo>
                        <a:pt x="1069213" y="1320800"/>
                      </a:lnTo>
                      <a:close/>
                    </a:path>
                    <a:path w="1349375" h="1689734">
                      <a:moveTo>
                        <a:pt x="1074775" y="571500"/>
                      </a:moveTo>
                      <a:lnTo>
                        <a:pt x="1065568" y="571500"/>
                      </a:lnTo>
                      <a:lnTo>
                        <a:pt x="1065568" y="609600"/>
                      </a:lnTo>
                      <a:lnTo>
                        <a:pt x="1065530" y="622300"/>
                      </a:lnTo>
                      <a:lnTo>
                        <a:pt x="1065199" y="622300"/>
                      </a:lnTo>
                      <a:lnTo>
                        <a:pt x="1065199" y="647700"/>
                      </a:lnTo>
                      <a:lnTo>
                        <a:pt x="1056665" y="659955"/>
                      </a:lnTo>
                      <a:lnTo>
                        <a:pt x="1056665" y="698500"/>
                      </a:lnTo>
                      <a:lnTo>
                        <a:pt x="1045629" y="698500"/>
                      </a:lnTo>
                      <a:lnTo>
                        <a:pt x="1039456" y="711200"/>
                      </a:lnTo>
                      <a:lnTo>
                        <a:pt x="1041234" y="711200"/>
                      </a:lnTo>
                      <a:lnTo>
                        <a:pt x="1041234" y="863600"/>
                      </a:lnTo>
                      <a:lnTo>
                        <a:pt x="1042492" y="863600"/>
                      </a:lnTo>
                      <a:lnTo>
                        <a:pt x="1049540" y="876300"/>
                      </a:lnTo>
                      <a:lnTo>
                        <a:pt x="1041336" y="876300"/>
                      </a:lnTo>
                      <a:lnTo>
                        <a:pt x="1040930" y="889000"/>
                      </a:lnTo>
                      <a:lnTo>
                        <a:pt x="1040752" y="889000"/>
                      </a:lnTo>
                      <a:lnTo>
                        <a:pt x="1040904" y="901700"/>
                      </a:lnTo>
                      <a:lnTo>
                        <a:pt x="1040701" y="901700"/>
                      </a:lnTo>
                      <a:lnTo>
                        <a:pt x="1041349" y="914400"/>
                      </a:lnTo>
                      <a:lnTo>
                        <a:pt x="1018425" y="914400"/>
                      </a:lnTo>
                      <a:lnTo>
                        <a:pt x="1018425" y="889000"/>
                      </a:lnTo>
                      <a:lnTo>
                        <a:pt x="1018654" y="876300"/>
                      </a:lnTo>
                      <a:lnTo>
                        <a:pt x="1010793" y="876300"/>
                      </a:lnTo>
                      <a:lnTo>
                        <a:pt x="1016431" y="863600"/>
                      </a:lnTo>
                      <a:lnTo>
                        <a:pt x="1018159" y="863600"/>
                      </a:lnTo>
                      <a:lnTo>
                        <a:pt x="1018159" y="711200"/>
                      </a:lnTo>
                      <a:lnTo>
                        <a:pt x="1019302" y="711200"/>
                      </a:lnTo>
                      <a:lnTo>
                        <a:pt x="1016431" y="698500"/>
                      </a:lnTo>
                      <a:lnTo>
                        <a:pt x="1002690" y="698500"/>
                      </a:lnTo>
                      <a:lnTo>
                        <a:pt x="1009319" y="685800"/>
                      </a:lnTo>
                      <a:lnTo>
                        <a:pt x="1056208" y="685800"/>
                      </a:lnTo>
                      <a:lnTo>
                        <a:pt x="1056665" y="698500"/>
                      </a:lnTo>
                      <a:lnTo>
                        <a:pt x="1056665" y="659955"/>
                      </a:lnTo>
                      <a:lnTo>
                        <a:pt x="1056347" y="660400"/>
                      </a:lnTo>
                      <a:lnTo>
                        <a:pt x="1003096" y="660400"/>
                      </a:lnTo>
                      <a:lnTo>
                        <a:pt x="994321" y="647700"/>
                      </a:lnTo>
                      <a:lnTo>
                        <a:pt x="1065199" y="647700"/>
                      </a:lnTo>
                      <a:lnTo>
                        <a:pt x="1065199" y="622300"/>
                      </a:lnTo>
                      <a:lnTo>
                        <a:pt x="1065187" y="635000"/>
                      </a:lnTo>
                      <a:lnTo>
                        <a:pt x="994244" y="635000"/>
                      </a:lnTo>
                      <a:lnTo>
                        <a:pt x="994321" y="622300"/>
                      </a:lnTo>
                      <a:lnTo>
                        <a:pt x="994321" y="609600"/>
                      </a:lnTo>
                      <a:lnTo>
                        <a:pt x="993990" y="609600"/>
                      </a:lnTo>
                      <a:lnTo>
                        <a:pt x="993990" y="596900"/>
                      </a:lnTo>
                      <a:lnTo>
                        <a:pt x="1065136" y="596900"/>
                      </a:lnTo>
                      <a:lnTo>
                        <a:pt x="1065136" y="609600"/>
                      </a:lnTo>
                      <a:lnTo>
                        <a:pt x="1065568" y="609600"/>
                      </a:lnTo>
                      <a:lnTo>
                        <a:pt x="1065568" y="571500"/>
                      </a:lnTo>
                      <a:lnTo>
                        <a:pt x="1065199" y="571500"/>
                      </a:lnTo>
                      <a:lnTo>
                        <a:pt x="1065199" y="584200"/>
                      </a:lnTo>
                      <a:lnTo>
                        <a:pt x="1055103" y="584200"/>
                      </a:lnTo>
                      <a:lnTo>
                        <a:pt x="1045489" y="584200"/>
                      </a:lnTo>
                      <a:lnTo>
                        <a:pt x="1013942" y="584200"/>
                      </a:lnTo>
                      <a:lnTo>
                        <a:pt x="1001014" y="584200"/>
                      </a:lnTo>
                      <a:lnTo>
                        <a:pt x="1009243" y="571500"/>
                      </a:lnTo>
                      <a:lnTo>
                        <a:pt x="1013942" y="584200"/>
                      </a:lnTo>
                      <a:lnTo>
                        <a:pt x="1021765" y="571500"/>
                      </a:lnTo>
                      <a:lnTo>
                        <a:pt x="1013206" y="571500"/>
                      </a:lnTo>
                      <a:lnTo>
                        <a:pt x="1018641" y="558800"/>
                      </a:lnTo>
                      <a:lnTo>
                        <a:pt x="1018171" y="558800"/>
                      </a:lnTo>
                      <a:lnTo>
                        <a:pt x="1018273" y="508000"/>
                      </a:lnTo>
                      <a:lnTo>
                        <a:pt x="1018984" y="508000"/>
                      </a:lnTo>
                      <a:lnTo>
                        <a:pt x="1012240" y="495300"/>
                      </a:lnTo>
                      <a:lnTo>
                        <a:pt x="1045743" y="495300"/>
                      </a:lnTo>
                      <a:lnTo>
                        <a:pt x="1041946" y="508000"/>
                      </a:lnTo>
                      <a:lnTo>
                        <a:pt x="1041133" y="508000"/>
                      </a:lnTo>
                      <a:lnTo>
                        <a:pt x="1041234" y="558800"/>
                      </a:lnTo>
                      <a:lnTo>
                        <a:pt x="1043571" y="558800"/>
                      </a:lnTo>
                      <a:lnTo>
                        <a:pt x="1045972" y="571500"/>
                      </a:lnTo>
                      <a:lnTo>
                        <a:pt x="1040079" y="571500"/>
                      </a:lnTo>
                      <a:lnTo>
                        <a:pt x="1045489" y="584200"/>
                      </a:lnTo>
                      <a:lnTo>
                        <a:pt x="1048156" y="571500"/>
                      </a:lnTo>
                      <a:lnTo>
                        <a:pt x="1055103" y="584200"/>
                      </a:lnTo>
                      <a:lnTo>
                        <a:pt x="1060030" y="571500"/>
                      </a:lnTo>
                      <a:lnTo>
                        <a:pt x="1059040" y="571500"/>
                      </a:lnTo>
                      <a:lnTo>
                        <a:pt x="1060323" y="558800"/>
                      </a:lnTo>
                      <a:lnTo>
                        <a:pt x="1051890" y="558800"/>
                      </a:lnTo>
                      <a:lnTo>
                        <a:pt x="1051890" y="508000"/>
                      </a:lnTo>
                      <a:lnTo>
                        <a:pt x="1057617" y="495300"/>
                      </a:lnTo>
                      <a:lnTo>
                        <a:pt x="1058875" y="495300"/>
                      </a:lnTo>
                      <a:lnTo>
                        <a:pt x="1054925" y="482600"/>
                      </a:lnTo>
                      <a:lnTo>
                        <a:pt x="1044498" y="482600"/>
                      </a:lnTo>
                      <a:lnTo>
                        <a:pt x="1044498" y="381000"/>
                      </a:lnTo>
                      <a:lnTo>
                        <a:pt x="1044498" y="368300"/>
                      </a:lnTo>
                      <a:lnTo>
                        <a:pt x="1035088" y="368300"/>
                      </a:lnTo>
                      <a:lnTo>
                        <a:pt x="1035088" y="381000"/>
                      </a:lnTo>
                      <a:lnTo>
                        <a:pt x="1035088" y="482600"/>
                      </a:lnTo>
                      <a:lnTo>
                        <a:pt x="1025220" y="482600"/>
                      </a:lnTo>
                      <a:lnTo>
                        <a:pt x="1024216" y="469900"/>
                      </a:lnTo>
                      <a:lnTo>
                        <a:pt x="1023721" y="431800"/>
                      </a:lnTo>
                      <a:lnTo>
                        <a:pt x="1023797" y="406400"/>
                      </a:lnTo>
                      <a:lnTo>
                        <a:pt x="1024521" y="381000"/>
                      </a:lnTo>
                      <a:lnTo>
                        <a:pt x="1035088" y="381000"/>
                      </a:lnTo>
                      <a:lnTo>
                        <a:pt x="1035088" y="368300"/>
                      </a:lnTo>
                      <a:lnTo>
                        <a:pt x="1034580" y="368300"/>
                      </a:lnTo>
                      <a:lnTo>
                        <a:pt x="1033868" y="342900"/>
                      </a:lnTo>
                      <a:lnTo>
                        <a:pt x="1033830" y="317500"/>
                      </a:lnTo>
                      <a:lnTo>
                        <a:pt x="1034402" y="292100"/>
                      </a:lnTo>
                      <a:lnTo>
                        <a:pt x="1035456" y="279400"/>
                      </a:lnTo>
                      <a:lnTo>
                        <a:pt x="1024483" y="279400"/>
                      </a:lnTo>
                      <a:lnTo>
                        <a:pt x="1024483" y="368300"/>
                      </a:lnTo>
                      <a:lnTo>
                        <a:pt x="1014374" y="368300"/>
                      </a:lnTo>
                      <a:lnTo>
                        <a:pt x="1014336" y="482600"/>
                      </a:lnTo>
                      <a:lnTo>
                        <a:pt x="1004443" y="482600"/>
                      </a:lnTo>
                      <a:lnTo>
                        <a:pt x="1000531" y="495300"/>
                      </a:lnTo>
                      <a:lnTo>
                        <a:pt x="1001128" y="495300"/>
                      </a:lnTo>
                      <a:lnTo>
                        <a:pt x="1006995" y="508000"/>
                      </a:lnTo>
                      <a:lnTo>
                        <a:pt x="1006995" y="558800"/>
                      </a:lnTo>
                      <a:lnTo>
                        <a:pt x="998639" y="558800"/>
                      </a:lnTo>
                      <a:lnTo>
                        <a:pt x="999934" y="571500"/>
                      </a:lnTo>
                      <a:lnTo>
                        <a:pt x="984516" y="571500"/>
                      </a:lnTo>
                      <a:lnTo>
                        <a:pt x="984440" y="660400"/>
                      </a:lnTo>
                      <a:lnTo>
                        <a:pt x="993241" y="660400"/>
                      </a:lnTo>
                      <a:lnTo>
                        <a:pt x="993241" y="698500"/>
                      </a:lnTo>
                      <a:lnTo>
                        <a:pt x="1006944" y="711200"/>
                      </a:lnTo>
                      <a:lnTo>
                        <a:pt x="1006944" y="863600"/>
                      </a:lnTo>
                      <a:lnTo>
                        <a:pt x="998664" y="863600"/>
                      </a:lnTo>
                      <a:lnTo>
                        <a:pt x="998664" y="889000"/>
                      </a:lnTo>
                      <a:lnTo>
                        <a:pt x="1007173" y="889000"/>
                      </a:lnTo>
                      <a:lnTo>
                        <a:pt x="1007173" y="901700"/>
                      </a:lnTo>
                      <a:lnTo>
                        <a:pt x="1007110" y="914400"/>
                      </a:lnTo>
                      <a:lnTo>
                        <a:pt x="1001179" y="914400"/>
                      </a:lnTo>
                      <a:lnTo>
                        <a:pt x="1006919" y="927100"/>
                      </a:lnTo>
                      <a:lnTo>
                        <a:pt x="1052525" y="927100"/>
                      </a:lnTo>
                      <a:lnTo>
                        <a:pt x="1054138" y="914400"/>
                      </a:lnTo>
                      <a:lnTo>
                        <a:pt x="1051890" y="914400"/>
                      </a:lnTo>
                      <a:lnTo>
                        <a:pt x="1051890" y="901700"/>
                      </a:lnTo>
                      <a:lnTo>
                        <a:pt x="1052042" y="901700"/>
                      </a:lnTo>
                      <a:lnTo>
                        <a:pt x="1052042" y="889000"/>
                      </a:lnTo>
                      <a:lnTo>
                        <a:pt x="1060488" y="889000"/>
                      </a:lnTo>
                      <a:lnTo>
                        <a:pt x="1060488" y="863600"/>
                      </a:lnTo>
                      <a:lnTo>
                        <a:pt x="1052004" y="863600"/>
                      </a:lnTo>
                      <a:lnTo>
                        <a:pt x="1052004" y="711200"/>
                      </a:lnTo>
                      <a:lnTo>
                        <a:pt x="1066050" y="698500"/>
                      </a:lnTo>
                      <a:lnTo>
                        <a:pt x="1066050" y="685800"/>
                      </a:lnTo>
                      <a:lnTo>
                        <a:pt x="1066050" y="660400"/>
                      </a:lnTo>
                      <a:lnTo>
                        <a:pt x="1074775" y="660400"/>
                      </a:lnTo>
                      <a:lnTo>
                        <a:pt x="1074775" y="647700"/>
                      </a:lnTo>
                      <a:lnTo>
                        <a:pt x="1074775" y="635000"/>
                      </a:lnTo>
                      <a:lnTo>
                        <a:pt x="1074775" y="596900"/>
                      </a:lnTo>
                      <a:lnTo>
                        <a:pt x="1074775" y="584200"/>
                      </a:lnTo>
                      <a:lnTo>
                        <a:pt x="1074775" y="571500"/>
                      </a:lnTo>
                      <a:close/>
                    </a:path>
                    <a:path w="1349375" h="1689734">
                      <a:moveTo>
                        <a:pt x="1221435" y="1134148"/>
                      </a:moveTo>
                      <a:lnTo>
                        <a:pt x="1219631" y="1135024"/>
                      </a:lnTo>
                      <a:lnTo>
                        <a:pt x="1218742" y="1135253"/>
                      </a:lnTo>
                      <a:lnTo>
                        <a:pt x="1218526" y="1141844"/>
                      </a:lnTo>
                      <a:lnTo>
                        <a:pt x="1218374" y="1148181"/>
                      </a:lnTo>
                      <a:lnTo>
                        <a:pt x="1218412" y="1154976"/>
                      </a:lnTo>
                      <a:lnTo>
                        <a:pt x="1220000" y="1155407"/>
                      </a:lnTo>
                      <a:lnTo>
                        <a:pt x="1221435" y="1156195"/>
                      </a:lnTo>
                      <a:lnTo>
                        <a:pt x="1221435" y="1134148"/>
                      </a:lnTo>
                      <a:close/>
                    </a:path>
                    <a:path w="1349375" h="1689734">
                      <a:moveTo>
                        <a:pt x="1251927" y="1375130"/>
                      </a:moveTo>
                      <a:lnTo>
                        <a:pt x="1251623" y="1369682"/>
                      </a:lnTo>
                      <a:lnTo>
                        <a:pt x="1237424" y="1369682"/>
                      </a:lnTo>
                      <a:lnTo>
                        <a:pt x="1237424" y="1681175"/>
                      </a:lnTo>
                      <a:lnTo>
                        <a:pt x="1237678" y="1689074"/>
                      </a:lnTo>
                      <a:lnTo>
                        <a:pt x="1241221" y="1689074"/>
                      </a:lnTo>
                      <a:lnTo>
                        <a:pt x="1241336" y="1373797"/>
                      </a:lnTo>
                      <a:lnTo>
                        <a:pt x="1247025" y="1373263"/>
                      </a:lnTo>
                      <a:lnTo>
                        <a:pt x="1247457" y="1374203"/>
                      </a:lnTo>
                      <a:lnTo>
                        <a:pt x="1247914" y="1374711"/>
                      </a:lnTo>
                      <a:lnTo>
                        <a:pt x="1248029" y="1378153"/>
                      </a:lnTo>
                      <a:lnTo>
                        <a:pt x="1248054" y="1679409"/>
                      </a:lnTo>
                      <a:lnTo>
                        <a:pt x="1248283" y="1689100"/>
                      </a:lnTo>
                      <a:lnTo>
                        <a:pt x="1251826" y="1689100"/>
                      </a:lnTo>
                      <a:lnTo>
                        <a:pt x="1251927" y="1375130"/>
                      </a:lnTo>
                      <a:close/>
                    </a:path>
                    <a:path w="1349375" h="1689734">
                      <a:moveTo>
                        <a:pt x="1260843" y="1181100"/>
                      </a:moveTo>
                      <a:lnTo>
                        <a:pt x="1245819" y="1181100"/>
                      </a:lnTo>
                      <a:lnTo>
                        <a:pt x="1235303" y="1193800"/>
                      </a:lnTo>
                      <a:lnTo>
                        <a:pt x="1234478" y="1206500"/>
                      </a:lnTo>
                      <a:lnTo>
                        <a:pt x="1233335" y="1206500"/>
                      </a:lnTo>
                      <a:lnTo>
                        <a:pt x="1233144" y="1219200"/>
                      </a:lnTo>
                      <a:lnTo>
                        <a:pt x="1235722" y="1219200"/>
                      </a:lnTo>
                      <a:lnTo>
                        <a:pt x="1239405" y="1231900"/>
                      </a:lnTo>
                      <a:lnTo>
                        <a:pt x="1247990" y="1231900"/>
                      </a:lnTo>
                      <a:lnTo>
                        <a:pt x="1240980" y="1219200"/>
                      </a:lnTo>
                      <a:lnTo>
                        <a:pt x="1236230" y="1206500"/>
                      </a:lnTo>
                      <a:lnTo>
                        <a:pt x="1240116" y="1193800"/>
                      </a:lnTo>
                      <a:lnTo>
                        <a:pt x="1252499" y="1193800"/>
                      </a:lnTo>
                      <a:lnTo>
                        <a:pt x="1260843" y="1181100"/>
                      </a:lnTo>
                      <a:close/>
                    </a:path>
                    <a:path w="1349375" h="1689734">
                      <a:moveTo>
                        <a:pt x="1282115" y="1375117"/>
                      </a:moveTo>
                      <a:lnTo>
                        <a:pt x="1281772" y="1369314"/>
                      </a:lnTo>
                      <a:lnTo>
                        <a:pt x="1276731" y="1369720"/>
                      </a:lnTo>
                      <a:lnTo>
                        <a:pt x="1272171" y="1368259"/>
                      </a:lnTo>
                      <a:lnTo>
                        <a:pt x="1267498" y="1370507"/>
                      </a:lnTo>
                      <a:lnTo>
                        <a:pt x="1267498" y="1681175"/>
                      </a:lnTo>
                      <a:lnTo>
                        <a:pt x="1267714" y="1689112"/>
                      </a:lnTo>
                      <a:lnTo>
                        <a:pt x="1271257" y="1689112"/>
                      </a:lnTo>
                      <a:lnTo>
                        <a:pt x="1271371" y="1373784"/>
                      </a:lnTo>
                      <a:lnTo>
                        <a:pt x="1278229" y="1373212"/>
                      </a:lnTo>
                      <a:lnTo>
                        <a:pt x="1278343" y="1689112"/>
                      </a:lnTo>
                      <a:lnTo>
                        <a:pt x="1281887" y="1689112"/>
                      </a:lnTo>
                      <a:lnTo>
                        <a:pt x="1282115" y="1686775"/>
                      </a:lnTo>
                      <a:lnTo>
                        <a:pt x="1282115" y="1375117"/>
                      </a:lnTo>
                      <a:close/>
                    </a:path>
                    <a:path w="1349375" h="1689734">
                      <a:moveTo>
                        <a:pt x="1286522" y="1206500"/>
                      </a:moveTo>
                      <a:lnTo>
                        <a:pt x="1285786" y="1206500"/>
                      </a:lnTo>
                      <a:lnTo>
                        <a:pt x="1283055" y="1193800"/>
                      </a:lnTo>
                      <a:lnTo>
                        <a:pt x="1272095" y="1181100"/>
                      </a:lnTo>
                      <a:lnTo>
                        <a:pt x="1260843" y="1181100"/>
                      </a:lnTo>
                      <a:lnTo>
                        <a:pt x="1268945" y="1193800"/>
                      </a:lnTo>
                      <a:lnTo>
                        <a:pt x="1275499" y="1193800"/>
                      </a:lnTo>
                      <a:lnTo>
                        <a:pt x="1280045" y="1206500"/>
                      </a:lnTo>
                      <a:lnTo>
                        <a:pt x="1282090" y="1206500"/>
                      </a:lnTo>
                      <a:lnTo>
                        <a:pt x="1280947" y="1219200"/>
                      </a:lnTo>
                      <a:lnTo>
                        <a:pt x="1276908" y="1219200"/>
                      </a:lnTo>
                      <a:lnTo>
                        <a:pt x="1270927" y="1231900"/>
                      </a:lnTo>
                      <a:lnTo>
                        <a:pt x="1280477" y="1231900"/>
                      </a:lnTo>
                      <a:lnTo>
                        <a:pt x="1285811" y="1219200"/>
                      </a:lnTo>
                      <a:lnTo>
                        <a:pt x="1286179" y="1219200"/>
                      </a:lnTo>
                      <a:lnTo>
                        <a:pt x="1286522" y="1206500"/>
                      </a:lnTo>
                      <a:close/>
                    </a:path>
                    <a:path w="1349375" h="1689734">
                      <a:moveTo>
                        <a:pt x="1301318" y="1142720"/>
                      </a:moveTo>
                      <a:lnTo>
                        <a:pt x="1301089" y="1136307"/>
                      </a:lnTo>
                      <a:lnTo>
                        <a:pt x="1299730" y="1135443"/>
                      </a:lnTo>
                      <a:lnTo>
                        <a:pt x="1298143" y="1133563"/>
                      </a:lnTo>
                      <a:lnTo>
                        <a:pt x="1297127" y="1141895"/>
                      </a:lnTo>
                      <a:lnTo>
                        <a:pt x="1297038" y="1148829"/>
                      </a:lnTo>
                      <a:lnTo>
                        <a:pt x="1298219" y="1157503"/>
                      </a:lnTo>
                      <a:lnTo>
                        <a:pt x="1299984" y="1155280"/>
                      </a:lnTo>
                      <a:lnTo>
                        <a:pt x="1301115" y="1154518"/>
                      </a:lnTo>
                      <a:lnTo>
                        <a:pt x="1301292" y="1148232"/>
                      </a:lnTo>
                      <a:lnTo>
                        <a:pt x="1301318" y="1142720"/>
                      </a:lnTo>
                      <a:close/>
                    </a:path>
                    <a:path w="1349375" h="1689734">
                      <a:moveTo>
                        <a:pt x="1348854" y="1295400"/>
                      </a:moveTo>
                      <a:lnTo>
                        <a:pt x="1331925" y="1295400"/>
                      </a:lnTo>
                      <a:lnTo>
                        <a:pt x="1329423" y="1282700"/>
                      </a:lnTo>
                      <a:lnTo>
                        <a:pt x="1327797" y="1282700"/>
                      </a:lnTo>
                      <a:lnTo>
                        <a:pt x="1326997" y="1277150"/>
                      </a:lnTo>
                      <a:lnTo>
                        <a:pt x="1326997" y="1295400"/>
                      </a:lnTo>
                      <a:lnTo>
                        <a:pt x="1319314" y="1295400"/>
                      </a:lnTo>
                      <a:lnTo>
                        <a:pt x="1319263" y="1282700"/>
                      </a:lnTo>
                      <a:lnTo>
                        <a:pt x="1321219" y="1282700"/>
                      </a:lnTo>
                      <a:lnTo>
                        <a:pt x="1323365" y="1270000"/>
                      </a:lnTo>
                      <a:lnTo>
                        <a:pt x="1326997" y="1295400"/>
                      </a:lnTo>
                      <a:lnTo>
                        <a:pt x="1326997" y="1277150"/>
                      </a:lnTo>
                      <a:lnTo>
                        <a:pt x="1325968" y="1270000"/>
                      </a:lnTo>
                      <a:lnTo>
                        <a:pt x="1322882" y="1257300"/>
                      </a:lnTo>
                      <a:lnTo>
                        <a:pt x="1319822" y="1270000"/>
                      </a:lnTo>
                      <a:lnTo>
                        <a:pt x="1317739" y="1282700"/>
                      </a:lnTo>
                      <a:lnTo>
                        <a:pt x="1316101" y="1282700"/>
                      </a:lnTo>
                      <a:lnTo>
                        <a:pt x="1314386" y="1295400"/>
                      </a:lnTo>
                      <a:lnTo>
                        <a:pt x="1310297" y="1295400"/>
                      </a:lnTo>
                      <a:lnTo>
                        <a:pt x="1310335" y="1181100"/>
                      </a:lnTo>
                      <a:lnTo>
                        <a:pt x="1310195" y="1168400"/>
                      </a:lnTo>
                      <a:lnTo>
                        <a:pt x="1300899" y="1168400"/>
                      </a:lnTo>
                      <a:lnTo>
                        <a:pt x="1300899" y="1295400"/>
                      </a:lnTo>
                      <a:lnTo>
                        <a:pt x="1294396" y="1295400"/>
                      </a:lnTo>
                      <a:lnTo>
                        <a:pt x="1294396" y="1206500"/>
                      </a:lnTo>
                      <a:lnTo>
                        <a:pt x="1294599" y="1193800"/>
                      </a:lnTo>
                      <a:lnTo>
                        <a:pt x="1297343" y="1193800"/>
                      </a:lnTo>
                      <a:lnTo>
                        <a:pt x="1298257" y="1181100"/>
                      </a:lnTo>
                      <a:lnTo>
                        <a:pt x="1300861" y="1181100"/>
                      </a:lnTo>
                      <a:lnTo>
                        <a:pt x="1300899" y="1295400"/>
                      </a:lnTo>
                      <a:lnTo>
                        <a:pt x="1300899" y="1168400"/>
                      </a:lnTo>
                      <a:lnTo>
                        <a:pt x="1290256" y="1168400"/>
                      </a:lnTo>
                      <a:lnTo>
                        <a:pt x="1290256" y="1193800"/>
                      </a:lnTo>
                      <a:lnTo>
                        <a:pt x="1290256" y="1206500"/>
                      </a:lnTo>
                      <a:lnTo>
                        <a:pt x="1290040" y="1206500"/>
                      </a:lnTo>
                      <a:lnTo>
                        <a:pt x="1290040" y="1295400"/>
                      </a:lnTo>
                      <a:lnTo>
                        <a:pt x="1229347" y="1295400"/>
                      </a:lnTo>
                      <a:lnTo>
                        <a:pt x="1229283" y="1206500"/>
                      </a:lnTo>
                      <a:lnTo>
                        <a:pt x="1229283" y="1193800"/>
                      </a:lnTo>
                      <a:lnTo>
                        <a:pt x="1233741" y="1193800"/>
                      </a:lnTo>
                      <a:lnTo>
                        <a:pt x="1238440" y="1181100"/>
                      </a:lnTo>
                      <a:lnTo>
                        <a:pt x="1245679" y="1181100"/>
                      </a:lnTo>
                      <a:lnTo>
                        <a:pt x="1246771" y="1168400"/>
                      </a:lnTo>
                      <a:lnTo>
                        <a:pt x="1246581" y="1143000"/>
                      </a:lnTo>
                      <a:lnTo>
                        <a:pt x="1246047" y="1130300"/>
                      </a:lnTo>
                      <a:lnTo>
                        <a:pt x="1256245" y="1130300"/>
                      </a:lnTo>
                      <a:lnTo>
                        <a:pt x="1253159" y="1104900"/>
                      </a:lnTo>
                      <a:lnTo>
                        <a:pt x="1266024" y="1104900"/>
                      </a:lnTo>
                      <a:lnTo>
                        <a:pt x="1263421" y="1130300"/>
                      </a:lnTo>
                      <a:lnTo>
                        <a:pt x="1272997" y="1130300"/>
                      </a:lnTo>
                      <a:lnTo>
                        <a:pt x="1272946" y="1168400"/>
                      </a:lnTo>
                      <a:lnTo>
                        <a:pt x="1290256" y="1193800"/>
                      </a:lnTo>
                      <a:lnTo>
                        <a:pt x="1290256" y="1168400"/>
                      </a:lnTo>
                      <a:lnTo>
                        <a:pt x="1287170" y="1168400"/>
                      </a:lnTo>
                      <a:lnTo>
                        <a:pt x="1285633" y="1181100"/>
                      </a:lnTo>
                      <a:lnTo>
                        <a:pt x="1284427" y="1168400"/>
                      </a:lnTo>
                      <a:lnTo>
                        <a:pt x="1282293" y="1168400"/>
                      </a:lnTo>
                      <a:lnTo>
                        <a:pt x="1282153" y="1155700"/>
                      </a:lnTo>
                      <a:lnTo>
                        <a:pt x="1281899" y="1143000"/>
                      </a:lnTo>
                      <a:lnTo>
                        <a:pt x="1281468" y="1143000"/>
                      </a:lnTo>
                      <a:lnTo>
                        <a:pt x="1288453" y="1130300"/>
                      </a:lnTo>
                      <a:lnTo>
                        <a:pt x="1289100" y="1130300"/>
                      </a:lnTo>
                      <a:lnTo>
                        <a:pt x="1286484" y="1117600"/>
                      </a:lnTo>
                      <a:lnTo>
                        <a:pt x="1279626" y="1130300"/>
                      </a:lnTo>
                      <a:lnTo>
                        <a:pt x="1275384" y="1117600"/>
                      </a:lnTo>
                      <a:lnTo>
                        <a:pt x="1272717" y="1117600"/>
                      </a:lnTo>
                      <a:lnTo>
                        <a:pt x="1276464" y="1104900"/>
                      </a:lnTo>
                      <a:lnTo>
                        <a:pt x="1281785" y="1104900"/>
                      </a:lnTo>
                      <a:lnTo>
                        <a:pt x="1280007" y="1092200"/>
                      </a:lnTo>
                      <a:lnTo>
                        <a:pt x="1240142" y="1092200"/>
                      </a:lnTo>
                      <a:lnTo>
                        <a:pt x="1237449" y="1104900"/>
                      </a:lnTo>
                      <a:lnTo>
                        <a:pt x="1240002" y="1104900"/>
                      </a:lnTo>
                      <a:lnTo>
                        <a:pt x="1244282" y="1117600"/>
                      </a:lnTo>
                      <a:lnTo>
                        <a:pt x="1231277" y="1117600"/>
                      </a:lnTo>
                      <a:lnTo>
                        <a:pt x="1229207" y="1130300"/>
                      </a:lnTo>
                      <a:lnTo>
                        <a:pt x="1230274" y="1130300"/>
                      </a:lnTo>
                      <a:lnTo>
                        <a:pt x="1236294" y="1143000"/>
                      </a:lnTo>
                      <a:lnTo>
                        <a:pt x="1237284" y="1143000"/>
                      </a:lnTo>
                      <a:lnTo>
                        <a:pt x="1236891" y="1155700"/>
                      </a:lnTo>
                      <a:lnTo>
                        <a:pt x="1237081" y="1155700"/>
                      </a:lnTo>
                      <a:lnTo>
                        <a:pt x="1237081" y="1168400"/>
                      </a:lnTo>
                      <a:lnTo>
                        <a:pt x="1235214" y="1168400"/>
                      </a:lnTo>
                      <a:lnTo>
                        <a:pt x="1231214" y="1181100"/>
                      </a:lnTo>
                      <a:lnTo>
                        <a:pt x="1230083" y="1168400"/>
                      </a:lnTo>
                      <a:lnTo>
                        <a:pt x="1226007" y="1168400"/>
                      </a:lnTo>
                      <a:lnTo>
                        <a:pt x="1226007" y="1193800"/>
                      </a:lnTo>
                      <a:lnTo>
                        <a:pt x="1225003" y="1206500"/>
                      </a:lnTo>
                      <a:lnTo>
                        <a:pt x="1225029" y="1295400"/>
                      </a:lnTo>
                      <a:lnTo>
                        <a:pt x="1218907" y="1295400"/>
                      </a:lnTo>
                      <a:lnTo>
                        <a:pt x="1218907" y="1181100"/>
                      </a:lnTo>
                      <a:lnTo>
                        <a:pt x="1221549" y="1181100"/>
                      </a:lnTo>
                      <a:lnTo>
                        <a:pt x="1221689" y="1193800"/>
                      </a:lnTo>
                      <a:lnTo>
                        <a:pt x="1226007" y="1193800"/>
                      </a:lnTo>
                      <a:lnTo>
                        <a:pt x="1226007" y="1168400"/>
                      </a:lnTo>
                      <a:lnTo>
                        <a:pt x="1208913" y="1168400"/>
                      </a:lnTo>
                      <a:lnTo>
                        <a:pt x="1208900" y="1295400"/>
                      </a:lnTo>
                      <a:lnTo>
                        <a:pt x="1200772" y="1295400"/>
                      </a:lnTo>
                      <a:lnTo>
                        <a:pt x="1197914" y="1282700"/>
                      </a:lnTo>
                      <a:lnTo>
                        <a:pt x="1196860" y="1273289"/>
                      </a:lnTo>
                      <a:lnTo>
                        <a:pt x="1196860" y="1295400"/>
                      </a:lnTo>
                      <a:lnTo>
                        <a:pt x="1188415" y="1295400"/>
                      </a:lnTo>
                      <a:lnTo>
                        <a:pt x="1190967" y="1282700"/>
                      </a:lnTo>
                      <a:lnTo>
                        <a:pt x="1192555" y="1270000"/>
                      </a:lnTo>
                      <a:lnTo>
                        <a:pt x="1194168" y="1282700"/>
                      </a:lnTo>
                      <a:lnTo>
                        <a:pt x="1195476" y="1282700"/>
                      </a:lnTo>
                      <a:lnTo>
                        <a:pt x="1196860" y="1295400"/>
                      </a:lnTo>
                      <a:lnTo>
                        <a:pt x="1196860" y="1273289"/>
                      </a:lnTo>
                      <a:lnTo>
                        <a:pt x="1196492" y="1270000"/>
                      </a:lnTo>
                      <a:lnTo>
                        <a:pt x="1194727" y="1257300"/>
                      </a:lnTo>
                      <a:lnTo>
                        <a:pt x="1191755" y="1257300"/>
                      </a:lnTo>
                      <a:lnTo>
                        <a:pt x="1189189" y="1270000"/>
                      </a:lnTo>
                      <a:lnTo>
                        <a:pt x="1187411" y="1282700"/>
                      </a:lnTo>
                      <a:lnTo>
                        <a:pt x="1185748" y="1282700"/>
                      </a:lnTo>
                      <a:lnTo>
                        <a:pt x="1183538" y="1295400"/>
                      </a:lnTo>
                      <a:lnTo>
                        <a:pt x="1169911" y="1295400"/>
                      </a:lnTo>
                      <a:lnTo>
                        <a:pt x="1171968" y="1308100"/>
                      </a:lnTo>
                      <a:lnTo>
                        <a:pt x="1176337" y="1308100"/>
                      </a:lnTo>
                      <a:lnTo>
                        <a:pt x="1179055" y="1320800"/>
                      </a:lnTo>
                      <a:lnTo>
                        <a:pt x="1180439" y="1320800"/>
                      </a:lnTo>
                      <a:lnTo>
                        <a:pt x="1180719" y="1333500"/>
                      </a:lnTo>
                      <a:lnTo>
                        <a:pt x="1180134" y="1333500"/>
                      </a:lnTo>
                      <a:lnTo>
                        <a:pt x="1156652" y="1346200"/>
                      </a:lnTo>
                      <a:lnTo>
                        <a:pt x="1182433" y="1346200"/>
                      </a:lnTo>
                      <a:lnTo>
                        <a:pt x="1182433" y="1358900"/>
                      </a:lnTo>
                      <a:lnTo>
                        <a:pt x="1164920" y="1358900"/>
                      </a:lnTo>
                      <a:lnTo>
                        <a:pt x="1164920" y="1435100"/>
                      </a:lnTo>
                      <a:lnTo>
                        <a:pt x="1164094" y="1435100"/>
                      </a:lnTo>
                      <a:lnTo>
                        <a:pt x="1164094" y="1447800"/>
                      </a:lnTo>
                      <a:lnTo>
                        <a:pt x="1164374" y="1447800"/>
                      </a:lnTo>
                      <a:lnTo>
                        <a:pt x="1164577" y="1460500"/>
                      </a:lnTo>
                      <a:lnTo>
                        <a:pt x="1164069" y="1460500"/>
                      </a:lnTo>
                      <a:lnTo>
                        <a:pt x="1164882" y="1473200"/>
                      </a:lnTo>
                      <a:lnTo>
                        <a:pt x="1164882" y="1511300"/>
                      </a:lnTo>
                      <a:lnTo>
                        <a:pt x="1163866" y="1524000"/>
                      </a:lnTo>
                      <a:lnTo>
                        <a:pt x="1164145" y="1524000"/>
                      </a:lnTo>
                      <a:lnTo>
                        <a:pt x="1164145" y="1536700"/>
                      </a:lnTo>
                      <a:lnTo>
                        <a:pt x="1164742" y="1549400"/>
                      </a:lnTo>
                      <a:lnTo>
                        <a:pt x="1164463" y="1549400"/>
                      </a:lnTo>
                      <a:lnTo>
                        <a:pt x="1164463" y="1562100"/>
                      </a:lnTo>
                      <a:lnTo>
                        <a:pt x="1164323" y="1562100"/>
                      </a:lnTo>
                      <a:lnTo>
                        <a:pt x="1164323" y="1574800"/>
                      </a:lnTo>
                      <a:lnTo>
                        <a:pt x="1164463" y="1574800"/>
                      </a:lnTo>
                      <a:lnTo>
                        <a:pt x="1164463" y="1587500"/>
                      </a:lnTo>
                      <a:lnTo>
                        <a:pt x="1164297" y="1587500"/>
                      </a:lnTo>
                      <a:lnTo>
                        <a:pt x="1164297" y="1600200"/>
                      </a:lnTo>
                      <a:lnTo>
                        <a:pt x="1156360" y="1600200"/>
                      </a:lnTo>
                      <a:lnTo>
                        <a:pt x="1156360" y="1587500"/>
                      </a:lnTo>
                      <a:lnTo>
                        <a:pt x="1156550" y="1587500"/>
                      </a:lnTo>
                      <a:lnTo>
                        <a:pt x="1156576" y="1574800"/>
                      </a:lnTo>
                      <a:lnTo>
                        <a:pt x="1156525" y="1562100"/>
                      </a:lnTo>
                      <a:lnTo>
                        <a:pt x="1156639" y="1536700"/>
                      </a:lnTo>
                      <a:lnTo>
                        <a:pt x="1156665" y="1524000"/>
                      </a:lnTo>
                      <a:lnTo>
                        <a:pt x="1156665" y="1511300"/>
                      </a:lnTo>
                      <a:lnTo>
                        <a:pt x="1164882" y="1511300"/>
                      </a:lnTo>
                      <a:lnTo>
                        <a:pt x="1164882" y="1473200"/>
                      </a:lnTo>
                      <a:lnTo>
                        <a:pt x="1164170" y="1473200"/>
                      </a:lnTo>
                      <a:lnTo>
                        <a:pt x="1164170" y="1485900"/>
                      </a:lnTo>
                      <a:lnTo>
                        <a:pt x="1156665" y="1485900"/>
                      </a:lnTo>
                      <a:lnTo>
                        <a:pt x="1156093" y="1473200"/>
                      </a:lnTo>
                      <a:lnTo>
                        <a:pt x="1156614" y="1473200"/>
                      </a:lnTo>
                      <a:lnTo>
                        <a:pt x="1156690" y="1460500"/>
                      </a:lnTo>
                      <a:lnTo>
                        <a:pt x="1156690" y="1447800"/>
                      </a:lnTo>
                      <a:lnTo>
                        <a:pt x="1156843" y="1447800"/>
                      </a:lnTo>
                      <a:lnTo>
                        <a:pt x="1156754" y="1435100"/>
                      </a:lnTo>
                      <a:lnTo>
                        <a:pt x="1156754" y="1422400"/>
                      </a:lnTo>
                      <a:lnTo>
                        <a:pt x="1156576" y="1422400"/>
                      </a:lnTo>
                      <a:lnTo>
                        <a:pt x="1156639" y="1409700"/>
                      </a:lnTo>
                      <a:lnTo>
                        <a:pt x="1156639" y="1397000"/>
                      </a:lnTo>
                      <a:lnTo>
                        <a:pt x="1164374" y="1397000"/>
                      </a:lnTo>
                      <a:lnTo>
                        <a:pt x="1164882" y="1409700"/>
                      </a:lnTo>
                      <a:lnTo>
                        <a:pt x="1164488" y="1409700"/>
                      </a:lnTo>
                      <a:lnTo>
                        <a:pt x="1164488" y="1422400"/>
                      </a:lnTo>
                      <a:lnTo>
                        <a:pt x="1164031" y="1422400"/>
                      </a:lnTo>
                      <a:lnTo>
                        <a:pt x="1164920" y="1435100"/>
                      </a:lnTo>
                      <a:lnTo>
                        <a:pt x="1164920" y="1358900"/>
                      </a:lnTo>
                      <a:lnTo>
                        <a:pt x="1135824" y="1358900"/>
                      </a:lnTo>
                      <a:lnTo>
                        <a:pt x="1129792" y="1346200"/>
                      </a:lnTo>
                      <a:lnTo>
                        <a:pt x="1124750" y="1346200"/>
                      </a:lnTo>
                      <a:lnTo>
                        <a:pt x="1128737" y="1358900"/>
                      </a:lnTo>
                      <a:lnTo>
                        <a:pt x="1061313" y="1358900"/>
                      </a:lnTo>
                      <a:lnTo>
                        <a:pt x="1061313" y="1346200"/>
                      </a:lnTo>
                      <a:lnTo>
                        <a:pt x="1117765" y="1346200"/>
                      </a:lnTo>
                      <a:lnTo>
                        <a:pt x="1080287" y="1333500"/>
                      </a:lnTo>
                      <a:lnTo>
                        <a:pt x="1067523" y="1333500"/>
                      </a:lnTo>
                      <a:lnTo>
                        <a:pt x="1061059" y="1333500"/>
                      </a:lnTo>
                      <a:lnTo>
                        <a:pt x="1063802" y="1320800"/>
                      </a:lnTo>
                      <a:lnTo>
                        <a:pt x="1060919" y="1320800"/>
                      </a:lnTo>
                      <a:lnTo>
                        <a:pt x="1060919" y="1308100"/>
                      </a:lnTo>
                      <a:lnTo>
                        <a:pt x="1061046" y="1308100"/>
                      </a:lnTo>
                      <a:lnTo>
                        <a:pt x="1060399" y="1295400"/>
                      </a:lnTo>
                      <a:lnTo>
                        <a:pt x="1059294" y="1295400"/>
                      </a:lnTo>
                      <a:lnTo>
                        <a:pt x="1059294" y="1282700"/>
                      </a:lnTo>
                      <a:lnTo>
                        <a:pt x="1072794" y="1282700"/>
                      </a:lnTo>
                      <a:lnTo>
                        <a:pt x="1073099" y="1270000"/>
                      </a:lnTo>
                      <a:lnTo>
                        <a:pt x="1071232" y="1270000"/>
                      </a:lnTo>
                      <a:lnTo>
                        <a:pt x="1070521" y="1257300"/>
                      </a:lnTo>
                      <a:lnTo>
                        <a:pt x="1062469" y="1257300"/>
                      </a:lnTo>
                      <a:lnTo>
                        <a:pt x="1062469" y="1270000"/>
                      </a:lnTo>
                      <a:lnTo>
                        <a:pt x="1048512" y="1282700"/>
                      </a:lnTo>
                      <a:lnTo>
                        <a:pt x="1049210" y="1282700"/>
                      </a:lnTo>
                      <a:lnTo>
                        <a:pt x="1050759" y="1295400"/>
                      </a:lnTo>
                      <a:lnTo>
                        <a:pt x="1049629" y="1295400"/>
                      </a:lnTo>
                      <a:lnTo>
                        <a:pt x="1049972" y="1308100"/>
                      </a:lnTo>
                      <a:lnTo>
                        <a:pt x="1050709" y="1308100"/>
                      </a:lnTo>
                      <a:lnTo>
                        <a:pt x="1049832" y="1320800"/>
                      </a:lnTo>
                      <a:lnTo>
                        <a:pt x="1040612" y="1320800"/>
                      </a:lnTo>
                      <a:lnTo>
                        <a:pt x="1040612" y="1308100"/>
                      </a:lnTo>
                      <a:lnTo>
                        <a:pt x="1033678" y="1308100"/>
                      </a:lnTo>
                      <a:lnTo>
                        <a:pt x="1038682" y="1320800"/>
                      </a:lnTo>
                      <a:lnTo>
                        <a:pt x="1021880" y="1320800"/>
                      </a:lnTo>
                      <a:lnTo>
                        <a:pt x="1023035" y="1308100"/>
                      </a:lnTo>
                      <a:lnTo>
                        <a:pt x="1018794" y="1308100"/>
                      </a:lnTo>
                      <a:lnTo>
                        <a:pt x="1018794" y="1320800"/>
                      </a:lnTo>
                      <a:lnTo>
                        <a:pt x="1008761" y="1320800"/>
                      </a:lnTo>
                      <a:lnTo>
                        <a:pt x="1009662" y="1308100"/>
                      </a:lnTo>
                      <a:lnTo>
                        <a:pt x="1009726" y="1282700"/>
                      </a:lnTo>
                      <a:lnTo>
                        <a:pt x="1011669" y="1282700"/>
                      </a:lnTo>
                      <a:lnTo>
                        <a:pt x="995972" y="1270000"/>
                      </a:lnTo>
                      <a:lnTo>
                        <a:pt x="1009942" y="1270000"/>
                      </a:lnTo>
                      <a:lnTo>
                        <a:pt x="1010970" y="1257300"/>
                      </a:lnTo>
                      <a:lnTo>
                        <a:pt x="1011212" y="1227505"/>
                      </a:lnTo>
                      <a:lnTo>
                        <a:pt x="1011402" y="1181100"/>
                      </a:lnTo>
                      <a:lnTo>
                        <a:pt x="1011593" y="1155700"/>
                      </a:lnTo>
                      <a:lnTo>
                        <a:pt x="1011847" y="1143000"/>
                      </a:lnTo>
                      <a:lnTo>
                        <a:pt x="1012329" y="1143000"/>
                      </a:lnTo>
                      <a:lnTo>
                        <a:pt x="1012913" y="1130300"/>
                      </a:lnTo>
                      <a:lnTo>
                        <a:pt x="1046543" y="1130300"/>
                      </a:lnTo>
                      <a:lnTo>
                        <a:pt x="1047711" y="1168400"/>
                      </a:lnTo>
                      <a:lnTo>
                        <a:pt x="1048118" y="1193800"/>
                      </a:lnTo>
                      <a:lnTo>
                        <a:pt x="1048169" y="1219200"/>
                      </a:lnTo>
                      <a:lnTo>
                        <a:pt x="1048283" y="1244600"/>
                      </a:lnTo>
                      <a:lnTo>
                        <a:pt x="1048385" y="1257300"/>
                      </a:lnTo>
                      <a:lnTo>
                        <a:pt x="1048435" y="1270000"/>
                      </a:lnTo>
                      <a:lnTo>
                        <a:pt x="1062469" y="1270000"/>
                      </a:lnTo>
                      <a:lnTo>
                        <a:pt x="1062469" y="1257300"/>
                      </a:lnTo>
                      <a:lnTo>
                        <a:pt x="1059472" y="1257300"/>
                      </a:lnTo>
                      <a:lnTo>
                        <a:pt x="1057998" y="1231900"/>
                      </a:lnTo>
                      <a:lnTo>
                        <a:pt x="1057198" y="1193800"/>
                      </a:lnTo>
                      <a:lnTo>
                        <a:pt x="1057059" y="1168400"/>
                      </a:lnTo>
                      <a:lnTo>
                        <a:pt x="1057097" y="1143000"/>
                      </a:lnTo>
                      <a:lnTo>
                        <a:pt x="1057224" y="1130300"/>
                      </a:lnTo>
                      <a:lnTo>
                        <a:pt x="1063574" y="1117600"/>
                      </a:lnTo>
                      <a:lnTo>
                        <a:pt x="1054366" y="1117600"/>
                      </a:lnTo>
                      <a:lnTo>
                        <a:pt x="1055585" y="1104900"/>
                      </a:lnTo>
                      <a:lnTo>
                        <a:pt x="1056068" y="1104900"/>
                      </a:lnTo>
                      <a:lnTo>
                        <a:pt x="1063320" y="1092200"/>
                      </a:lnTo>
                      <a:lnTo>
                        <a:pt x="1055408" y="1092200"/>
                      </a:lnTo>
                      <a:lnTo>
                        <a:pt x="1055293" y="1016000"/>
                      </a:lnTo>
                      <a:lnTo>
                        <a:pt x="1055077" y="1003300"/>
                      </a:lnTo>
                      <a:lnTo>
                        <a:pt x="1054823" y="1003300"/>
                      </a:lnTo>
                      <a:lnTo>
                        <a:pt x="1053973" y="990600"/>
                      </a:lnTo>
                      <a:lnTo>
                        <a:pt x="1053401" y="977900"/>
                      </a:lnTo>
                      <a:lnTo>
                        <a:pt x="1065618" y="965200"/>
                      </a:lnTo>
                      <a:lnTo>
                        <a:pt x="1065618" y="927100"/>
                      </a:lnTo>
                      <a:lnTo>
                        <a:pt x="1056576" y="927100"/>
                      </a:lnTo>
                      <a:lnTo>
                        <a:pt x="1056576" y="965200"/>
                      </a:lnTo>
                      <a:lnTo>
                        <a:pt x="1047115" y="975245"/>
                      </a:lnTo>
                      <a:lnTo>
                        <a:pt x="1047115" y="1104900"/>
                      </a:lnTo>
                      <a:lnTo>
                        <a:pt x="1046086" y="1117600"/>
                      </a:lnTo>
                      <a:lnTo>
                        <a:pt x="1013320" y="1117600"/>
                      </a:lnTo>
                      <a:lnTo>
                        <a:pt x="1013320" y="1104900"/>
                      </a:lnTo>
                      <a:lnTo>
                        <a:pt x="1047115" y="1104900"/>
                      </a:lnTo>
                      <a:lnTo>
                        <a:pt x="1047115" y="975245"/>
                      </a:lnTo>
                      <a:lnTo>
                        <a:pt x="1044613" y="977900"/>
                      </a:lnTo>
                      <a:lnTo>
                        <a:pt x="1044676" y="990600"/>
                      </a:lnTo>
                      <a:lnTo>
                        <a:pt x="1046314" y="1092200"/>
                      </a:lnTo>
                      <a:lnTo>
                        <a:pt x="1013434" y="1092200"/>
                      </a:lnTo>
                      <a:lnTo>
                        <a:pt x="1013053" y="1066800"/>
                      </a:lnTo>
                      <a:lnTo>
                        <a:pt x="1013726" y="1041400"/>
                      </a:lnTo>
                      <a:lnTo>
                        <a:pt x="1014590" y="1016000"/>
                      </a:lnTo>
                      <a:lnTo>
                        <a:pt x="1014768" y="977900"/>
                      </a:lnTo>
                      <a:lnTo>
                        <a:pt x="1014907" y="977900"/>
                      </a:lnTo>
                      <a:lnTo>
                        <a:pt x="1002804" y="965200"/>
                      </a:lnTo>
                      <a:lnTo>
                        <a:pt x="1002804" y="927100"/>
                      </a:lnTo>
                      <a:lnTo>
                        <a:pt x="993330" y="927100"/>
                      </a:lnTo>
                      <a:lnTo>
                        <a:pt x="993330" y="965200"/>
                      </a:lnTo>
                      <a:lnTo>
                        <a:pt x="995235" y="965200"/>
                      </a:lnTo>
                      <a:lnTo>
                        <a:pt x="996962" y="977900"/>
                      </a:lnTo>
                      <a:lnTo>
                        <a:pt x="1003706" y="977900"/>
                      </a:lnTo>
                      <a:lnTo>
                        <a:pt x="1006055" y="990600"/>
                      </a:lnTo>
                      <a:lnTo>
                        <a:pt x="1004785" y="990600"/>
                      </a:lnTo>
                      <a:lnTo>
                        <a:pt x="1004074" y="1003300"/>
                      </a:lnTo>
                      <a:lnTo>
                        <a:pt x="1003884" y="1016000"/>
                      </a:lnTo>
                      <a:lnTo>
                        <a:pt x="1003795" y="1092200"/>
                      </a:lnTo>
                      <a:lnTo>
                        <a:pt x="995603" y="1092200"/>
                      </a:lnTo>
                      <a:lnTo>
                        <a:pt x="1003871" y="1104900"/>
                      </a:lnTo>
                      <a:lnTo>
                        <a:pt x="1002157" y="1117600"/>
                      </a:lnTo>
                      <a:lnTo>
                        <a:pt x="995070" y="1117600"/>
                      </a:lnTo>
                      <a:lnTo>
                        <a:pt x="998321" y="1130300"/>
                      </a:lnTo>
                      <a:lnTo>
                        <a:pt x="1002157" y="1130300"/>
                      </a:lnTo>
                      <a:lnTo>
                        <a:pt x="1000302" y="1257300"/>
                      </a:lnTo>
                      <a:lnTo>
                        <a:pt x="989304" y="1257300"/>
                      </a:lnTo>
                      <a:lnTo>
                        <a:pt x="984923" y="1270000"/>
                      </a:lnTo>
                      <a:lnTo>
                        <a:pt x="986307" y="1270000"/>
                      </a:lnTo>
                      <a:lnTo>
                        <a:pt x="986104" y="1282700"/>
                      </a:lnTo>
                      <a:lnTo>
                        <a:pt x="1000048" y="1282700"/>
                      </a:lnTo>
                      <a:lnTo>
                        <a:pt x="998232" y="1308100"/>
                      </a:lnTo>
                      <a:lnTo>
                        <a:pt x="998689" y="1308100"/>
                      </a:lnTo>
                      <a:lnTo>
                        <a:pt x="998524" y="1320800"/>
                      </a:lnTo>
                      <a:lnTo>
                        <a:pt x="997978" y="1320800"/>
                      </a:lnTo>
                      <a:lnTo>
                        <a:pt x="997978" y="1346200"/>
                      </a:lnTo>
                      <a:lnTo>
                        <a:pt x="997978" y="1358900"/>
                      </a:lnTo>
                      <a:lnTo>
                        <a:pt x="948740" y="1358900"/>
                      </a:lnTo>
                      <a:lnTo>
                        <a:pt x="955319" y="1346200"/>
                      </a:lnTo>
                      <a:lnTo>
                        <a:pt x="997978" y="1346200"/>
                      </a:lnTo>
                      <a:lnTo>
                        <a:pt x="997978" y="1320800"/>
                      </a:lnTo>
                      <a:lnTo>
                        <a:pt x="989850" y="1320800"/>
                      </a:lnTo>
                      <a:lnTo>
                        <a:pt x="990981" y="1333500"/>
                      </a:lnTo>
                      <a:lnTo>
                        <a:pt x="929525" y="1333500"/>
                      </a:lnTo>
                      <a:lnTo>
                        <a:pt x="929525" y="1320800"/>
                      </a:lnTo>
                      <a:lnTo>
                        <a:pt x="926096" y="1320800"/>
                      </a:lnTo>
                      <a:lnTo>
                        <a:pt x="926249" y="1308100"/>
                      </a:lnTo>
                      <a:lnTo>
                        <a:pt x="925614" y="1308100"/>
                      </a:lnTo>
                      <a:lnTo>
                        <a:pt x="923429" y="1295400"/>
                      </a:lnTo>
                      <a:lnTo>
                        <a:pt x="920000" y="1295400"/>
                      </a:lnTo>
                      <a:lnTo>
                        <a:pt x="922362" y="1308100"/>
                      </a:lnTo>
                      <a:lnTo>
                        <a:pt x="923912" y="1308100"/>
                      </a:lnTo>
                      <a:lnTo>
                        <a:pt x="919949" y="1320800"/>
                      </a:lnTo>
                      <a:lnTo>
                        <a:pt x="925588" y="1320800"/>
                      </a:lnTo>
                      <a:lnTo>
                        <a:pt x="925588" y="1333500"/>
                      </a:lnTo>
                      <a:lnTo>
                        <a:pt x="913079" y="1333500"/>
                      </a:lnTo>
                      <a:lnTo>
                        <a:pt x="913815" y="1320800"/>
                      </a:lnTo>
                      <a:lnTo>
                        <a:pt x="919949" y="1320800"/>
                      </a:lnTo>
                      <a:lnTo>
                        <a:pt x="916622" y="1308100"/>
                      </a:lnTo>
                      <a:lnTo>
                        <a:pt x="920000" y="1295400"/>
                      </a:lnTo>
                      <a:lnTo>
                        <a:pt x="912355" y="1295400"/>
                      </a:lnTo>
                      <a:lnTo>
                        <a:pt x="913815" y="1308100"/>
                      </a:lnTo>
                      <a:lnTo>
                        <a:pt x="913320" y="1320800"/>
                      </a:lnTo>
                      <a:lnTo>
                        <a:pt x="909485" y="1320800"/>
                      </a:lnTo>
                      <a:lnTo>
                        <a:pt x="909485" y="1333500"/>
                      </a:lnTo>
                      <a:lnTo>
                        <a:pt x="901801" y="1333500"/>
                      </a:lnTo>
                      <a:lnTo>
                        <a:pt x="900125" y="1346200"/>
                      </a:lnTo>
                      <a:lnTo>
                        <a:pt x="950366" y="1346200"/>
                      </a:lnTo>
                      <a:lnTo>
                        <a:pt x="944689" y="1358900"/>
                      </a:lnTo>
                      <a:lnTo>
                        <a:pt x="924255" y="1358900"/>
                      </a:lnTo>
                      <a:lnTo>
                        <a:pt x="924255" y="1447800"/>
                      </a:lnTo>
                      <a:lnTo>
                        <a:pt x="923912" y="1447800"/>
                      </a:lnTo>
                      <a:lnTo>
                        <a:pt x="923912" y="1460500"/>
                      </a:lnTo>
                      <a:lnTo>
                        <a:pt x="923836" y="1600200"/>
                      </a:lnTo>
                      <a:lnTo>
                        <a:pt x="916012" y="1600200"/>
                      </a:lnTo>
                      <a:lnTo>
                        <a:pt x="915581" y="1587500"/>
                      </a:lnTo>
                      <a:lnTo>
                        <a:pt x="916000" y="1587500"/>
                      </a:lnTo>
                      <a:lnTo>
                        <a:pt x="916000" y="1574800"/>
                      </a:lnTo>
                      <a:lnTo>
                        <a:pt x="916139" y="1574800"/>
                      </a:lnTo>
                      <a:lnTo>
                        <a:pt x="915555" y="1562100"/>
                      </a:lnTo>
                      <a:lnTo>
                        <a:pt x="916266" y="1562100"/>
                      </a:lnTo>
                      <a:lnTo>
                        <a:pt x="916266" y="1549400"/>
                      </a:lnTo>
                      <a:lnTo>
                        <a:pt x="916012" y="1549400"/>
                      </a:lnTo>
                      <a:lnTo>
                        <a:pt x="916012" y="1536700"/>
                      </a:lnTo>
                      <a:lnTo>
                        <a:pt x="916254" y="1536700"/>
                      </a:lnTo>
                      <a:lnTo>
                        <a:pt x="916178" y="1524000"/>
                      </a:lnTo>
                      <a:lnTo>
                        <a:pt x="916178" y="1511300"/>
                      </a:lnTo>
                      <a:lnTo>
                        <a:pt x="923772" y="1511300"/>
                      </a:lnTo>
                      <a:lnTo>
                        <a:pt x="923772" y="1524000"/>
                      </a:lnTo>
                      <a:lnTo>
                        <a:pt x="923607" y="1524000"/>
                      </a:lnTo>
                      <a:lnTo>
                        <a:pt x="923607" y="1549400"/>
                      </a:lnTo>
                      <a:lnTo>
                        <a:pt x="923747" y="1549400"/>
                      </a:lnTo>
                      <a:lnTo>
                        <a:pt x="923747" y="1562100"/>
                      </a:lnTo>
                      <a:lnTo>
                        <a:pt x="923836" y="1600200"/>
                      </a:lnTo>
                      <a:lnTo>
                        <a:pt x="923836" y="1460500"/>
                      </a:lnTo>
                      <a:lnTo>
                        <a:pt x="923709" y="1460500"/>
                      </a:lnTo>
                      <a:lnTo>
                        <a:pt x="923709" y="1473200"/>
                      </a:lnTo>
                      <a:lnTo>
                        <a:pt x="923658" y="1485900"/>
                      </a:lnTo>
                      <a:lnTo>
                        <a:pt x="916178" y="1485900"/>
                      </a:lnTo>
                      <a:lnTo>
                        <a:pt x="916063" y="1473200"/>
                      </a:lnTo>
                      <a:lnTo>
                        <a:pt x="915555" y="1460500"/>
                      </a:lnTo>
                      <a:lnTo>
                        <a:pt x="916063" y="1460500"/>
                      </a:lnTo>
                      <a:lnTo>
                        <a:pt x="915974" y="1447800"/>
                      </a:lnTo>
                      <a:lnTo>
                        <a:pt x="916063" y="1435100"/>
                      </a:lnTo>
                      <a:lnTo>
                        <a:pt x="916063" y="1422400"/>
                      </a:lnTo>
                      <a:lnTo>
                        <a:pt x="915771" y="1422400"/>
                      </a:lnTo>
                      <a:lnTo>
                        <a:pt x="915771" y="1409700"/>
                      </a:lnTo>
                      <a:lnTo>
                        <a:pt x="916266" y="1409700"/>
                      </a:lnTo>
                      <a:lnTo>
                        <a:pt x="916266" y="1397000"/>
                      </a:lnTo>
                      <a:lnTo>
                        <a:pt x="923861" y="1397000"/>
                      </a:lnTo>
                      <a:lnTo>
                        <a:pt x="923861" y="1409700"/>
                      </a:lnTo>
                      <a:lnTo>
                        <a:pt x="923607" y="1409700"/>
                      </a:lnTo>
                      <a:lnTo>
                        <a:pt x="923607" y="1422400"/>
                      </a:lnTo>
                      <a:lnTo>
                        <a:pt x="923747" y="1422400"/>
                      </a:lnTo>
                      <a:lnTo>
                        <a:pt x="923747" y="1435100"/>
                      </a:lnTo>
                      <a:lnTo>
                        <a:pt x="924255" y="1447800"/>
                      </a:lnTo>
                      <a:lnTo>
                        <a:pt x="924255" y="1358900"/>
                      </a:lnTo>
                      <a:lnTo>
                        <a:pt x="895591" y="1358900"/>
                      </a:lnTo>
                      <a:lnTo>
                        <a:pt x="893978" y="1355559"/>
                      </a:lnTo>
                      <a:lnTo>
                        <a:pt x="893978" y="1562100"/>
                      </a:lnTo>
                      <a:lnTo>
                        <a:pt x="893254" y="1574800"/>
                      </a:lnTo>
                      <a:lnTo>
                        <a:pt x="885367" y="1612900"/>
                      </a:lnTo>
                      <a:lnTo>
                        <a:pt x="874331" y="1638300"/>
                      </a:lnTo>
                      <a:lnTo>
                        <a:pt x="866228" y="1638300"/>
                      </a:lnTo>
                      <a:lnTo>
                        <a:pt x="855853" y="1651000"/>
                      </a:lnTo>
                      <a:lnTo>
                        <a:pt x="854798" y="1524000"/>
                      </a:lnTo>
                      <a:lnTo>
                        <a:pt x="854405" y="1524000"/>
                      </a:lnTo>
                      <a:lnTo>
                        <a:pt x="853617" y="1511300"/>
                      </a:lnTo>
                      <a:lnTo>
                        <a:pt x="852906" y="1524000"/>
                      </a:lnTo>
                      <a:lnTo>
                        <a:pt x="851623" y="1524000"/>
                      </a:lnTo>
                      <a:lnTo>
                        <a:pt x="851623" y="1651000"/>
                      </a:lnTo>
                      <a:lnTo>
                        <a:pt x="850760" y="1649641"/>
                      </a:lnTo>
                      <a:lnTo>
                        <a:pt x="850760" y="1651000"/>
                      </a:lnTo>
                      <a:lnTo>
                        <a:pt x="840689" y="1663700"/>
                      </a:lnTo>
                      <a:lnTo>
                        <a:pt x="820305" y="1663700"/>
                      </a:lnTo>
                      <a:lnTo>
                        <a:pt x="817905" y="1638300"/>
                      </a:lnTo>
                      <a:lnTo>
                        <a:pt x="824763" y="1638300"/>
                      </a:lnTo>
                      <a:lnTo>
                        <a:pt x="832294" y="1651000"/>
                      </a:lnTo>
                      <a:lnTo>
                        <a:pt x="850760" y="1651000"/>
                      </a:lnTo>
                      <a:lnTo>
                        <a:pt x="850760" y="1649641"/>
                      </a:lnTo>
                      <a:lnTo>
                        <a:pt x="843622" y="1638300"/>
                      </a:lnTo>
                      <a:lnTo>
                        <a:pt x="831672" y="1638300"/>
                      </a:lnTo>
                      <a:lnTo>
                        <a:pt x="827163" y="1625600"/>
                      </a:lnTo>
                      <a:lnTo>
                        <a:pt x="822464" y="1612900"/>
                      </a:lnTo>
                      <a:lnTo>
                        <a:pt x="818934" y="1612900"/>
                      </a:lnTo>
                      <a:lnTo>
                        <a:pt x="816368" y="1600200"/>
                      </a:lnTo>
                      <a:lnTo>
                        <a:pt x="815695" y="1595399"/>
                      </a:lnTo>
                      <a:lnTo>
                        <a:pt x="815695" y="1663700"/>
                      </a:lnTo>
                      <a:lnTo>
                        <a:pt x="802360" y="1663700"/>
                      </a:lnTo>
                      <a:lnTo>
                        <a:pt x="804722" y="1600200"/>
                      </a:lnTo>
                      <a:lnTo>
                        <a:pt x="814158" y="1625600"/>
                      </a:lnTo>
                      <a:lnTo>
                        <a:pt x="814387" y="1625600"/>
                      </a:lnTo>
                      <a:lnTo>
                        <a:pt x="815695" y="1663700"/>
                      </a:lnTo>
                      <a:lnTo>
                        <a:pt x="815695" y="1595399"/>
                      </a:lnTo>
                      <a:lnTo>
                        <a:pt x="814590" y="1587500"/>
                      </a:lnTo>
                      <a:lnTo>
                        <a:pt x="813587" y="1587500"/>
                      </a:lnTo>
                      <a:lnTo>
                        <a:pt x="813117" y="1574800"/>
                      </a:lnTo>
                      <a:lnTo>
                        <a:pt x="813041" y="1562100"/>
                      </a:lnTo>
                      <a:lnTo>
                        <a:pt x="813244" y="1549400"/>
                      </a:lnTo>
                      <a:lnTo>
                        <a:pt x="813866" y="1549400"/>
                      </a:lnTo>
                      <a:lnTo>
                        <a:pt x="814959" y="1536700"/>
                      </a:lnTo>
                      <a:lnTo>
                        <a:pt x="820470" y="1498600"/>
                      </a:lnTo>
                      <a:lnTo>
                        <a:pt x="830592" y="1460500"/>
                      </a:lnTo>
                      <a:lnTo>
                        <a:pt x="835850" y="1435100"/>
                      </a:lnTo>
                      <a:lnTo>
                        <a:pt x="841235" y="1422400"/>
                      </a:lnTo>
                      <a:lnTo>
                        <a:pt x="852398" y="1384300"/>
                      </a:lnTo>
                      <a:lnTo>
                        <a:pt x="854887" y="1384300"/>
                      </a:lnTo>
                      <a:lnTo>
                        <a:pt x="862520" y="1409700"/>
                      </a:lnTo>
                      <a:lnTo>
                        <a:pt x="869327" y="1435100"/>
                      </a:lnTo>
                      <a:lnTo>
                        <a:pt x="875576" y="1447800"/>
                      </a:lnTo>
                      <a:lnTo>
                        <a:pt x="881189" y="1473200"/>
                      </a:lnTo>
                      <a:lnTo>
                        <a:pt x="884224" y="1485900"/>
                      </a:lnTo>
                      <a:lnTo>
                        <a:pt x="886955" y="1498600"/>
                      </a:lnTo>
                      <a:lnTo>
                        <a:pt x="889241" y="1511300"/>
                      </a:lnTo>
                      <a:lnTo>
                        <a:pt x="890943" y="1524000"/>
                      </a:lnTo>
                      <a:lnTo>
                        <a:pt x="892022" y="1536700"/>
                      </a:lnTo>
                      <a:lnTo>
                        <a:pt x="893152" y="1549400"/>
                      </a:lnTo>
                      <a:lnTo>
                        <a:pt x="893927" y="1562100"/>
                      </a:lnTo>
                      <a:lnTo>
                        <a:pt x="893978" y="1355559"/>
                      </a:lnTo>
                      <a:lnTo>
                        <a:pt x="892327" y="1352130"/>
                      </a:lnTo>
                      <a:lnTo>
                        <a:pt x="892327" y="1435100"/>
                      </a:lnTo>
                      <a:lnTo>
                        <a:pt x="892263" y="1447800"/>
                      </a:lnTo>
                      <a:lnTo>
                        <a:pt x="892048" y="1473200"/>
                      </a:lnTo>
                      <a:lnTo>
                        <a:pt x="886650" y="1460500"/>
                      </a:lnTo>
                      <a:lnTo>
                        <a:pt x="880872" y="1435100"/>
                      </a:lnTo>
                      <a:lnTo>
                        <a:pt x="874610" y="1409700"/>
                      </a:lnTo>
                      <a:lnTo>
                        <a:pt x="867791" y="1397000"/>
                      </a:lnTo>
                      <a:lnTo>
                        <a:pt x="865987" y="1384300"/>
                      </a:lnTo>
                      <a:lnTo>
                        <a:pt x="864806" y="1384300"/>
                      </a:lnTo>
                      <a:lnTo>
                        <a:pt x="864336" y="1371600"/>
                      </a:lnTo>
                      <a:lnTo>
                        <a:pt x="892314" y="1371600"/>
                      </a:lnTo>
                      <a:lnTo>
                        <a:pt x="892327" y="1435100"/>
                      </a:lnTo>
                      <a:lnTo>
                        <a:pt x="892327" y="1352130"/>
                      </a:lnTo>
                      <a:lnTo>
                        <a:pt x="889469" y="1346200"/>
                      </a:lnTo>
                      <a:lnTo>
                        <a:pt x="884593" y="1346200"/>
                      </a:lnTo>
                      <a:lnTo>
                        <a:pt x="890917" y="1358900"/>
                      </a:lnTo>
                      <a:lnTo>
                        <a:pt x="864704" y="1358900"/>
                      </a:lnTo>
                      <a:lnTo>
                        <a:pt x="864704" y="1346200"/>
                      </a:lnTo>
                      <a:lnTo>
                        <a:pt x="870229" y="1346200"/>
                      </a:lnTo>
                      <a:lnTo>
                        <a:pt x="864450" y="1333500"/>
                      </a:lnTo>
                      <a:lnTo>
                        <a:pt x="864450" y="1104900"/>
                      </a:lnTo>
                      <a:lnTo>
                        <a:pt x="874369" y="1104900"/>
                      </a:lnTo>
                      <a:lnTo>
                        <a:pt x="872274" y="1092200"/>
                      </a:lnTo>
                      <a:lnTo>
                        <a:pt x="815543" y="1092200"/>
                      </a:lnTo>
                      <a:lnTo>
                        <a:pt x="814349" y="1079500"/>
                      </a:lnTo>
                      <a:lnTo>
                        <a:pt x="811034" y="1079500"/>
                      </a:lnTo>
                      <a:lnTo>
                        <a:pt x="810780" y="1092200"/>
                      </a:lnTo>
                      <a:lnTo>
                        <a:pt x="774763" y="1092200"/>
                      </a:lnTo>
                      <a:lnTo>
                        <a:pt x="773912" y="1079500"/>
                      </a:lnTo>
                      <a:lnTo>
                        <a:pt x="769912" y="1079500"/>
                      </a:lnTo>
                      <a:lnTo>
                        <a:pt x="769454" y="1092200"/>
                      </a:lnTo>
                      <a:lnTo>
                        <a:pt x="765238" y="1092200"/>
                      </a:lnTo>
                      <a:lnTo>
                        <a:pt x="765238" y="901700"/>
                      </a:lnTo>
                      <a:lnTo>
                        <a:pt x="774217" y="889000"/>
                      </a:lnTo>
                      <a:lnTo>
                        <a:pt x="759167" y="889000"/>
                      </a:lnTo>
                      <a:lnTo>
                        <a:pt x="756437" y="901700"/>
                      </a:lnTo>
                      <a:lnTo>
                        <a:pt x="753275" y="901700"/>
                      </a:lnTo>
                      <a:lnTo>
                        <a:pt x="754176" y="914400"/>
                      </a:lnTo>
                      <a:lnTo>
                        <a:pt x="754608" y="927100"/>
                      </a:lnTo>
                      <a:lnTo>
                        <a:pt x="754507" y="939800"/>
                      </a:lnTo>
                      <a:lnTo>
                        <a:pt x="753859" y="952500"/>
                      </a:lnTo>
                      <a:lnTo>
                        <a:pt x="753376" y="952500"/>
                      </a:lnTo>
                      <a:lnTo>
                        <a:pt x="754303" y="977900"/>
                      </a:lnTo>
                      <a:lnTo>
                        <a:pt x="754634" y="1003300"/>
                      </a:lnTo>
                      <a:lnTo>
                        <a:pt x="754748" y="1066800"/>
                      </a:lnTo>
                      <a:lnTo>
                        <a:pt x="754037" y="1092200"/>
                      </a:lnTo>
                      <a:lnTo>
                        <a:pt x="753757" y="1092200"/>
                      </a:lnTo>
                      <a:lnTo>
                        <a:pt x="759307" y="1104900"/>
                      </a:lnTo>
                      <a:lnTo>
                        <a:pt x="854405" y="1104900"/>
                      </a:lnTo>
                      <a:lnTo>
                        <a:pt x="854405" y="1130300"/>
                      </a:lnTo>
                      <a:lnTo>
                        <a:pt x="854837" y="1130300"/>
                      </a:lnTo>
                      <a:lnTo>
                        <a:pt x="854887" y="1358900"/>
                      </a:lnTo>
                      <a:lnTo>
                        <a:pt x="844918" y="1371600"/>
                      </a:lnTo>
                      <a:lnTo>
                        <a:pt x="845629" y="1371600"/>
                      </a:lnTo>
                      <a:lnTo>
                        <a:pt x="843102" y="1384300"/>
                      </a:lnTo>
                      <a:lnTo>
                        <a:pt x="839101" y="1384300"/>
                      </a:lnTo>
                      <a:lnTo>
                        <a:pt x="837260" y="1397000"/>
                      </a:lnTo>
                      <a:lnTo>
                        <a:pt x="835253" y="1397000"/>
                      </a:lnTo>
                      <a:lnTo>
                        <a:pt x="833234" y="1409700"/>
                      </a:lnTo>
                      <a:lnTo>
                        <a:pt x="830453" y="1422400"/>
                      </a:lnTo>
                      <a:lnTo>
                        <a:pt x="827620" y="1422400"/>
                      </a:lnTo>
                      <a:lnTo>
                        <a:pt x="827620" y="1130300"/>
                      </a:lnTo>
                      <a:lnTo>
                        <a:pt x="823277" y="1130300"/>
                      </a:lnTo>
                      <a:lnTo>
                        <a:pt x="823201" y="1435100"/>
                      </a:lnTo>
                      <a:lnTo>
                        <a:pt x="822553" y="1447800"/>
                      </a:lnTo>
                      <a:lnTo>
                        <a:pt x="821664" y="1447800"/>
                      </a:lnTo>
                      <a:lnTo>
                        <a:pt x="818629" y="1460500"/>
                      </a:lnTo>
                      <a:lnTo>
                        <a:pt x="809739" y="1498600"/>
                      </a:lnTo>
                      <a:lnTo>
                        <a:pt x="805345" y="1536700"/>
                      </a:lnTo>
                      <a:lnTo>
                        <a:pt x="803579" y="1536700"/>
                      </a:lnTo>
                      <a:lnTo>
                        <a:pt x="802767" y="1549400"/>
                      </a:lnTo>
                      <a:lnTo>
                        <a:pt x="803656" y="1549400"/>
                      </a:lnTo>
                      <a:lnTo>
                        <a:pt x="803795" y="1562100"/>
                      </a:lnTo>
                      <a:lnTo>
                        <a:pt x="803541" y="1562100"/>
                      </a:lnTo>
                      <a:lnTo>
                        <a:pt x="803021" y="1574800"/>
                      </a:lnTo>
                      <a:lnTo>
                        <a:pt x="801547" y="1574800"/>
                      </a:lnTo>
                      <a:lnTo>
                        <a:pt x="800595" y="1600200"/>
                      </a:lnTo>
                      <a:lnTo>
                        <a:pt x="799782" y="1625600"/>
                      </a:lnTo>
                      <a:lnTo>
                        <a:pt x="798512" y="1638300"/>
                      </a:lnTo>
                      <a:lnTo>
                        <a:pt x="796213" y="1663700"/>
                      </a:lnTo>
                      <a:lnTo>
                        <a:pt x="795451" y="1663700"/>
                      </a:lnTo>
                      <a:lnTo>
                        <a:pt x="793927" y="1612900"/>
                      </a:lnTo>
                      <a:lnTo>
                        <a:pt x="793216" y="1600200"/>
                      </a:lnTo>
                      <a:lnTo>
                        <a:pt x="792416" y="1587500"/>
                      </a:lnTo>
                      <a:lnTo>
                        <a:pt x="791908" y="1587500"/>
                      </a:lnTo>
                      <a:lnTo>
                        <a:pt x="792073" y="1574800"/>
                      </a:lnTo>
                      <a:lnTo>
                        <a:pt x="792873" y="1574800"/>
                      </a:lnTo>
                      <a:lnTo>
                        <a:pt x="792060" y="1562100"/>
                      </a:lnTo>
                      <a:lnTo>
                        <a:pt x="794461" y="1562100"/>
                      </a:lnTo>
                      <a:lnTo>
                        <a:pt x="798601" y="1549400"/>
                      </a:lnTo>
                      <a:lnTo>
                        <a:pt x="802741" y="1549400"/>
                      </a:lnTo>
                      <a:lnTo>
                        <a:pt x="802741" y="1536700"/>
                      </a:lnTo>
                      <a:lnTo>
                        <a:pt x="802741" y="1130300"/>
                      </a:lnTo>
                      <a:lnTo>
                        <a:pt x="799325" y="1130300"/>
                      </a:lnTo>
                      <a:lnTo>
                        <a:pt x="799325" y="1384300"/>
                      </a:lnTo>
                      <a:lnTo>
                        <a:pt x="799160" y="1385951"/>
                      </a:lnTo>
                      <a:lnTo>
                        <a:pt x="799160" y="1422400"/>
                      </a:lnTo>
                      <a:lnTo>
                        <a:pt x="799160" y="1485900"/>
                      </a:lnTo>
                      <a:lnTo>
                        <a:pt x="786612" y="1485900"/>
                      </a:lnTo>
                      <a:lnTo>
                        <a:pt x="786574" y="1473200"/>
                      </a:lnTo>
                      <a:lnTo>
                        <a:pt x="786574" y="1460500"/>
                      </a:lnTo>
                      <a:lnTo>
                        <a:pt x="797966" y="1460500"/>
                      </a:lnTo>
                      <a:lnTo>
                        <a:pt x="797966" y="1473200"/>
                      </a:lnTo>
                      <a:lnTo>
                        <a:pt x="799160" y="1485900"/>
                      </a:lnTo>
                      <a:lnTo>
                        <a:pt x="799160" y="1422400"/>
                      </a:lnTo>
                      <a:lnTo>
                        <a:pt x="798334" y="1435100"/>
                      </a:lnTo>
                      <a:lnTo>
                        <a:pt x="797864" y="1435100"/>
                      </a:lnTo>
                      <a:lnTo>
                        <a:pt x="799084" y="1447800"/>
                      </a:lnTo>
                      <a:lnTo>
                        <a:pt x="786498" y="1447800"/>
                      </a:lnTo>
                      <a:lnTo>
                        <a:pt x="786803" y="1435100"/>
                      </a:lnTo>
                      <a:lnTo>
                        <a:pt x="786485" y="1435100"/>
                      </a:lnTo>
                      <a:lnTo>
                        <a:pt x="785723" y="1422400"/>
                      </a:lnTo>
                      <a:lnTo>
                        <a:pt x="799160" y="1422400"/>
                      </a:lnTo>
                      <a:lnTo>
                        <a:pt x="799160" y="1385951"/>
                      </a:lnTo>
                      <a:lnTo>
                        <a:pt x="798055" y="1397000"/>
                      </a:lnTo>
                      <a:lnTo>
                        <a:pt x="798106" y="1409700"/>
                      </a:lnTo>
                      <a:lnTo>
                        <a:pt x="786549" y="1409700"/>
                      </a:lnTo>
                      <a:lnTo>
                        <a:pt x="786663" y="1397000"/>
                      </a:lnTo>
                      <a:lnTo>
                        <a:pt x="785583" y="1397000"/>
                      </a:lnTo>
                      <a:lnTo>
                        <a:pt x="786752" y="1384300"/>
                      </a:lnTo>
                      <a:lnTo>
                        <a:pt x="787374" y="1384300"/>
                      </a:lnTo>
                      <a:lnTo>
                        <a:pt x="785672" y="1371600"/>
                      </a:lnTo>
                      <a:lnTo>
                        <a:pt x="786574" y="1371600"/>
                      </a:lnTo>
                      <a:lnTo>
                        <a:pt x="790257" y="1358900"/>
                      </a:lnTo>
                      <a:lnTo>
                        <a:pt x="786892" y="1358900"/>
                      </a:lnTo>
                      <a:lnTo>
                        <a:pt x="786917" y="1346200"/>
                      </a:lnTo>
                      <a:lnTo>
                        <a:pt x="786917" y="1333500"/>
                      </a:lnTo>
                      <a:lnTo>
                        <a:pt x="797915" y="1333500"/>
                      </a:lnTo>
                      <a:lnTo>
                        <a:pt x="798791" y="1346200"/>
                      </a:lnTo>
                      <a:lnTo>
                        <a:pt x="799020" y="1346200"/>
                      </a:lnTo>
                      <a:lnTo>
                        <a:pt x="798398" y="1358900"/>
                      </a:lnTo>
                      <a:lnTo>
                        <a:pt x="790257" y="1358900"/>
                      </a:lnTo>
                      <a:lnTo>
                        <a:pt x="793940" y="1371600"/>
                      </a:lnTo>
                      <a:lnTo>
                        <a:pt x="798029" y="1371600"/>
                      </a:lnTo>
                      <a:lnTo>
                        <a:pt x="798029" y="1384300"/>
                      </a:lnTo>
                      <a:lnTo>
                        <a:pt x="799325" y="1384300"/>
                      </a:lnTo>
                      <a:lnTo>
                        <a:pt x="799325" y="1130300"/>
                      </a:lnTo>
                      <a:lnTo>
                        <a:pt x="798512" y="1130300"/>
                      </a:lnTo>
                      <a:lnTo>
                        <a:pt x="798512" y="1206500"/>
                      </a:lnTo>
                      <a:lnTo>
                        <a:pt x="798195" y="1207566"/>
                      </a:lnTo>
                      <a:lnTo>
                        <a:pt x="798195" y="1295400"/>
                      </a:lnTo>
                      <a:lnTo>
                        <a:pt x="798195" y="1308100"/>
                      </a:lnTo>
                      <a:lnTo>
                        <a:pt x="798004" y="1308100"/>
                      </a:lnTo>
                      <a:lnTo>
                        <a:pt x="798004" y="1320800"/>
                      </a:lnTo>
                      <a:lnTo>
                        <a:pt x="786828" y="1320800"/>
                      </a:lnTo>
                      <a:lnTo>
                        <a:pt x="786828" y="1308100"/>
                      </a:lnTo>
                      <a:lnTo>
                        <a:pt x="787222" y="1308100"/>
                      </a:lnTo>
                      <a:lnTo>
                        <a:pt x="785583" y="1295400"/>
                      </a:lnTo>
                      <a:lnTo>
                        <a:pt x="798195" y="1295400"/>
                      </a:lnTo>
                      <a:lnTo>
                        <a:pt x="798195" y="1207566"/>
                      </a:lnTo>
                      <a:lnTo>
                        <a:pt x="798144" y="1207731"/>
                      </a:lnTo>
                      <a:lnTo>
                        <a:pt x="798144" y="1257300"/>
                      </a:lnTo>
                      <a:lnTo>
                        <a:pt x="798144" y="1270000"/>
                      </a:lnTo>
                      <a:lnTo>
                        <a:pt x="798080" y="1282700"/>
                      </a:lnTo>
                      <a:lnTo>
                        <a:pt x="786739" y="1282700"/>
                      </a:lnTo>
                      <a:lnTo>
                        <a:pt x="786739" y="1270000"/>
                      </a:lnTo>
                      <a:lnTo>
                        <a:pt x="785837" y="1270000"/>
                      </a:lnTo>
                      <a:lnTo>
                        <a:pt x="786434" y="1257300"/>
                      </a:lnTo>
                      <a:lnTo>
                        <a:pt x="798144" y="1257300"/>
                      </a:lnTo>
                      <a:lnTo>
                        <a:pt x="798144" y="1207731"/>
                      </a:lnTo>
                      <a:lnTo>
                        <a:pt x="794715" y="1219200"/>
                      </a:lnTo>
                      <a:lnTo>
                        <a:pt x="798029" y="1219200"/>
                      </a:lnTo>
                      <a:lnTo>
                        <a:pt x="798004" y="1244600"/>
                      </a:lnTo>
                      <a:lnTo>
                        <a:pt x="786853" y="1244600"/>
                      </a:lnTo>
                      <a:lnTo>
                        <a:pt x="786968" y="1231900"/>
                      </a:lnTo>
                      <a:lnTo>
                        <a:pt x="786866" y="1193800"/>
                      </a:lnTo>
                      <a:lnTo>
                        <a:pt x="786942" y="1181100"/>
                      </a:lnTo>
                      <a:lnTo>
                        <a:pt x="786942" y="1168400"/>
                      </a:lnTo>
                      <a:lnTo>
                        <a:pt x="798029" y="1168400"/>
                      </a:lnTo>
                      <a:lnTo>
                        <a:pt x="798029" y="1181100"/>
                      </a:lnTo>
                      <a:lnTo>
                        <a:pt x="797979" y="1193800"/>
                      </a:lnTo>
                      <a:lnTo>
                        <a:pt x="798144" y="1206500"/>
                      </a:lnTo>
                      <a:lnTo>
                        <a:pt x="798512" y="1206500"/>
                      </a:lnTo>
                      <a:lnTo>
                        <a:pt x="798512" y="1130300"/>
                      </a:lnTo>
                      <a:lnTo>
                        <a:pt x="798347" y="1130300"/>
                      </a:lnTo>
                      <a:lnTo>
                        <a:pt x="798347" y="1143000"/>
                      </a:lnTo>
                      <a:lnTo>
                        <a:pt x="797979" y="1143000"/>
                      </a:lnTo>
                      <a:lnTo>
                        <a:pt x="797979" y="1155700"/>
                      </a:lnTo>
                      <a:lnTo>
                        <a:pt x="786853" y="1155700"/>
                      </a:lnTo>
                      <a:lnTo>
                        <a:pt x="786917" y="1143000"/>
                      </a:lnTo>
                      <a:lnTo>
                        <a:pt x="786917" y="1130300"/>
                      </a:lnTo>
                      <a:lnTo>
                        <a:pt x="782574" y="1130300"/>
                      </a:lnTo>
                      <a:lnTo>
                        <a:pt x="782574" y="1511300"/>
                      </a:lnTo>
                      <a:lnTo>
                        <a:pt x="786980" y="1511300"/>
                      </a:lnTo>
                      <a:lnTo>
                        <a:pt x="786980" y="1498600"/>
                      </a:lnTo>
                      <a:lnTo>
                        <a:pt x="798144" y="1498600"/>
                      </a:lnTo>
                      <a:lnTo>
                        <a:pt x="798144" y="1511300"/>
                      </a:lnTo>
                      <a:lnTo>
                        <a:pt x="798195" y="1524000"/>
                      </a:lnTo>
                      <a:lnTo>
                        <a:pt x="792187" y="1524000"/>
                      </a:lnTo>
                      <a:lnTo>
                        <a:pt x="791654" y="1511300"/>
                      </a:lnTo>
                      <a:lnTo>
                        <a:pt x="787565" y="1511300"/>
                      </a:lnTo>
                      <a:lnTo>
                        <a:pt x="787565" y="1549400"/>
                      </a:lnTo>
                      <a:lnTo>
                        <a:pt x="792302" y="1549400"/>
                      </a:lnTo>
                      <a:lnTo>
                        <a:pt x="792302" y="1536700"/>
                      </a:lnTo>
                      <a:lnTo>
                        <a:pt x="798347" y="1536700"/>
                      </a:lnTo>
                      <a:lnTo>
                        <a:pt x="792302" y="1549400"/>
                      </a:lnTo>
                      <a:lnTo>
                        <a:pt x="792861" y="1549400"/>
                      </a:lnTo>
                      <a:lnTo>
                        <a:pt x="789635" y="1562100"/>
                      </a:lnTo>
                      <a:lnTo>
                        <a:pt x="787755" y="1562100"/>
                      </a:lnTo>
                      <a:lnTo>
                        <a:pt x="788225" y="1574800"/>
                      </a:lnTo>
                      <a:lnTo>
                        <a:pt x="787400" y="1574800"/>
                      </a:lnTo>
                      <a:lnTo>
                        <a:pt x="788111" y="1587500"/>
                      </a:lnTo>
                      <a:lnTo>
                        <a:pt x="789178" y="1587500"/>
                      </a:lnTo>
                      <a:lnTo>
                        <a:pt x="789635" y="1612900"/>
                      </a:lnTo>
                      <a:lnTo>
                        <a:pt x="789978" y="1638300"/>
                      </a:lnTo>
                      <a:lnTo>
                        <a:pt x="790117" y="1651000"/>
                      </a:lnTo>
                      <a:lnTo>
                        <a:pt x="791248" y="1651000"/>
                      </a:lnTo>
                      <a:lnTo>
                        <a:pt x="791400" y="1663700"/>
                      </a:lnTo>
                      <a:lnTo>
                        <a:pt x="777392" y="1663700"/>
                      </a:lnTo>
                      <a:lnTo>
                        <a:pt x="777963" y="1651000"/>
                      </a:lnTo>
                      <a:lnTo>
                        <a:pt x="779106" y="1638300"/>
                      </a:lnTo>
                      <a:lnTo>
                        <a:pt x="779373" y="1638300"/>
                      </a:lnTo>
                      <a:lnTo>
                        <a:pt x="779348" y="1625600"/>
                      </a:lnTo>
                      <a:lnTo>
                        <a:pt x="779602" y="1612900"/>
                      </a:lnTo>
                      <a:lnTo>
                        <a:pt x="780046" y="1600200"/>
                      </a:lnTo>
                      <a:lnTo>
                        <a:pt x="781558" y="1574800"/>
                      </a:lnTo>
                      <a:lnTo>
                        <a:pt x="777252" y="1574800"/>
                      </a:lnTo>
                      <a:lnTo>
                        <a:pt x="773823" y="1663700"/>
                      </a:lnTo>
                      <a:lnTo>
                        <a:pt x="749211" y="1663700"/>
                      </a:lnTo>
                      <a:lnTo>
                        <a:pt x="747979" y="1651000"/>
                      </a:lnTo>
                      <a:lnTo>
                        <a:pt x="746785" y="1625600"/>
                      </a:lnTo>
                      <a:lnTo>
                        <a:pt x="746048" y="1600200"/>
                      </a:lnTo>
                      <a:lnTo>
                        <a:pt x="746188" y="1574800"/>
                      </a:lnTo>
                      <a:lnTo>
                        <a:pt x="741387" y="1574800"/>
                      </a:lnTo>
                      <a:lnTo>
                        <a:pt x="744143" y="1663700"/>
                      </a:lnTo>
                      <a:lnTo>
                        <a:pt x="731951" y="1663700"/>
                      </a:lnTo>
                      <a:lnTo>
                        <a:pt x="731583" y="1638300"/>
                      </a:lnTo>
                      <a:lnTo>
                        <a:pt x="732447" y="1625600"/>
                      </a:lnTo>
                      <a:lnTo>
                        <a:pt x="733412" y="1600200"/>
                      </a:lnTo>
                      <a:lnTo>
                        <a:pt x="733348" y="1574800"/>
                      </a:lnTo>
                      <a:lnTo>
                        <a:pt x="729399" y="1574800"/>
                      </a:lnTo>
                      <a:lnTo>
                        <a:pt x="729462" y="1600200"/>
                      </a:lnTo>
                      <a:lnTo>
                        <a:pt x="727659" y="1638300"/>
                      </a:lnTo>
                      <a:lnTo>
                        <a:pt x="727697" y="1663700"/>
                      </a:lnTo>
                      <a:lnTo>
                        <a:pt x="705053" y="1663700"/>
                      </a:lnTo>
                      <a:lnTo>
                        <a:pt x="704113" y="1625600"/>
                      </a:lnTo>
                      <a:lnTo>
                        <a:pt x="703618" y="1612900"/>
                      </a:lnTo>
                      <a:lnTo>
                        <a:pt x="703008" y="1600200"/>
                      </a:lnTo>
                      <a:lnTo>
                        <a:pt x="702703" y="1587500"/>
                      </a:lnTo>
                      <a:lnTo>
                        <a:pt x="701205" y="1587500"/>
                      </a:lnTo>
                      <a:lnTo>
                        <a:pt x="701929" y="1574800"/>
                      </a:lnTo>
                      <a:lnTo>
                        <a:pt x="697649" y="1574800"/>
                      </a:lnTo>
                      <a:lnTo>
                        <a:pt x="698995" y="1600200"/>
                      </a:lnTo>
                      <a:lnTo>
                        <a:pt x="701192" y="1663700"/>
                      </a:lnTo>
                      <a:lnTo>
                        <a:pt x="688619" y="1663700"/>
                      </a:lnTo>
                      <a:lnTo>
                        <a:pt x="688111" y="1651000"/>
                      </a:lnTo>
                      <a:lnTo>
                        <a:pt x="688581" y="1625600"/>
                      </a:lnTo>
                      <a:lnTo>
                        <a:pt x="689775" y="1600200"/>
                      </a:lnTo>
                      <a:lnTo>
                        <a:pt x="691476" y="1574800"/>
                      </a:lnTo>
                      <a:lnTo>
                        <a:pt x="686790" y="1574800"/>
                      </a:lnTo>
                      <a:lnTo>
                        <a:pt x="683514" y="1663700"/>
                      </a:lnTo>
                      <a:lnTo>
                        <a:pt x="664667" y="1663700"/>
                      </a:lnTo>
                      <a:lnTo>
                        <a:pt x="664552" y="1651000"/>
                      </a:lnTo>
                      <a:lnTo>
                        <a:pt x="664387" y="1638300"/>
                      </a:lnTo>
                      <a:lnTo>
                        <a:pt x="664210" y="1625600"/>
                      </a:lnTo>
                      <a:lnTo>
                        <a:pt x="663867" y="1625600"/>
                      </a:lnTo>
                      <a:lnTo>
                        <a:pt x="663016" y="1600200"/>
                      </a:lnTo>
                      <a:lnTo>
                        <a:pt x="662470" y="1587500"/>
                      </a:lnTo>
                      <a:lnTo>
                        <a:pt x="662597" y="1574800"/>
                      </a:lnTo>
                      <a:lnTo>
                        <a:pt x="658672" y="1574800"/>
                      </a:lnTo>
                      <a:lnTo>
                        <a:pt x="658685" y="1587500"/>
                      </a:lnTo>
                      <a:lnTo>
                        <a:pt x="658647" y="1612900"/>
                      </a:lnTo>
                      <a:lnTo>
                        <a:pt x="659218" y="1612900"/>
                      </a:lnTo>
                      <a:lnTo>
                        <a:pt x="660082" y="1625600"/>
                      </a:lnTo>
                      <a:lnTo>
                        <a:pt x="660361" y="1638300"/>
                      </a:lnTo>
                      <a:lnTo>
                        <a:pt x="660450" y="1651000"/>
                      </a:lnTo>
                      <a:lnTo>
                        <a:pt x="660742" y="1663700"/>
                      </a:lnTo>
                      <a:lnTo>
                        <a:pt x="648081" y="1663700"/>
                      </a:lnTo>
                      <a:lnTo>
                        <a:pt x="650938" y="1574800"/>
                      </a:lnTo>
                      <a:lnTo>
                        <a:pt x="646239" y="1574800"/>
                      </a:lnTo>
                      <a:lnTo>
                        <a:pt x="646442" y="1600200"/>
                      </a:lnTo>
                      <a:lnTo>
                        <a:pt x="645591" y="1625600"/>
                      </a:lnTo>
                      <a:lnTo>
                        <a:pt x="644626" y="1638300"/>
                      </a:lnTo>
                      <a:lnTo>
                        <a:pt x="644512" y="1663700"/>
                      </a:lnTo>
                      <a:lnTo>
                        <a:pt x="621969" y="1663700"/>
                      </a:lnTo>
                      <a:lnTo>
                        <a:pt x="620433" y="1612900"/>
                      </a:lnTo>
                      <a:lnTo>
                        <a:pt x="619899" y="1587500"/>
                      </a:lnTo>
                      <a:lnTo>
                        <a:pt x="618858" y="1587500"/>
                      </a:lnTo>
                      <a:lnTo>
                        <a:pt x="618223" y="1574800"/>
                      </a:lnTo>
                      <a:lnTo>
                        <a:pt x="614578" y="1574800"/>
                      </a:lnTo>
                      <a:lnTo>
                        <a:pt x="615873" y="1600200"/>
                      </a:lnTo>
                      <a:lnTo>
                        <a:pt x="616242" y="1612900"/>
                      </a:lnTo>
                      <a:lnTo>
                        <a:pt x="616712" y="1625600"/>
                      </a:lnTo>
                      <a:lnTo>
                        <a:pt x="617143" y="1625600"/>
                      </a:lnTo>
                      <a:lnTo>
                        <a:pt x="617969" y="1651000"/>
                      </a:lnTo>
                      <a:lnTo>
                        <a:pt x="618083" y="1663700"/>
                      </a:lnTo>
                      <a:lnTo>
                        <a:pt x="605015" y="1663700"/>
                      </a:lnTo>
                      <a:lnTo>
                        <a:pt x="605586" y="1638300"/>
                      </a:lnTo>
                      <a:lnTo>
                        <a:pt x="605904" y="1625600"/>
                      </a:lnTo>
                      <a:lnTo>
                        <a:pt x="606323" y="1600200"/>
                      </a:lnTo>
                      <a:lnTo>
                        <a:pt x="606666" y="1600200"/>
                      </a:lnTo>
                      <a:lnTo>
                        <a:pt x="607199" y="1587500"/>
                      </a:lnTo>
                      <a:lnTo>
                        <a:pt x="608444" y="1574800"/>
                      </a:lnTo>
                      <a:lnTo>
                        <a:pt x="603097" y="1574800"/>
                      </a:lnTo>
                      <a:lnTo>
                        <a:pt x="605167" y="1587500"/>
                      </a:lnTo>
                      <a:lnTo>
                        <a:pt x="603173" y="1587500"/>
                      </a:lnTo>
                      <a:lnTo>
                        <a:pt x="603745" y="1600200"/>
                      </a:lnTo>
                      <a:lnTo>
                        <a:pt x="602551" y="1612900"/>
                      </a:lnTo>
                      <a:lnTo>
                        <a:pt x="601903" y="1625600"/>
                      </a:lnTo>
                      <a:lnTo>
                        <a:pt x="601980" y="1638300"/>
                      </a:lnTo>
                      <a:lnTo>
                        <a:pt x="600710" y="1663700"/>
                      </a:lnTo>
                      <a:lnTo>
                        <a:pt x="574408" y="1663700"/>
                      </a:lnTo>
                      <a:lnTo>
                        <a:pt x="574217" y="1638300"/>
                      </a:lnTo>
                      <a:lnTo>
                        <a:pt x="574065" y="1638300"/>
                      </a:lnTo>
                      <a:lnTo>
                        <a:pt x="573671" y="1625600"/>
                      </a:lnTo>
                      <a:lnTo>
                        <a:pt x="572274" y="1574800"/>
                      </a:lnTo>
                      <a:lnTo>
                        <a:pt x="568198" y="1574800"/>
                      </a:lnTo>
                      <a:lnTo>
                        <a:pt x="568388" y="1587500"/>
                      </a:lnTo>
                      <a:lnTo>
                        <a:pt x="570407" y="1663700"/>
                      </a:lnTo>
                      <a:lnTo>
                        <a:pt x="558393" y="1663700"/>
                      </a:lnTo>
                      <a:lnTo>
                        <a:pt x="558241" y="1638300"/>
                      </a:lnTo>
                      <a:lnTo>
                        <a:pt x="559117" y="1625600"/>
                      </a:lnTo>
                      <a:lnTo>
                        <a:pt x="560044" y="1600200"/>
                      </a:lnTo>
                      <a:lnTo>
                        <a:pt x="560031" y="1574800"/>
                      </a:lnTo>
                      <a:lnTo>
                        <a:pt x="560882" y="1574800"/>
                      </a:lnTo>
                      <a:lnTo>
                        <a:pt x="560349" y="1562100"/>
                      </a:lnTo>
                      <a:lnTo>
                        <a:pt x="560514" y="1562100"/>
                      </a:lnTo>
                      <a:lnTo>
                        <a:pt x="557987" y="1549400"/>
                      </a:lnTo>
                      <a:lnTo>
                        <a:pt x="560463" y="1549400"/>
                      </a:lnTo>
                      <a:lnTo>
                        <a:pt x="560463" y="1524000"/>
                      </a:lnTo>
                      <a:lnTo>
                        <a:pt x="563410" y="1511300"/>
                      </a:lnTo>
                      <a:lnTo>
                        <a:pt x="567296" y="1511300"/>
                      </a:lnTo>
                      <a:lnTo>
                        <a:pt x="567296" y="1498600"/>
                      </a:lnTo>
                      <a:lnTo>
                        <a:pt x="567296" y="1130300"/>
                      </a:lnTo>
                      <a:lnTo>
                        <a:pt x="564172" y="1130300"/>
                      </a:lnTo>
                      <a:lnTo>
                        <a:pt x="564172" y="1244600"/>
                      </a:lnTo>
                      <a:lnTo>
                        <a:pt x="563803" y="1244600"/>
                      </a:lnTo>
                      <a:lnTo>
                        <a:pt x="563803" y="1358900"/>
                      </a:lnTo>
                      <a:lnTo>
                        <a:pt x="562813" y="1358900"/>
                      </a:lnTo>
                      <a:lnTo>
                        <a:pt x="562813" y="1397000"/>
                      </a:lnTo>
                      <a:lnTo>
                        <a:pt x="562813" y="1409700"/>
                      </a:lnTo>
                      <a:lnTo>
                        <a:pt x="562673" y="1409700"/>
                      </a:lnTo>
                      <a:lnTo>
                        <a:pt x="562673" y="1498600"/>
                      </a:lnTo>
                      <a:lnTo>
                        <a:pt x="562673" y="1511300"/>
                      </a:lnTo>
                      <a:lnTo>
                        <a:pt x="556831" y="1511300"/>
                      </a:lnTo>
                      <a:lnTo>
                        <a:pt x="555917" y="1524000"/>
                      </a:lnTo>
                      <a:lnTo>
                        <a:pt x="551446" y="1524000"/>
                      </a:lnTo>
                      <a:lnTo>
                        <a:pt x="557022" y="1536700"/>
                      </a:lnTo>
                      <a:lnTo>
                        <a:pt x="557517" y="1536700"/>
                      </a:lnTo>
                      <a:lnTo>
                        <a:pt x="556602" y="1541233"/>
                      </a:lnTo>
                      <a:lnTo>
                        <a:pt x="556602" y="1574800"/>
                      </a:lnTo>
                      <a:lnTo>
                        <a:pt x="553770" y="1663700"/>
                      </a:lnTo>
                      <a:lnTo>
                        <a:pt x="550989" y="1663700"/>
                      </a:lnTo>
                      <a:lnTo>
                        <a:pt x="549719" y="1651000"/>
                      </a:lnTo>
                      <a:lnTo>
                        <a:pt x="549465" y="1638300"/>
                      </a:lnTo>
                      <a:lnTo>
                        <a:pt x="549338" y="1638300"/>
                      </a:lnTo>
                      <a:lnTo>
                        <a:pt x="549262" y="1612900"/>
                      </a:lnTo>
                      <a:lnTo>
                        <a:pt x="549084" y="1612900"/>
                      </a:lnTo>
                      <a:lnTo>
                        <a:pt x="548678" y="1600200"/>
                      </a:lnTo>
                      <a:lnTo>
                        <a:pt x="548157" y="1587500"/>
                      </a:lnTo>
                      <a:lnTo>
                        <a:pt x="546989" y="1574800"/>
                      </a:lnTo>
                      <a:lnTo>
                        <a:pt x="543509" y="1574800"/>
                      </a:lnTo>
                      <a:lnTo>
                        <a:pt x="543648" y="1587500"/>
                      </a:lnTo>
                      <a:lnTo>
                        <a:pt x="544283" y="1612900"/>
                      </a:lnTo>
                      <a:lnTo>
                        <a:pt x="545223" y="1638300"/>
                      </a:lnTo>
                      <a:lnTo>
                        <a:pt x="545858" y="1663700"/>
                      </a:lnTo>
                      <a:lnTo>
                        <a:pt x="534073" y="1663700"/>
                      </a:lnTo>
                      <a:lnTo>
                        <a:pt x="534123" y="1638300"/>
                      </a:lnTo>
                      <a:lnTo>
                        <a:pt x="534314" y="1625600"/>
                      </a:lnTo>
                      <a:lnTo>
                        <a:pt x="534593" y="1625600"/>
                      </a:lnTo>
                      <a:lnTo>
                        <a:pt x="534924" y="1612900"/>
                      </a:lnTo>
                      <a:lnTo>
                        <a:pt x="535292" y="1600200"/>
                      </a:lnTo>
                      <a:lnTo>
                        <a:pt x="535419" y="1600200"/>
                      </a:lnTo>
                      <a:lnTo>
                        <a:pt x="535393" y="1587500"/>
                      </a:lnTo>
                      <a:lnTo>
                        <a:pt x="535863" y="1587500"/>
                      </a:lnTo>
                      <a:lnTo>
                        <a:pt x="537438" y="1574800"/>
                      </a:lnTo>
                      <a:lnTo>
                        <a:pt x="537019" y="1574800"/>
                      </a:lnTo>
                      <a:lnTo>
                        <a:pt x="536981" y="1562100"/>
                      </a:lnTo>
                      <a:lnTo>
                        <a:pt x="535190" y="1562100"/>
                      </a:lnTo>
                      <a:lnTo>
                        <a:pt x="531939" y="1549400"/>
                      </a:lnTo>
                      <a:lnTo>
                        <a:pt x="551078" y="1549400"/>
                      </a:lnTo>
                      <a:lnTo>
                        <a:pt x="554443" y="1562100"/>
                      </a:lnTo>
                      <a:lnTo>
                        <a:pt x="556285" y="1562100"/>
                      </a:lnTo>
                      <a:lnTo>
                        <a:pt x="555777" y="1574800"/>
                      </a:lnTo>
                      <a:lnTo>
                        <a:pt x="556602" y="1574800"/>
                      </a:lnTo>
                      <a:lnTo>
                        <a:pt x="556602" y="1541233"/>
                      </a:lnTo>
                      <a:lnTo>
                        <a:pt x="554951" y="1549400"/>
                      </a:lnTo>
                      <a:lnTo>
                        <a:pt x="551446" y="1536700"/>
                      </a:lnTo>
                      <a:lnTo>
                        <a:pt x="551446" y="1524000"/>
                      </a:lnTo>
                      <a:lnTo>
                        <a:pt x="550570" y="1524000"/>
                      </a:lnTo>
                      <a:lnTo>
                        <a:pt x="551446" y="1511300"/>
                      </a:lnTo>
                      <a:lnTo>
                        <a:pt x="551751" y="1511300"/>
                      </a:lnTo>
                      <a:lnTo>
                        <a:pt x="550138" y="1498600"/>
                      </a:lnTo>
                      <a:lnTo>
                        <a:pt x="562673" y="1498600"/>
                      </a:lnTo>
                      <a:lnTo>
                        <a:pt x="562673" y="1409700"/>
                      </a:lnTo>
                      <a:lnTo>
                        <a:pt x="562584" y="1422400"/>
                      </a:lnTo>
                      <a:lnTo>
                        <a:pt x="562584" y="1435100"/>
                      </a:lnTo>
                      <a:lnTo>
                        <a:pt x="562470" y="1485900"/>
                      </a:lnTo>
                      <a:lnTo>
                        <a:pt x="551129" y="1485900"/>
                      </a:lnTo>
                      <a:lnTo>
                        <a:pt x="551129" y="1473200"/>
                      </a:lnTo>
                      <a:lnTo>
                        <a:pt x="551497" y="1473200"/>
                      </a:lnTo>
                      <a:lnTo>
                        <a:pt x="551497" y="1460500"/>
                      </a:lnTo>
                      <a:lnTo>
                        <a:pt x="562444" y="1460500"/>
                      </a:lnTo>
                      <a:lnTo>
                        <a:pt x="562470" y="1485900"/>
                      </a:lnTo>
                      <a:lnTo>
                        <a:pt x="562470" y="1435100"/>
                      </a:lnTo>
                      <a:lnTo>
                        <a:pt x="562381" y="1447800"/>
                      </a:lnTo>
                      <a:lnTo>
                        <a:pt x="551357" y="1447800"/>
                      </a:lnTo>
                      <a:lnTo>
                        <a:pt x="551472" y="1435100"/>
                      </a:lnTo>
                      <a:lnTo>
                        <a:pt x="551472" y="1422400"/>
                      </a:lnTo>
                      <a:lnTo>
                        <a:pt x="562584" y="1422400"/>
                      </a:lnTo>
                      <a:lnTo>
                        <a:pt x="562584" y="1409700"/>
                      </a:lnTo>
                      <a:lnTo>
                        <a:pt x="551357" y="1409700"/>
                      </a:lnTo>
                      <a:lnTo>
                        <a:pt x="551408" y="1397000"/>
                      </a:lnTo>
                      <a:lnTo>
                        <a:pt x="551497" y="1384300"/>
                      </a:lnTo>
                      <a:lnTo>
                        <a:pt x="551497" y="1371600"/>
                      </a:lnTo>
                      <a:lnTo>
                        <a:pt x="562584" y="1371600"/>
                      </a:lnTo>
                      <a:lnTo>
                        <a:pt x="562584" y="1384300"/>
                      </a:lnTo>
                      <a:lnTo>
                        <a:pt x="562419" y="1384300"/>
                      </a:lnTo>
                      <a:lnTo>
                        <a:pt x="562419" y="1397000"/>
                      </a:lnTo>
                      <a:lnTo>
                        <a:pt x="562813" y="1397000"/>
                      </a:lnTo>
                      <a:lnTo>
                        <a:pt x="562813" y="1358900"/>
                      </a:lnTo>
                      <a:lnTo>
                        <a:pt x="551167" y="1358900"/>
                      </a:lnTo>
                      <a:lnTo>
                        <a:pt x="551167" y="1346200"/>
                      </a:lnTo>
                      <a:lnTo>
                        <a:pt x="551649" y="1346200"/>
                      </a:lnTo>
                      <a:lnTo>
                        <a:pt x="550392" y="1333500"/>
                      </a:lnTo>
                      <a:lnTo>
                        <a:pt x="562584" y="1333500"/>
                      </a:lnTo>
                      <a:lnTo>
                        <a:pt x="562584" y="1346200"/>
                      </a:lnTo>
                      <a:lnTo>
                        <a:pt x="563575" y="1346200"/>
                      </a:lnTo>
                      <a:lnTo>
                        <a:pt x="563803" y="1358900"/>
                      </a:lnTo>
                      <a:lnTo>
                        <a:pt x="563803" y="1244600"/>
                      </a:lnTo>
                      <a:lnTo>
                        <a:pt x="562698" y="1244600"/>
                      </a:lnTo>
                      <a:lnTo>
                        <a:pt x="562698" y="1270000"/>
                      </a:lnTo>
                      <a:lnTo>
                        <a:pt x="562698" y="1282700"/>
                      </a:lnTo>
                      <a:lnTo>
                        <a:pt x="562635" y="1308100"/>
                      </a:lnTo>
                      <a:lnTo>
                        <a:pt x="562635" y="1320800"/>
                      </a:lnTo>
                      <a:lnTo>
                        <a:pt x="551268" y="1320800"/>
                      </a:lnTo>
                      <a:lnTo>
                        <a:pt x="551268" y="1308100"/>
                      </a:lnTo>
                      <a:lnTo>
                        <a:pt x="551408" y="1308100"/>
                      </a:lnTo>
                      <a:lnTo>
                        <a:pt x="551408" y="1295400"/>
                      </a:lnTo>
                      <a:lnTo>
                        <a:pt x="562419" y="1295400"/>
                      </a:lnTo>
                      <a:lnTo>
                        <a:pt x="562419" y="1308100"/>
                      </a:lnTo>
                      <a:lnTo>
                        <a:pt x="562635" y="1308100"/>
                      </a:lnTo>
                      <a:lnTo>
                        <a:pt x="562635" y="1282700"/>
                      </a:lnTo>
                      <a:lnTo>
                        <a:pt x="551192" y="1282700"/>
                      </a:lnTo>
                      <a:lnTo>
                        <a:pt x="551078" y="1270000"/>
                      </a:lnTo>
                      <a:lnTo>
                        <a:pt x="551408" y="1270000"/>
                      </a:lnTo>
                      <a:lnTo>
                        <a:pt x="551408" y="1257300"/>
                      </a:lnTo>
                      <a:lnTo>
                        <a:pt x="562381" y="1257300"/>
                      </a:lnTo>
                      <a:lnTo>
                        <a:pt x="562381" y="1270000"/>
                      </a:lnTo>
                      <a:lnTo>
                        <a:pt x="562698" y="1270000"/>
                      </a:lnTo>
                      <a:lnTo>
                        <a:pt x="562698" y="1244600"/>
                      </a:lnTo>
                      <a:lnTo>
                        <a:pt x="551307" y="1244600"/>
                      </a:lnTo>
                      <a:lnTo>
                        <a:pt x="551307" y="1231900"/>
                      </a:lnTo>
                      <a:lnTo>
                        <a:pt x="551446" y="1231900"/>
                      </a:lnTo>
                      <a:lnTo>
                        <a:pt x="551446" y="1219200"/>
                      </a:lnTo>
                      <a:lnTo>
                        <a:pt x="551789" y="1219200"/>
                      </a:lnTo>
                      <a:lnTo>
                        <a:pt x="550252" y="1206500"/>
                      </a:lnTo>
                      <a:lnTo>
                        <a:pt x="551078" y="1206500"/>
                      </a:lnTo>
                      <a:lnTo>
                        <a:pt x="551129" y="1193800"/>
                      </a:lnTo>
                      <a:lnTo>
                        <a:pt x="551332" y="1193800"/>
                      </a:lnTo>
                      <a:lnTo>
                        <a:pt x="551383" y="1181100"/>
                      </a:lnTo>
                      <a:lnTo>
                        <a:pt x="551383" y="1168400"/>
                      </a:lnTo>
                      <a:lnTo>
                        <a:pt x="562635" y="1168400"/>
                      </a:lnTo>
                      <a:lnTo>
                        <a:pt x="562635" y="1181100"/>
                      </a:lnTo>
                      <a:lnTo>
                        <a:pt x="563549" y="1181100"/>
                      </a:lnTo>
                      <a:lnTo>
                        <a:pt x="562787" y="1193800"/>
                      </a:lnTo>
                      <a:lnTo>
                        <a:pt x="562279" y="1193800"/>
                      </a:lnTo>
                      <a:lnTo>
                        <a:pt x="563372" y="1206500"/>
                      </a:lnTo>
                      <a:lnTo>
                        <a:pt x="562165" y="1219200"/>
                      </a:lnTo>
                      <a:lnTo>
                        <a:pt x="562470" y="1219200"/>
                      </a:lnTo>
                      <a:lnTo>
                        <a:pt x="562470" y="1231900"/>
                      </a:lnTo>
                      <a:lnTo>
                        <a:pt x="561340" y="1231900"/>
                      </a:lnTo>
                      <a:lnTo>
                        <a:pt x="564172" y="1244600"/>
                      </a:lnTo>
                      <a:lnTo>
                        <a:pt x="564172" y="1130300"/>
                      </a:lnTo>
                      <a:lnTo>
                        <a:pt x="562305" y="1130300"/>
                      </a:lnTo>
                      <a:lnTo>
                        <a:pt x="563016" y="1143000"/>
                      </a:lnTo>
                      <a:lnTo>
                        <a:pt x="562635" y="1143000"/>
                      </a:lnTo>
                      <a:lnTo>
                        <a:pt x="562635" y="1155700"/>
                      </a:lnTo>
                      <a:lnTo>
                        <a:pt x="551154" y="1155700"/>
                      </a:lnTo>
                      <a:lnTo>
                        <a:pt x="551103" y="1143000"/>
                      </a:lnTo>
                      <a:lnTo>
                        <a:pt x="551383" y="1143000"/>
                      </a:lnTo>
                      <a:lnTo>
                        <a:pt x="551383" y="1130300"/>
                      </a:lnTo>
                      <a:lnTo>
                        <a:pt x="546887" y="1130300"/>
                      </a:lnTo>
                      <a:lnTo>
                        <a:pt x="547141" y="1143000"/>
                      </a:lnTo>
                      <a:lnTo>
                        <a:pt x="547141" y="1155700"/>
                      </a:lnTo>
                      <a:lnTo>
                        <a:pt x="547103" y="1308100"/>
                      </a:lnTo>
                      <a:lnTo>
                        <a:pt x="546798" y="1333500"/>
                      </a:lnTo>
                      <a:lnTo>
                        <a:pt x="546798" y="1346200"/>
                      </a:lnTo>
                      <a:lnTo>
                        <a:pt x="547001" y="1358900"/>
                      </a:lnTo>
                      <a:lnTo>
                        <a:pt x="547077" y="1371600"/>
                      </a:lnTo>
                      <a:lnTo>
                        <a:pt x="547052" y="1536700"/>
                      </a:lnTo>
                      <a:lnTo>
                        <a:pt x="526389" y="1536700"/>
                      </a:lnTo>
                      <a:lnTo>
                        <a:pt x="526237" y="1130300"/>
                      </a:lnTo>
                      <a:lnTo>
                        <a:pt x="522224" y="1130300"/>
                      </a:lnTo>
                      <a:lnTo>
                        <a:pt x="522224" y="1536700"/>
                      </a:lnTo>
                      <a:lnTo>
                        <a:pt x="520966" y="1536700"/>
                      </a:lnTo>
                      <a:lnTo>
                        <a:pt x="522503" y="1549400"/>
                      </a:lnTo>
                      <a:lnTo>
                        <a:pt x="533476" y="1562100"/>
                      </a:lnTo>
                      <a:lnTo>
                        <a:pt x="533158" y="1562100"/>
                      </a:lnTo>
                      <a:lnTo>
                        <a:pt x="532460" y="1587500"/>
                      </a:lnTo>
                      <a:lnTo>
                        <a:pt x="531685" y="1587500"/>
                      </a:lnTo>
                      <a:lnTo>
                        <a:pt x="530847" y="1612900"/>
                      </a:lnTo>
                      <a:lnTo>
                        <a:pt x="530313" y="1638300"/>
                      </a:lnTo>
                      <a:lnTo>
                        <a:pt x="529272" y="1663700"/>
                      </a:lnTo>
                      <a:lnTo>
                        <a:pt x="504621" y="1663700"/>
                      </a:lnTo>
                      <a:lnTo>
                        <a:pt x="497128" y="1651000"/>
                      </a:lnTo>
                      <a:lnTo>
                        <a:pt x="494665" y="1651000"/>
                      </a:lnTo>
                      <a:lnTo>
                        <a:pt x="499884" y="1638300"/>
                      </a:lnTo>
                      <a:lnTo>
                        <a:pt x="499478" y="1625600"/>
                      </a:lnTo>
                      <a:lnTo>
                        <a:pt x="494842" y="1625600"/>
                      </a:lnTo>
                      <a:lnTo>
                        <a:pt x="494842" y="1638300"/>
                      </a:lnTo>
                      <a:lnTo>
                        <a:pt x="486638" y="1638300"/>
                      </a:lnTo>
                      <a:lnTo>
                        <a:pt x="488035" y="1625600"/>
                      </a:lnTo>
                      <a:lnTo>
                        <a:pt x="493306" y="1625600"/>
                      </a:lnTo>
                      <a:lnTo>
                        <a:pt x="494842" y="1638300"/>
                      </a:lnTo>
                      <a:lnTo>
                        <a:pt x="494842" y="1625600"/>
                      </a:lnTo>
                      <a:lnTo>
                        <a:pt x="494804" y="1371600"/>
                      </a:lnTo>
                      <a:lnTo>
                        <a:pt x="494804" y="1358900"/>
                      </a:lnTo>
                      <a:lnTo>
                        <a:pt x="494804" y="1130300"/>
                      </a:lnTo>
                      <a:lnTo>
                        <a:pt x="495198" y="1130300"/>
                      </a:lnTo>
                      <a:lnTo>
                        <a:pt x="494360" y="1117600"/>
                      </a:lnTo>
                      <a:lnTo>
                        <a:pt x="494017" y="1117600"/>
                      </a:lnTo>
                      <a:lnTo>
                        <a:pt x="495439" y="1104900"/>
                      </a:lnTo>
                      <a:lnTo>
                        <a:pt x="590257" y="1104900"/>
                      </a:lnTo>
                      <a:lnTo>
                        <a:pt x="595210" y="1092200"/>
                      </a:lnTo>
                      <a:lnTo>
                        <a:pt x="594080" y="1092200"/>
                      </a:lnTo>
                      <a:lnTo>
                        <a:pt x="594080" y="952500"/>
                      </a:lnTo>
                      <a:lnTo>
                        <a:pt x="594296" y="952500"/>
                      </a:lnTo>
                      <a:lnTo>
                        <a:pt x="592861" y="939800"/>
                      </a:lnTo>
                      <a:lnTo>
                        <a:pt x="593928" y="939800"/>
                      </a:lnTo>
                      <a:lnTo>
                        <a:pt x="593509" y="927100"/>
                      </a:lnTo>
                      <a:lnTo>
                        <a:pt x="593674" y="914400"/>
                      </a:lnTo>
                      <a:lnTo>
                        <a:pt x="593674" y="901700"/>
                      </a:lnTo>
                      <a:lnTo>
                        <a:pt x="592429" y="901700"/>
                      </a:lnTo>
                      <a:lnTo>
                        <a:pt x="590537" y="889000"/>
                      </a:lnTo>
                      <a:lnTo>
                        <a:pt x="573976" y="889000"/>
                      </a:lnTo>
                      <a:lnTo>
                        <a:pt x="582193" y="901700"/>
                      </a:lnTo>
                      <a:lnTo>
                        <a:pt x="584301" y="901700"/>
                      </a:lnTo>
                      <a:lnTo>
                        <a:pt x="584301" y="1092200"/>
                      </a:lnTo>
                      <a:lnTo>
                        <a:pt x="579653" y="1092200"/>
                      </a:lnTo>
                      <a:lnTo>
                        <a:pt x="578916" y="1079500"/>
                      </a:lnTo>
                      <a:lnTo>
                        <a:pt x="575056" y="1079500"/>
                      </a:lnTo>
                      <a:lnTo>
                        <a:pt x="575056" y="1092200"/>
                      </a:lnTo>
                      <a:lnTo>
                        <a:pt x="537184" y="1092200"/>
                      </a:lnTo>
                      <a:lnTo>
                        <a:pt x="541642" y="1079500"/>
                      </a:lnTo>
                      <a:lnTo>
                        <a:pt x="533615" y="1079500"/>
                      </a:lnTo>
                      <a:lnTo>
                        <a:pt x="532815" y="1092200"/>
                      </a:lnTo>
                      <a:lnTo>
                        <a:pt x="475792" y="1092200"/>
                      </a:lnTo>
                      <a:lnTo>
                        <a:pt x="479082" y="1104900"/>
                      </a:lnTo>
                      <a:lnTo>
                        <a:pt x="485051" y="1104900"/>
                      </a:lnTo>
                      <a:lnTo>
                        <a:pt x="485686" y="1155700"/>
                      </a:lnTo>
                      <a:lnTo>
                        <a:pt x="485736" y="1168400"/>
                      </a:lnTo>
                      <a:lnTo>
                        <a:pt x="485813" y="1219200"/>
                      </a:lnTo>
                      <a:lnTo>
                        <a:pt x="485622" y="1270000"/>
                      </a:lnTo>
                      <a:lnTo>
                        <a:pt x="485025" y="1320800"/>
                      </a:lnTo>
                      <a:lnTo>
                        <a:pt x="484797" y="1324025"/>
                      </a:lnTo>
                      <a:lnTo>
                        <a:pt x="484797" y="1346200"/>
                      </a:lnTo>
                      <a:lnTo>
                        <a:pt x="484797" y="1358900"/>
                      </a:lnTo>
                      <a:lnTo>
                        <a:pt x="462635" y="1358900"/>
                      </a:lnTo>
                      <a:lnTo>
                        <a:pt x="464312" y="1346200"/>
                      </a:lnTo>
                      <a:lnTo>
                        <a:pt x="484797" y="1346200"/>
                      </a:lnTo>
                      <a:lnTo>
                        <a:pt x="484797" y="1324025"/>
                      </a:lnTo>
                      <a:lnTo>
                        <a:pt x="484124" y="1333500"/>
                      </a:lnTo>
                      <a:lnTo>
                        <a:pt x="443725" y="1333500"/>
                      </a:lnTo>
                      <a:lnTo>
                        <a:pt x="438404" y="1346200"/>
                      </a:lnTo>
                      <a:lnTo>
                        <a:pt x="459206" y="1346200"/>
                      </a:lnTo>
                      <a:lnTo>
                        <a:pt x="457301" y="1358900"/>
                      </a:lnTo>
                      <a:lnTo>
                        <a:pt x="433920" y="1358900"/>
                      </a:lnTo>
                      <a:lnTo>
                        <a:pt x="433920" y="1409700"/>
                      </a:lnTo>
                      <a:lnTo>
                        <a:pt x="433374" y="1409700"/>
                      </a:lnTo>
                      <a:lnTo>
                        <a:pt x="433374" y="1422400"/>
                      </a:lnTo>
                      <a:lnTo>
                        <a:pt x="433920" y="1435100"/>
                      </a:lnTo>
                      <a:lnTo>
                        <a:pt x="433374" y="1435100"/>
                      </a:lnTo>
                      <a:lnTo>
                        <a:pt x="433374" y="1447800"/>
                      </a:lnTo>
                      <a:lnTo>
                        <a:pt x="433095" y="1447800"/>
                      </a:lnTo>
                      <a:lnTo>
                        <a:pt x="433895" y="1460500"/>
                      </a:lnTo>
                      <a:lnTo>
                        <a:pt x="433870" y="1524000"/>
                      </a:lnTo>
                      <a:lnTo>
                        <a:pt x="433387" y="1536700"/>
                      </a:lnTo>
                      <a:lnTo>
                        <a:pt x="433438" y="1549400"/>
                      </a:lnTo>
                      <a:lnTo>
                        <a:pt x="433184" y="1549400"/>
                      </a:lnTo>
                      <a:lnTo>
                        <a:pt x="433184" y="1562100"/>
                      </a:lnTo>
                      <a:lnTo>
                        <a:pt x="433387" y="1562100"/>
                      </a:lnTo>
                      <a:lnTo>
                        <a:pt x="433387" y="1587500"/>
                      </a:lnTo>
                      <a:lnTo>
                        <a:pt x="433603" y="1587500"/>
                      </a:lnTo>
                      <a:lnTo>
                        <a:pt x="433603" y="1600200"/>
                      </a:lnTo>
                      <a:lnTo>
                        <a:pt x="425678" y="1600200"/>
                      </a:lnTo>
                      <a:lnTo>
                        <a:pt x="425729" y="1587500"/>
                      </a:lnTo>
                      <a:lnTo>
                        <a:pt x="425729" y="1574800"/>
                      </a:lnTo>
                      <a:lnTo>
                        <a:pt x="425564" y="1574800"/>
                      </a:lnTo>
                      <a:lnTo>
                        <a:pt x="425589" y="1562100"/>
                      </a:lnTo>
                      <a:lnTo>
                        <a:pt x="425589" y="1549400"/>
                      </a:lnTo>
                      <a:lnTo>
                        <a:pt x="425932" y="1549400"/>
                      </a:lnTo>
                      <a:lnTo>
                        <a:pt x="425932" y="1536700"/>
                      </a:lnTo>
                      <a:lnTo>
                        <a:pt x="425792" y="1536700"/>
                      </a:lnTo>
                      <a:lnTo>
                        <a:pt x="425221" y="1524000"/>
                      </a:lnTo>
                      <a:lnTo>
                        <a:pt x="425564" y="1524000"/>
                      </a:lnTo>
                      <a:lnTo>
                        <a:pt x="425564" y="1511300"/>
                      </a:lnTo>
                      <a:lnTo>
                        <a:pt x="433247" y="1511300"/>
                      </a:lnTo>
                      <a:lnTo>
                        <a:pt x="433247" y="1524000"/>
                      </a:lnTo>
                      <a:lnTo>
                        <a:pt x="433870" y="1524000"/>
                      </a:lnTo>
                      <a:lnTo>
                        <a:pt x="433870" y="1460500"/>
                      </a:lnTo>
                      <a:lnTo>
                        <a:pt x="433298" y="1460500"/>
                      </a:lnTo>
                      <a:lnTo>
                        <a:pt x="433781" y="1473200"/>
                      </a:lnTo>
                      <a:lnTo>
                        <a:pt x="433247" y="1473200"/>
                      </a:lnTo>
                      <a:lnTo>
                        <a:pt x="433247" y="1485900"/>
                      </a:lnTo>
                      <a:lnTo>
                        <a:pt x="425500" y="1485900"/>
                      </a:lnTo>
                      <a:lnTo>
                        <a:pt x="425500" y="1473200"/>
                      </a:lnTo>
                      <a:lnTo>
                        <a:pt x="425665" y="1473200"/>
                      </a:lnTo>
                      <a:lnTo>
                        <a:pt x="425780" y="1460500"/>
                      </a:lnTo>
                      <a:lnTo>
                        <a:pt x="425780" y="1447800"/>
                      </a:lnTo>
                      <a:lnTo>
                        <a:pt x="425424" y="1447800"/>
                      </a:lnTo>
                      <a:lnTo>
                        <a:pt x="425424" y="1435100"/>
                      </a:lnTo>
                      <a:lnTo>
                        <a:pt x="425678" y="1435100"/>
                      </a:lnTo>
                      <a:lnTo>
                        <a:pt x="425246" y="1422400"/>
                      </a:lnTo>
                      <a:lnTo>
                        <a:pt x="425704" y="1422400"/>
                      </a:lnTo>
                      <a:lnTo>
                        <a:pt x="425640" y="1409700"/>
                      </a:lnTo>
                      <a:lnTo>
                        <a:pt x="425196" y="1397000"/>
                      </a:lnTo>
                      <a:lnTo>
                        <a:pt x="433349" y="1397000"/>
                      </a:lnTo>
                      <a:lnTo>
                        <a:pt x="433920" y="1409700"/>
                      </a:lnTo>
                      <a:lnTo>
                        <a:pt x="433920" y="1358900"/>
                      </a:lnTo>
                      <a:lnTo>
                        <a:pt x="404812" y="1358900"/>
                      </a:lnTo>
                      <a:lnTo>
                        <a:pt x="398462" y="1346200"/>
                      </a:lnTo>
                      <a:lnTo>
                        <a:pt x="419773" y="1346200"/>
                      </a:lnTo>
                      <a:lnTo>
                        <a:pt x="415264" y="1333500"/>
                      </a:lnTo>
                      <a:lnTo>
                        <a:pt x="395744" y="1333500"/>
                      </a:lnTo>
                      <a:lnTo>
                        <a:pt x="395744" y="1358900"/>
                      </a:lnTo>
                      <a:lnTo>
                        <a:pt x="217893" y="1358900"/>
                      </a:lnTo>
                      <a:lnTo>
                        <a:pt x="224294" y="1346200"/>
                      </a:lnTo>
                      <a:lnTo>
                        <a:pt x="393700" y="1346200"/>
                      </a:lnTo>
                      <a:lnTo>
                        <a:pt x="395744" y="1358900"/>
                      </a:lnTo>
                      <a:lnTo>
                        <a:pt x="395744" y="1333500"/>
                      </a:lnTo>
                      <a:lnTo>
                        <a:pt x="219392" y="1333500"/>
                      </a:lnTo>
                      <a:lnTo>
                        <a:pt x="219392" y="1346200"/>
                      </a:lnTo>
                      <a:lnTo>
                        <a:pt x="213156" y="1358900"/>
                      </a:lnTo>
                      <a:lnTo>
                        <a:pt x="193370" y="1358900"/>
                      </a:lnTo>
                      <a:lnTo>
                        <a:pt x="193370" y="1447800"/>
                      </a:lnTo>
                      <a:lnTo>
                        <a:pt x="193370" y="1574800"/>
                      </a:lnTo>
                      <a:lnTo>
                        <a:pt x="192722" y="1574800"/>
                      </a:lnTo>
                      <a:lnTo>
                        <a:pt x="192722" y="1587500"/>
                      </a:lnTo>
                      <a:lnTo>
                        <a:pt x="192925" y="1587500"/>
                      </a:lnTo>
                      <a:lnTo>
                        <a:pt x="192925" y="1600200"/>
                      </a:lnTo>
                      <a:lnTo>
                        <a:pt x="185064" y="1600200"/>
                      </a:lnTo>
                      <a:lnTo>
                        <a:pt x="185102" y="1574800"/>
                      </a:lnTo>
                      <a:lnTo>
                        <a:pt x="184645" y="1562100"/>
                      </a:lnTo>
                      <a:lnTo>
                        <a:pt x="185318" y="1562100"/>
                      </a:lnTo>
                      <a:lnTo>
                        <a:pt x="185204" y="1549400"/>
                      </a:lnTo>
                      <a:lnTo>
                        <a:pt x="185318" y="1536700"/>
                      </a:lnTo>
                      <a:lnTo>
                        <a:pt x="185242" y="1524000"/>
                      </a:lnTo>
                      <a:lnTo>
                        <a:pt x="185242" y="1511300"/>
                      </a:lnTo>
                      <a:lnTo>
                        <a:pt x="192925" y="1511300"/>
                      </a:lnTo>
                      <a:lnTo>
                        <a:pt x="192925" y="1524000"/>
                      </a:lnTo>
                      <a:lnTo>
                        <a:pt x="192722" y="1524000"/>
                      </a:lnTo>
                      <a:lnTo>
                        <a:pt x="192722" y="1536700"/>
                      </a:lnTo>
                      <a:lnTo>
                        <a:pt x="192900" y="1536700"/>
                      </a:lnTo>
                      <a:lnTo>
                        <a:pt x="193344" y="1549400"/>
                      </a:lnTo>
                      <a:lnTo>
                        <a:pt x="192862" y="1549400"/>
                      </a:lnTo>
                      <a:lnTo>
                        <a:pt x="192862" y="1562100"/>
                      </a:lnTo>
                      <a:lnTo>
                        <a:pt x="193027" y="1562100"/>
                      </a:lnTo>
                      <a:lnTo>
                        <a:pt x="193370" y="1574800"/>
                      </a:lnTo>
                      <a:lnTo>
                        <a:pt x="193370" y="1447800"/>
                      </a:lnTo>
                      <a:lnTo>
                        <a:pt x="192697" y="1447800"/>
                      </a:lnTo>
                      <a:lnTo>
                        <a:pt x="192697" y="1460500"/>
                      </a:lnTo>
                      <a:lnTo>
                        <a:pt x="192862" y="1460500"/>
                      </a:lnTo>
                      <a:lnTo>
                        <a:pt x="192862" y="1473200"/>
                      </a:lnTo>
                      <a:lnTo>
                        <a:pt x="192900" y="1485900"/>
                      </a:lnTo>
                      <a:lnTo>
                        <a:pt x="185204" y="1485900"/>
                      </a:lnTo>
                      <a:lnTo>
                        <a:pt x="185293" y="1473200"/>
                      </a:lnTo>
                      <a:lnTo>
                        <a:pt x="185293" y="1460500"/>
                      </a:lnTo>
                      <a:lnTo>
                        <a:pt x="185153" y="1460500"/>
                      </a:lnTo>
                      <a:lnTo>
                        <a:pt x="185153" y="1447800"/>
                      </a:lnTo>
                      <a:lnTo>
                        <a:pt x="184619" y="1435100"/>
                      </a:lnTo>
                      <a:lnTo>
                        <a:pt x="185331" y="1435100"/>
                      </a:lnTo>
                      <a:lnTo>
                        <a:pt x="185331" y="1422400"/>
                      </a:lnTo>
                      <a:lnTo>
                        <a:pt x="185102" y="1422400"/>
                      </a:lnTo>
                      <a:lnTo>
                        <a:pt x="184645" y="1409700"/>
                      </a:lnTo>
                      <a:lnTo>
                        <a:pt x="185331" y="1409700"/>
                      </a:lnTo>
                      <a:lnTo>
                        <a:pt x="185331" y="1397000"/>
                      </a:lnTo>
                      <a:lnTo>
                        <a:pt x="192671" y="1397000"/>
                      </a:lnTo>
                      <a:lnTo>
                        <a:pt x="192671" y="1409700"/>
                      </a:lnTo>
                      <a:lnTo>
                        <a:pt x="192786" y="1422400"/>
                      </a:lnTo>
                      <a:lnTo>
                        <a:pt x="192671" y="1435100"/>
                      </a:lnTo>
                      <a:lnTo>
                        <a:pt x="193040" y="1435100"/>
                      </a:lnTo>
                      <a:lnTo>
                        <a:pt x="193370" y="1447800"/>
                      </a:lnTo>
                      <a:lnTo>
                        <a:pt x="193370" y="1358900"/>
                      </a:lnTo>
                      <a:lnTo>
                        <a:pt x="165760" y="1358900"/>
                      </a:lnTo>
                      <a:lnTo>
                        <a:pt x="165760" y="1346200"/>
                      </a:lnTo>
                      <a:lnTo>
                        <a:pt x="219392" y="1346200"/>
                      </a:lnTo>
                      <a:lnTo>
                        <a:pt x="219392" y="1333500"/>
                      </a:lnTo>
                      <a:lnTo>
                        <a:pt x="168490" y="1333500"/>
                      </a:lnTo>
                      <a:lnTo>
                        <a:pt x="168910" y="1320800"/>
                      </a:lnTo>
                      <a:lnTo>
                        <a:pt x="170649" y="1320800"/>
                      </a:lnTo>
                      <a:lnTo>
                        <a:pt x="173850" y="1308100"/>
                      </a:lnTo>
                      <a:lnTo>
                        <a:pt x="176339" y="1308100"/>
                      </a:lnTo>
                      <a:lnTo>
                        <a:pt x="178371" y="1295400"/>
                      </a:lnTo>
                      <a:lnTo>
                        <a:pt x="164465" y="1295400"/>
                      </a:lnTo>
                      <a:lnTo>
                        <a:pt x="160985" y="1270000"/>
                      </a:lnTo>
                      <a:lnTo>
                        <a:pt x="160286" y="1270000"/>
                      </a:lnTo>
                      <a:lnTo>
                        <a:pt x="160286" y="1295400"/>
                      </a:lnTo>
                      <a:lnTo>
                        <a:pt x="153149" y="1295400"/>
                      </a:lnTo>
                      <a:lnTo>
                        <a:pt x="152209" y="1282700"/>
                      </a:lnTo>
                      <a:lnTo>
                        <a:pt x="154597" y="1282700"/>
                      </a:lnTo>
                      <a:lnTo>
                        <a:pt x="157340" y="1270000"/>
                      </a:lnTo>
                      <a:lnTo>
                        <a:pt x="160286" y="1295400"/>
                      </a:lnTo>
                      <a:lnTo>
                        <a:pt x="160286" y="1270000"/>
                      </a:lnTo>
                      <a:lnTo>
                        <a:pt x="159359" y="1270000"/>
                      </a:lnTo>
                      <a:lnTo>
                        <a:pt x="158927" y="1257300"/>
                      </a:lnTo>
                      <a:lnTo>
                        <a:pt x="154990" y="1257300"/>
                      </a:lnTo>
                      <a:lnTo>
                        <a:pt x="147789" y="1295400"/>
                      </a:lnTo>
                      <a:lnTo>
                        <a:pt x="140423" y="1295400"/>
                      </a:lnTo>
                      <a:lnTo>
                        <a:pt x="140423" y="1181100"/>
                      </a:lnTo>
                      <a:lnTo>
                        <a:pt x="140728" y="1181100"/>
                      </a:lnTo>
                      <a:lnTo>
                        <a:pt x="139915" y="1168400"/>
                      </a:lnTo>
                      <a:lnTo>
                        <a:pt x="131127" y="1168400"/>
                      </a:lnTo>
                      <a:lnTo>
                        <a:pt x="131127" y="1181100"/>
                      </a:lnTo>
                      <a:lnTo>
                        <a:pt x="131127" y="1295400"/>
                      </a:lnTo>
                      <a:lnTo>
                        <a:pt x="124460" y="1295400"/>
                      </a:lnTo>
                      <a:lnTo>
                        <a:pt x="124345" y="1219200"/>
                      </a:lnTo>
                      <a:lnTo>
                        <a:pt x="124383" y="1193800"/>
                      </a:lnTo>
                      <a:lnTo>
                        <a:pt x="126365" y="1193800"/>
                      </a:lnTo>
                      <a:lnTo>
                        <a:pt x="126796" y="1181100"/>
                      </a:lnTo>
                      <a:lnTo>
                        <a:pt x="131127" y="1181100"/>
                      </a:lnTo>
                      <a:lnTo>
                        <a:pt x="131127" y="1168400"/>
                      </a:lnTo>
                      <a:lnTo>
                        <a:pt x="120650" y="1168400"/>
                      </a:lnTo>
                      <a:lnTo>
                        <a:pt x="120650" y="1257300"/>
                      </a:lnTo>
                      <a:lnTo>
                        <a:pt x="120510" y="1282700"/>
                      </a:lnTo>
                      <a:lnTo>
                        <a:pt x="119710" y="1295400"/>
                      </a:lnTo>
                      <a:lnTo>
                        <a:pt x="58305" y="1295400"/>
                      </a:lnTo>
                      <a:lnTo>
                        <a:pt x="59093" y="1282700"/>
                      </a:lnTo>
                      <a:lnTo>
                        <a:pt x="58813" y="1270000"/>
                      </a:lnTo>
                      <a:lnTo>
                        <a:pt x="58928" y="1244600"/>
                      </a:lnTo>
                      <a:lnTo>
                        <a:pt x="58762" y="1244600"/>
                      </a:lnTo>
                      <a:lnTo>
                        <a:pt x="59182" y="1231900"/>
                      </a:lnTo>
                      <a:lnTo>
                        <a:pt x="58026" y="1219200"/>
                      </a:lnTo>
                      <a:lnTo>
                        <a:pt x="60286" y="1206500"/>
                      </a:lnTo>
                      <a:lnTo>
                        <a:pt x="57962" y="1206500"/>
                      </a:lnTo>
                      <a:lnTo>
                        <a:pt x="58508" y="1193800"/>
                      </a:lnTo>
                      <a:lnTo>
                        <a:pt x="69011" y="1181100"/>
                      </a:lnTo>
                      <a:lnTo>
                        <a:pt x="75361" y="1181100"/>
                      </a:lnTo>
                      <a:lnTo>
                        <a:pt x="76809" y="1168400"/>
                      </a:lnTo>
                      <a:lnTo>
                        <a:pt x="76644" y="1143000"/>
                      </a:lnTo>
                      <a:lnTo>
                        <a:pt x="75933" y="1130300"/>
                      </a:lnTo>
                      <a:lnTo>
                        <a:pt x="84721" y="1130300"/>
                      </a:lnTo>
                      <a:lnTo>
                        <a:pt x="82994" y="1104900"/>
                      </a:lnTo>
                      <a:lnTo>
                        <a:pt x="95377" y="1104900"/>
                      </a:lnTo>
                      <a:lnTo>
                        <a:pt x="93789" y="1130300"/>
                      </a:lnTo>
                      <a:lnTo>
                        <a:pt x="103263" y="1130300"/>
                      </a:lnTo>
                      <a:lnTo>
                        <a:pt x="102870" y="1143000"/>
                      </a:lnTo>
                      <a:lnTo>
                        <a:pt x="102730" y="1155700"/>
                      </a:lnTo>
                      <a:lnTo>
                        <a:pt x="103403" y="1155700"/>
                      </a:lnTo>
                      <a:lnTo>
                        <a:pt x="101955" y="1168400"/>
                      </a:lnTo>
                      <a:lnTo>
                        <a:pt x="103771" y="1181100"/>
                      </a:lnTo>
                      <a:lnTo>
                        <a:pt x="111823" y="1181100"/>
                      </a:lnTo>
                      <a:lnTo>
                        <a:pt x="115874" y="1193800"/>
                      </a:lnTo>
                      <a:lnTo>
                        <a:pt x="120269" y="1193800"/>
                      </a:lnTo>
                      <a:lnTo>
                        <a:pt x="120269" y="1206500"/>
                      </a:lnTo>
                      <a:lnTo>
                        <a:pt x="119329" y="1206500"/>
                      </a:lnTo>
                      <a:lnTo>
                        <a:pt x="120230" y="1231900"/>
                      </a:lnTo>
                      <a:lnTo>
                        <a:pt x="120650" y="1257300"/>
                      </a:lnTo>
                      <a:lnTo>
                        <a:pt x="120650" y="1168400"/>
                      </a:lnTo>
                      <a:lnTo>
                        <a:pt x="116979" y="1168400"/>
                      </a:lnTo>
                      <a:lnTo>
                        <a:pt x="116789" y="1181100"/>
                      </a:lnTo>
                      <a:lnTo>
                        <a:pt x="112331" y="1168400"/>
                      </a:lnTo>
                      <a:lnTo>
                        <a:pt x="112191" y="1168400"/>
                      </a:lnTo>
                      <a:lnTo>
                        <a:pt x="112141" y="1143000"/>
                      </a:lnTo>
                      <a:lnTo>
                        <a:pt x="119595" y="1130300"/>
                      </a:lnTo>
                      <a:lnTo>
                        <a:pt x="116128" y="1117600"/>
                      </a:lnTo>
                      <a:lnTo>
                        <a:pt x="108470" y="1130300"/>
                      </a:lnTo>
                      <a:lnTo>
                        <a:pt x="103911" y="1117600"/>
                      </a:lnTo>
                      <a:lnTo>
                        <a:pt x="102984" y="1117600"/>
                      </a:lnTo>
                      <a:lnTo>
                        <a:pt x="105791" y="1104900"/>
                      </a:lnTo>
                      <a:lnTo>
                        <a:pt x="112268" y="1104900"/>
                      </a:lnTo>
                      <a:lnTo>
                        <a:pt x="110121" y="1092200"/>
                      </a:lnTo>
                      <a:lnTo>
                        <a:pt x="69989" y="1092200"/>
                      </a:lnTo>
                      <a:lnTo>
                        <a:pt x="67906" y="1104900"/>
                      </a:lnTo>
                      <a:lnTo>
                        <a:pt x="70154" y="1104900"/>
                      </a:lnTo>
                      <a:lnTo>
                        <a:pt x="73075" y="1117600"/>
                      </a:lnTo>
                      <a:lnTo>
                        <a:pt x="61391" y="1117600"/>
                      </a:lnTo>
                      <a:lnTo>
                        <a:pt x="59436" y="1130300"/>
                      </a:lnTo>
                      <a:lnTo>
                        <a:pt x="65697" y="1130300"/>
                      </a:lnTo>
                      <a:lnTo>
                        <a:pt x="66408" y="1143000"/>
                      </a:lnTo>
                      <a:lnTo>
                        <a:pt x="66128" y="1143000"/>
                      </a:lnTo>
                      <a:lnTo>
                        <a:pt x="65849" y="1155700"/>
                      </a:lnTo>
                      <a:lnTo>
                        <a:pt x="66268" y="1168400"/>
                      </a:lnTo>
                      <a:lnTo>
                        <a:pt x="64884" y="1168400"/>
                      </a:lnTo>
                      <a:lnTo>
                        <a:pt x="61391" y="1181100"/>
                      </a:lnTo>
                      <a:lnTo>
                        <a:pt x="60312" y="1168400"/>
                      </a:lnTo>
                      <a:lnTo>
                        <a:pt x="55321" y="1168400"/>
                      </a:lnTo>
                      <a:lnTo>
                        <a:pt x="55321" y="1193800"/>
                      </a:lnTo>
                      <a:lnTo>
                        <a:pt x="55016" y="1206500"/>
                      </a:lnTo>
                      <a:lnTo>
                        <a:pt x="55016" y="1295400"/>
                      </a:lnTo>
                      <a:lnTo>
                        <a:pt x="48602" y="1295400"/>
                      </a:lnTo>
                      <a:lnTo>
                        <a:pt x="48475" y="1181100"/>
                      </a:lnTo>
                      <a:lnTo>
                        <a:pt x="51409" y="1181100"/>
                      </a:lnTo>
                      <a:lnTo>
                        <a:pt x="52006" y="1193800"/>
                      </a:lnTo>
                      <a:lnTo>
                        <a:pt x="55321" y="1193800"/>
                      </a:lnTo>
                      <a:lnTo>
                        <a:pt x="55321" y="1168400"/>
                      </a:lnTo>
                      <a:lnTo>
                        <a:pt x="39344" y="1168400"/>
                      </a:lnTo>
                      <a:lnTo>
                        <a:pt x="39116" y="1295400"/>
                      </a:lnTo>
                      <a:lnTo>
                        <a:pt x="34404" y="1295400"/>
                      </a:lnTo>
                      <a:lnTo>
                        <a:pt x="30276" y="1270000"/>
                      </a:lnTo>
                      <a:lnTo>
                        <a:pt x="30099" y="1268653"/>
                      </a:lnTo>
                      <a:lnTo>
                        <a:pt x="30099" y="1295400"/>
                      </a:lnTo>
                      <a:lnTo>
                        <a:pt x="21704" y="1295400"/>
                      </a:lnTo>
                      <a:lnTo>
                        <a:pt x="26162" y="1270000"/>
                      </a:lnTo>
                      <a:lnTo>
                        <a:pt x="30099" y="1295400"/>
                      </a:lnTo>
                      <a:lnTo>
                        <a:pt x="30099" y="1268653"/>
                      </a:lnTo>
                      <a:lnTo>
                        <a:pt x="28600" y="1257300"/>
                      </a:lnTo>
                      <a:lnTo>
                        <a:pt x="24714" y="1257300"/>
                      </a:lnTo>
                      <a:lnTo>
                        <a:pt x="23291" y="1270000"/>
                      </a:lnTo>
                      <a:lnTo>
                        <a:pt x="22110" y="1270000"/>
                      </a:lnTo>
                      <a:lnTo>
                        <a:pt x="20408" y="1282700"/>
                      </a:lnTo>
                      <a:lnTo>
                        <a:pt x="18643" y="1295400"/>
                      </a:lnTo>
                      <a:lnTo>
                        <a:pt x="0" y="1295400"/>
                      </a:lnTo>
                      <a:lnTo>
                        <a:pt x="2349" y="1308100"/>
                      </a:lnTo>
                      <a:lnTo>
                        <a:pt x="4508" y="1308100"/>
                      </a:lnTo>
                      <a:lnTo>
                        <a:pt x="9969" y="1320800"/>
                      </a:lnTo>
                      <a:lnTo>
                        <a:pt x="10858" y="1320800"/>
                      </a:lnTo>
                      <a:lnTo>
                        <a:pt x="10795" y="1689100"/>
                      </a:lnTo>
                      <a:lnTo>
                        <a:pt x="19888" y="1689100"/>
                      </a:lnTo>
                      <a:lnTo>
                        <a:pt x="20002" y="1320800"/>
                      </a:lnTo>
                      <a:lnTo>
                        <a:pt x="19151" y="1320800"/>
                      </a:lnTo>
                      <a:lnTo>
                        <a:pt x="13436" y="1308100"/>
                      </a:lnTo>
                      <a:lnTo>
                        <a:pt x="163207" y="1308100"/>
                      </a:lnTo>
                      <a:lnTo>
                        <a:pt x="161175" y="1320800"/>
                      </a:lnTo>
                      <a:lnTo>
                        <a:pt x="157962" y="1320800"/>
                      </a:lnTo>
                      <a:lnTo>
                        <a:pt x="157962" y="1333500"/>
                      </a:lnTo>
                      <a:lnTo>
                        <a:pt x="157518" y="1346200"/>
                      </a:lnTo>
                      <a:lnTo>
                        <a:pt x="161937" y="1346200"/>
                      </a:lnTo>
                      <a:lnTo>
                        <a:pt x="161290" y="1358900"/>
                      </a:lnTo>
                      <a:lnTo>
                        <a:pt x="161328" y="1511300"/>
                      </a:lnTo>
                      <a:lnTo>
                        <a:pt x="161455" y="1689100"/>
                      </a:lnTo>
                      <a:lnTo>
                        <a:pt x="165227" y="1689100"/>
                      </a:lnTo>
                      <a:lnTo>
                        <a:pt x="165227" y="1371600"/>
                      </a:lnTo>
                      <a:lnTo>
                        <a:pt x="180644" y="1371600"/>
                      </a:lnTo>
                      <a:lnTo>
                        <a:pt x="180682" y="1689100"/>
                      </a:lnTo>
                      <a:lnTo>
                        <a:pt x="185204" y="1689100"/>
                      </a:lnTo>
                      <a:lnTo>
                        <a:pt x="184645" y="1676400"/>
                      </a:lnTo>
                      <a:lnTo>
                        <a:pt x="185102" y="1676400"/>
                      </a:lnTo>
                      <a:lnTo>
                        <a:pt x="185153" y="1663700"/>
                      </a:lnTo>
                      <a:lnTo>
                        <a:pt x="184645" y="1651000"/>
                      </a:lnTo>
                      <a:lnTo>
                        <a:pt x="185153" y="1651000"/>
                      </a:lnTo>
                      <a:lnTo>
                        <a:pt x="185153" y="1638300"/>
                      </a:lnTo>
                      <a:lnTo>
                        <a:pt x="193001" y="1638300"/>
                      </a:lnTo>
                      <a:lnTo>
                        <a:pt x="193001" y="1651000"/>
                      </a:lnTo>
                      <a:lnTo>
                        <a:pt x="192786" y="1651000"/>
                      </a:lnTo>
                      <a:lnTo>
                        <a:pt x="192786" y="1663700"/>
                      </a:lnTo>
                      <a:lnTo>
                        <a:pt x="192925" y="1663700"/>
                      </a:lnTo>
                      <a:lnTo>
                        <a:pt x="192925" y="1676400"/>
                      </a:lnTo>
                      <a:lnTo>
                        <a:pt x="193027" y="1689100"/>
                      </a:lnTo>
                      <a:lnTo>
                        <a:pt x="196837" y="1689100"/>
                      </a:lnTo>
                      <a:lnTo>
                        <a:pt x="196875" y="1638300"/>
                      </a:lnTo>
                      <a:lnTo>
                        <a:pt x="196900" y="1600200"/>
                      </a:lnTo>
                      <a:lnTo>
                        <a:pt x="196951" y="1511300"/>
                      </a:lnTo>
                      <a:lnTo>
                        <a:pt x="196951" y="1485900"/>
                      </a:lnTo>
                      <a:lnTo>
                        <a:pt x="196951" y="1397000"/>
                      </a:lnTo>
                      <a:lnTo>
                        <a:pt x="196951" y="1371600"/>
                      </a:lnTo>
                      <a:lnTo>
                        <a:pt x="212344" y="1371600"/>
                      </a:lnTo>
                      <a:lnTo>
                        <a:pt x="212344" y="1689100"/>
                      </a:lnTo>
                      <a:lnTo>
                        <a:pt x="216281" y="1689100"/>
                      </a:lnTo>
                      <a:lnTo>
                        <a:pt x="216281" y="1371600"/>
                      </a:lnTo>
                      <a:lnTo>
                        <a:pt x="289331" y="1371600"/>
                      </a:lnTo>
                      <a:lnTo>
                        <a:pt x="288721" y="1372412"/>
                      </a:lnTo>
                      <a:lnTo>
                        <a:pt x="287959" y="1373035"/>
                      </a:lnTo>
                      <a:lnTo>
                        <a:pt x="278282" y="1400873"/>
                      </a:lnTo>
                      <a:lnTo>
                        <a:pt x="269532" y="1428305"/>
                      </a:lnTo>
                      <a:lnTo>
                        <a:pt x="261759" y="1455674"/>
                      </a:lnTo>
                      <a:lnTo>
                        <a:pt x="255016" y="1483525"/>
                      </a:lnTo>
                      <a:lnTo>
                        <a:pt x="253720" y="1489303"/>
                      </a:lnTo>
                      <a:lnTo>
                        <a:pt x="254000" y="1495945"/>
                      </a:lnTo>
                      <a:lnTo>
                        <a:pt x="248158" y="1499704"/>
                      </a:lnTo>
                      <a:lnTo>
                        <a:pt x="248412" y="1502181"/>
                      </a:lnTo>
                      <a:lnTo>
                        <a:pt x="248666" y="1504200"/>
                      </a:lnTo>
                      <a:lnTo>
                        <a:pt x="248793" y="1506245"/>
                      </a:lnTo>
                      <a:lnTo>
                        <a:pt x="249008" y="1508798"/>
                      </a:lnTo>
                      <a:lnTo>
                        <a:pt x="249440" y="1511388"/>
                      </a:lnTo>
                      <a:lnTo>
                        <a:pt x="249186" y="1513890"/>
                      </a:lnTo>
                      <a:lnTo>
                        <a:pt x="248043" y="1523885"/>
                      </a:lnTo>
                      <a:lnTo>
                        <a:pt x="246811" y="1533880"/>
                      </a:lnTo>
                      <a:lnTo>
                        <a:pt x="245668" y="1543875"/>
                      </a:lnTo>
                      <a:lnTo>
                        <a:pt x="244817" y="1553883"/>
                      </a:lnTo>
                      <a:lnTo>
                        <a:pt x="244424" y="1563344"/>
                      </a:lnTo>
                      <a:lnTo>
                        <a:pt x="244487" y="1574076"/>
                      </a:lnTo>
                      <a:lnTo>
                        <a:pt x="250659" y="1612112"/>
                      </a:lnTo>
                      <a:lnTo>
                        <a:pt x="273405" y="1645107"/>
                      </a:lnTo>
                      <a:lnTo>
                        <a:pt x="280111" y="1649031"/>
                      </a:lnTo>
                      <a:lnTo>
                        <a:pt x="279996" y="1652663"/>
                      </a:lnTo>
                      <a:lnTo>
                        <a:pt x="279908" y="1654022"/>
                      </a:lnTo>
                      <a:lnTo>
                        <a:pt x="280339" y="1657096"/>
                      </a:lnTo>
                      <a:lnTo>
                        <a:pt x="281546" y="1657972"/>
                      </a:lnTo>
                      <a:lnTo>
                        <a:pt x="283171" y="1660105"/>
                      </a:lnTo>
                      <a:lnTo>
                        <a:pt x="283616" y="1656270"/>
                      </a:lnTo>
                      <a:lnTo>
                        <a:pt x="283819" y="1654022"/>
                      </a:lnTo>
                      <a:lnTo>
                        <a:pt x="284251" y="1651381"/>
                      </a:lnTo>
                      <a:lnTo>
                        <a:pt x="284962" y="1651101"/>
                      </a:lnTo>
                      <a:lnTo>
                        <a:pt x="285699" y="1650530"/>
                      </a:lnTo>
                      <a:lnTo>
                        <a:pt x="287083" y="1651190"/>
                      </a:lnTo>
                      <a:lnTo>
                        <a:pt x="290817" y="1653057"/>
                      </a:lnTo>
                      <a:lnTo>
                        <a:pt x="290817" y="1689074"/>
                      </a:lnTo>
                      <a:lnTo>
                        <a:pt x="294360" y="1689074"/>
                      </a:lnTo>
                      <a:lnTo>
                        <a:pt x="294360" y="1652663"/>
                      </a:lnTo>
                      <a:lnTo>
                        <a:pt x="296913" y="1651774"/>
                      </a:lnTo>
                      <a:lnTo>
                        <a:pt x="299148" y="1651101"/>
                      </a:lnTo>
                      <a:lnTo>
                        <a:pt x="300545" y="1650530"/>
                      </a:lnTo>
                      <a:lnTo>
                        <a:pt x="332943" y="1615249"/>
                      </a:lnTo>
                      <a:lnTo>
                        <a:pt x="340321" y="1575549"/>
                      </a:lnTo>
                      <a:lnTo>
                        <a:pt x="340512" y="1569110"/>
                      </a:lnTo>
                      <a:lnTo>
                        <a:pt x="340461" y="1557464"/>
                      </a:lnTo>
                      <a:lnTo>
                        <a:pt x="340055" y="1549920"/>
                      </a:lnTo>
                      <a:lnTo>
                        <a:pt x="339102" y="1541348"/>
                      </a:lnTo>
                      <a:lnTo>
                        <a:pt x="337845" y="1531061"/>
                      </a:lnTo>
                      <a:lnTo>
                        <a:pt x="336880" y="1520913"/>
                      </a:lnTo>
                      <a:lnTo>
                        <a:pt x="336016" y="1510652"/>
                      </a:lnTo>
                      <a:lnTo>
                        <a:pt x="334962" y="1499019"/>
                      </a:lnTo>
                      <a:lnTo>
                        <a:pt x="334162" y="1497711"/>
                      </a:lnTo>
                      <a:lnTo>
                        <a:pt x="332981" y="1494523"/>
                      </a:lnTo>
                      <a:lnTo>
                        <a:pt x="332016" y="1492681"/>
                      </a:lnTo>
                      <a:lnTo>
                        <a:pt x="331673" y="1490751"/>
                      </a:lnTo>
                      <a:lnTo>
                        <a:pt x="331393" y="1489557"/>
                      </a:lnTo>
                      <a:lnTo>
                        <a:pt x="331393" y="1563344"/>
                      </a:lnTo>
                      <a:lnTo>
                        <a:pt x="330987" y="1569110"/>
                      </a:lnTo>
                      <a:lnTo>
                        <a:pt x="324434" y="1610309"/>
                      </a:lnTo>
                      <a:lnTo>
                        <a:pt x="294982" y="1641690"/>
                      </a:lnTo>
                      <a:lnTo>
                        <a:pt x="294957" y="1641348"/>
                      </a:lnTo>
                      <a:lnTo>
                        <a:pt x="294767" y="1638681"/>
                      </a:lnTo>
                      <a:lnTo>
                        <a:pt x="294474" y="1636204"/>
                      </a:lnTo>
                      <a:lnTo>
                        <a:pt x="294424" y="1525143"/>
                      </a:lnTo>
                      <a:lnTo>
                        <a:pt x="295211" y="1522158"/>
                      </a:lnTo>
                      <a:lnTo>
                        <a:pt x="292519" y="1518526"/>
                      </a:lnTo>
                      <a:lnTo>
                        <a:pt x="291566" y="1520621"/>
                      </a:lnTo>
                      <a:lnTo>
                        <a:pt x="290703" y="1521701"/>
                      </a:lnTo>
                      <a:lnTo>
                        <a:pt x="290677" y="1522158"/>
                      </a:lnTo>
                      <a:lnTo>
                        <a:pt x="290563" y="1641348"/>
                      </a:lnTo>
                      <a:lnTo>
                        <a:pt x="284365" y="1640522"/>
                      </a:lnTo>
                      <a:lnTo>
                        <a:pt x="279996" y="1637969"/>
                      </a:lnTo>
                      <a:lnTo>
                        <a:pt x="257657" y="1600301"/>
                      </a:lnTo>
                      <a:lnTo>
                        <a:pt x="253771" y="1567027"/>
                      </a:lnTo>
                      <a:lnTo>
                        <a:pt x="253809" y="1563344"/>
                      </a:lnTo>
                      <a:lnTo>
                        <a:pt x="258559" y="1517789"/>
                      </a:lnTo>
                      <a:lnTo>
                        <a:pt x="266623" y="1477225"/>
                      </a:lnTo>
                      <a:lnTo>
                        <a:pt x="282359" y="1420888"/>
                      </a:lnTo>
                      <a:lnTo>
                        <a:pt x="292100" y="1392897"/>
                      </a:lnTo>
                      <a:lnTo>
                        <a:pt x="293268" y="1392389"/>
                      </a:lnTo>
                      <a:lnTo>
                        <a:pt x="301155" y="1416037"/>
                      </a:lnTo>
                      <a:lnTo>
                        <a:pt x="315010" y="1463586"/>
                      </a:lnTo>
                      <a:lnTo>
                        <a:pt x="324027" y="1503489"/>
                      </a:lnTo>
                      <a:lnTo>
                        <a:pt x="329831" y="1551660"/>
                      </a:lnTo>
                      <a:lnTo>
                        <a:pt x="329933" y="1557464"/>
                      </a:lnTo>
                      <a:lnTo>
                        <a:pt x="331393" y="1563344"/>
                      </a:lnTo>
                      <a:lnTo>
                        <a:pt x="331393" y="1489557"/>
                      </a:lnTo>
                      <a:lnTo>
                        <a:pt x="329209" y="1480172"/>
                      </a:lnTo>
                      <a:lnTo>
                        <a:pt x="326491" y="1469656"/>
                      </a:lnTo>
                      <a:lnTo>
                        <a:pt x="324675" y="1459039"/>
                      </a:lnTo>
                      <a:lnTo>
                        <a:pt x="324891" y="1448168"/>
                      </a:lnTo>
                      <a:lnTo>
                        <a:pt x="320840" y="1446707"/>
                      </a:lnTo>
                      <a:lnTo>
                        <a:pt x="320052" y="1443761"/>
                      </a:lnTo>
                      <a:lnTo>
                        <a:pt x="315137" y="1428140"/>
                      </a:lnTo>
                      <a:lnTo>
                        <a:pt x="311264" y="1416011"/>
                      </a:lnTo>
                      <a:lnTo>
                        <a:pt x="307314" y="1403718"/>
                      </a:lnTo>
                      <a:lnTo>
                        <a:pt x="303631" y="1392389"/>
                      </a:lnTo>
                      <a:lnTo>
                        <a:pt x="301167" y="1384808"/>
                      </a:lnTo>
                      <a:lnTo>
                        <a:pt x="298767" y="1378267"/>
                      </a:lnTo>
                      <a:lnTo>
                        <a:pt x="296443" y="1371600"/>
                      </a:lnTo>
                      <a:lnTo>
                        <a:pt x="401866" y="1371600"/>
                      </a:lnTo>
                      <a:lnTo>
                        <a:pt x="401866" y="1689100"/>
                      </a:lnTo>
                      <a:lnTo>
                        <a:pt x="405638" y="1689100"/>
                      </a:lnTo>
                      <a:lnTo>
                        <a:pt x="405752" y="1371600"/>
                      </a:lnTo>
                      <a:lnTo>
                        <a:pt x="421081" y="1371600"/>
                      </a:lnTo>
                      <a:lnTo>
                        <a:pt x="421157" y="1574800"/>
                      </a:lnTo>
                      <a:lnTo>
                        <a:pt x="421068" y="1600200"/>
                      </a:lnTo>
                      <a:lnTo>
                        <a:pt x="420890" y="1612900"/>
                      </a:lnTo>
                      <a:lnTo>
                        <a:pt x="420839" y="1651000"/>
                      </a:lnTo>
                      <a:lnTo>
                        <a:pt x="421068" y="1663700"/>
                      </a:lnTo>
                      <a:lnTo>
                        <a:pt x="421589" y="1689100"/>
                      </a:lnTo>
                      <a:lnTo>
                        <a:pt x="425754" y="1689100"/>
                      </a:lnTo>
                      <a:lnTo>
                        <a:pt x="425754" y="1676400"/>
                      </a:lnTo>
                      <a:lnTo>
                        <a:pt x="424624" y="1676400"/>
                      </a:lnTo>
                      <a:lnTo>
                        <a:pt x="425335" y="1663700"/>
                      </a:lnTo>
                      <a:lnTo>
                        <a:pt x="425704" y="1663700"/>
                      </a:lnTo>
                      <a:lnTo>
                        <a:pt x="425704" y="1651000"/>
                      </a:lnTo>
                      <a:lnTo>
                        <a:pt x="425424" y="1651000"/>
                      </a:lnTo>
                      <a:lnTo>
                        <a:pt x="425424" y="1638300"/>
                      </a:lnTo>
                      <a:lnTo>
                        <a:pt x="433387" y="1638300"/>
                      </a:lnTo>
                      <a:lnTo>
                        <a:pt x="433387" y="1651000"/>
                      </a:lnTo>
                      <a:lnTo>
                        <a:pt x="433158" y="1651000"/>
                      </a:lnTo>
                      <a:lnTo>
                        <a:pt x="433984" y="1663700"/>
                      </a:lnTo>
                      <a:lnTo>
                        <a:pt x="433438" y="1663700"/>
                      </a:lnTo>
                      <a:lnTo>
                        <a:pt x="433857" y="1676400"/>
                      </a:lnTo>
                      <a:lnTo>
                        <a:pt x="433374" y="1676400"/>
                      </a:lnTo>
                      <a:lnTo>
                        <a:pt x="433374" y="1689100"/>
                      </a:lnTo>
                      <a:lnTo>
                        <a:pt x="437515" y="1689100"/>
                      </a:lnTo>
                      <a:lnTo>
                        <a:pt x="437515" y="1638300"/>
                      </a:lnTo>
                      <a:lnTo>
                        <a:pt x="437515" y="1600200"/>
                      </a:lnTo>
                      <a:lnTo>
                        <a:pt x="437515" y="1511300"/>
                      </a:lnTo>
                      <a:lnTo>
                        <a:pt x="437515" y="1485900"/>
                      </a:lnTo>
                      <a:lnTo>
                        <a:pt x="437515" y="1397000"/>
                      </a:lnTo>
                      <a:lnTo>
                        <a:pt x="437515" y="1371600"/>
                      </a:lnTo>
                      <a:lnTo>
                        <a:pt x="451548" y="1371600"/>
                      </a:lnTo>
                      <a:lnTo>
                        <a:pt x="451688" y="1689100"/>
                      </a:lnTo>
                      <a:lnTo>
                        <a:pt x="455612" y="1689100"/>
                      </a:lnTo>
                      <a:lnTo>
                        <a:pt x="455612" y="1371600"/>
                      </a:lnTo>
                      <a:lnTo>
                        <a:pt x="484035" y="1371600"/>
                      </a:lnTo>
                      <a:lnTo>
                        <a:pt x="484784" y="1397000"/>
                      </a:lnTo>
                      <a:lnTo>
                        <a:pt x="485267" y="1447800"/>
                      </a:lnTo>
                      <a:lnTo>
                        <a:pt x="485368" y="1549400"/>
                      </a:lnTo>
                      <a:lnTo>
                        <a:pt x="485254" y="1587500"/>
                      </a:lnTo>
                      <a:lnTo>
                        <a:pt x="484657" y="1625600"/>
                      </a:lnTo>
                      <a:lnTo>
                        <a:pt x="478370" y="1625600"/>
                      </a:lnTo>
                      <a:lnTo>
                        <a:pt x="478282" y="1638300"/>
                      </a:lnTo>
                      <a:lnTo>
                        <a:pt x="476897" y="1638300"/>
                      </a:lnTo>
                      <a:lnTo>
                        <a:pt x="481660" y="1651000"/>
                      </a:lnTo>
                      <a:lnTo>
                        <a:pt x="478929" y="1651000"/>
                      </a:lnTo>
                      <a:lnTo>
                        <a:pt x="470827" y="1663700"/>
                      </a:lnTo>
                      <a:lnTo>
                        <a:pt x="470776" y="1689100"/>
                      </a:lnTo>
                      <a:lnTo>
                        <a:pt x="480009" y="1689100"/>
                      </a:lnTo>
                      <a:lnTo>
                        <a:pt x="480009" y="1663700"/>
                      </a:lnTo>
                      <a:lnTo>
                        <a:pt x="486397" y="1663700"/>
                      </a:lnTo>
                      <a:lnTo>
                        <a:pt x="491324" y="1651000"/>
                      </a:lnTo>
                      <a:lnTo>
                        <a:pt x="495909" y="1663700"/>
                      </a:lnTo>
                      <a:lnTo>
                        <a:pt x="501243" y="1663700"/>
                      </a:lnTo>
                      <a:lnTo>
                        <a:pt x="501243" y="1689100"/>
                      </a:lnTo>
                      <a:lnTo>
                        <a:pt x="505218" y="1689100"/>
                      </a:lnTo>
                      <a:lnTo>
                        <a:pt x="505358" y="1676400"/>
                      </a:lnTo>
                      <a:lnTo>
                        <a:pt x="842810" y="1676400"/>
                      </a:lnTo>
                      <a:lnTo>
                        <a:pt x="842810" y="1689100"/>
                      </a:lnTo>
                      <a:lnTo>
                        <a:pt x="846353" y="1689100"/>
                      </a:lnTo>
                      <a:lnTo>
                        <a:pt x="846569" y="1676400"/>
                      </a:lnTo>
                      <a:lnTo>
                        <a:pt x="846785" y="1663700"/>
                      </a:lnTo>
                      <a:lnTo>
                        <a:pt x="851204" y="1663700"/>
                      </a:lnTo>
                      <a:lnTo>
                        <a:pt x="851636" y="1689100"/>
                      </a:lnTo>
                      <a:lnTo>
                        <a:pt x="855179" y="1689100"/>
                      </a:lnTo>
                      <a:lnTo>
                        <a:pt x="855179" y="1663700"/>
                      </a:lnTo>
                      <a:lnTo>
                        <a:pt x="855941" y="1663700"/>
                      </a:lnTo>
                      <a:lnTo>
                        <a:pt x="855941" y="1651000"/>
                      </a:lnTo>
                      <a:lnTo>
                        <a:pt x="860298" y="1651000"/>
                      </a:lnTo>
                      <a:lnTo>
                        <a:pt x="861390" y="1663700"/>
                      </a:lnTo>
                      <a:lnTo>
                        <a:pt x="867625" y="1663700"/>
                      </a:lnTo>
                      <a:lnTo>
                        <a:pt x="868768" y="1676400"/>
                      </a:lnTo>
                      <a:lnTo>
                        <a:pt x="868883" y="1689100"/>
                      </a:lnTo>
                      <a:lnTo>
                        <a:pt x="878192" y="1689100"/>
                      </a:lnTo>
                      <a:lnTo>
                        <a:pt x="878192" y="1663700"/>
                      </a:lnTo>
                      <a:lnTo>
                        <a:pt x="868387" y="1651000"/>
                      </a:lnTo>
                      <a:lnTo>
                        <a:pt x="875436" y="1651000"/>
                      </a:lnTo>
                      <a:lnTo>
                        <a:pt x="881811" y="1638300"/>
                      </a:lnTo>
                      <a:lnTo>
                        <a:pt x="887412" y="1638300"/>
                      </a:lnTo>
                      <a:lnTo>
                        <a:pt x="892136" y="1625600"/>
                      </a:lnTo>
                      <a:lnTo>
                        <a:pt x="892340" y="1689100"/>
                      </a:lnTo>
                      <a:lnTo>
                        <a:pt x="895883" y="1689100"/>
                      </a:lnTo>
                      <a:lnTo>
                        <a:pt x="895997" y="1676400"/>
                      </a:lnTo>
                      <a:lnTo>
                        <a:pt x="896112" y="1651000"/>
                      </a:lnTo>
                      <a:lnTo>
                        <a:pt x="896124" y="1638300"/>
                      </a:lnTo>
                      <a:lnTo>
                        <a:pt x="895959" y="1625600"/>
                      </a:lnTo>
                      <a:lnTo>
                        <a:pt x="895794" y="1612900"/>
                      </a:lnTo>
                      <a:lnTo>
                        <a:pt x="898829" y="1612900"/>
                      </a:lnTo>
                      <a:lnTo>
                        <a:pt x="901153" y="1587500"/>
                      </a:lnTo>
                      <a:lnTo>
                        <a:pt x="902627" y="1587500"/>
                      </a:lnTo>
                      <a:lnTo>
                        <a:pt x="903274" y="1562100"/>
                      </a:lnTo>
                      <a:lnTo>
                        <a:pt x="903185" y="1549400"/>
                      </a:lnTo>
                      <a:lnTo>
                        <a:pt x="902538" y="1536700"/>
                      </a:lnTo>
                      <a:lnTo>
                        <a:pt x="901230" y="1524000"/>
                      </a:lnTo>
                      <a:lnTo>
                        <a:pt x="900176" y="1524000"/>
                      </a:lnTo>
                      <a:lnTo>
                        <a:pt x="899045" y="1511300"/>
                      </a:lnTo>
                      <a:lnTo>
                        <a:pt x="897877" y="1511300"/>
                      </a:lnTo>
                      <a:lnTo>
                        <a:pt x="896416" y="1498600"/>
                      </a:lnTo>
                      <a:lnTo>
                        <a:pt x="896137" y="1498600"/>
                      </a:lnTo>
                      <a:lnTo>
                        <a:pt x="896137" y="1473200"/>
                      </a:lnTo>
                      <a:lnTo>
                        <a:pt x="896137" y="1371600"/>
                      </a:lnTo>
                      <a:lnTo>
                        <a:pt x="911580" y="1371600"/>
                      </a:lnTo>
                      <a:lnTo>
                        <a:pt x="911580" y="1689100"/>
                      </a:lnTo>
                      <a:lnTo>
                        <a:pt x="916266" y="1689100"/>
                      </a:lnTo>
                      <a:lnTo>
                        <a:pt x="916203" y="1676400"/>
                      </a:lnTo>
                      <a:lnTo>
                        <a:pt x="916203" y="1663700"/>
                      </a:lnTo>
                      <a:lnTo>
                        <a:pt x="916038" y="1663700"/>
                      </a:lnTo>
                      <a:lnTo>
                        <a:pt x="915860" y="1651000"/>
                      </a:lnTo>
                      <a:lnTo>
                        <a:pt x="916038" y="1651000"/>
                      </a:lnTo>
                      <a:lnTo>
                        <a:pt x="916038" y="1638300"/>
                      </a:lnTo>
                      <a:lnTo>
                        <a:pt x="923632" y="1638300"/>
                      </a:lnTo>
                      <a:lnTo>
                        <a:pt x="923632" y="1651000"/>
                      </a:lnTo>
                      <a:lnTo>
                        <a:pt x="923975" y="1651000"/>
                      </a:lnTo>
                      <a:lnTo>
                        <a:pt x="923975" y="1663700"/>
                      </a:lnTo>
                      <a:lnTo>
                        <a:pt x="923607" y="1663700"/>
                      </a:lnTo>
                      <a:lnTo>
                        <a:pt x="923607" y="1676400"/>
                      </a:lnTo>
                      <a:lnTo>
                        <a:pt x="923886" y="1676400"/>
                      </a:lnTo>
                      <a:lnTo>
                        <a:pt x="923886" y="1689100"/>
                      </a:lnTo>
                      <a:lnTo>
                        <a:pt x="927735" y="1689100"/>
                      </a:lnTo>
                      <a:lnTo>
                        <a:pt x="927811" y="1638300"/>
                      </a:lnTo>
                      <a:lnTo>
                        <a:pt x="927836" y="1600200"/>
                      </a:lnTo>
                      <a:lnTo>
                        <a:pt x="927836" y="1511300"/>
                      </a:lnTo>
                      <a:lnTo>
                        <a:pt x="927836" y="1485900"/>
                      </a:lnTo>
                      <a:lnTo>
                        <a:pt x="927849" y="1397000"/>
                      </a:lnTo>
                      <a:lnTo>
                        <a:pt x="927849" y="1371600"/>
                      </a:lnTo>
                      <a:lnTo>
                        <a:pt x="943381" y="1371600"/>
                      </a:lnTo>
                      <a:lnTo>
                        <a:pt x="943444" y="1689100"/>
                      </a:lnTo>
                      <a:lnTo>
                        <a:pt x="947216" y="1689100"/>
                      </a:lnTo>
                      <a:lnTo>
                        <a:pt x="947331" y="1371600"/>
                      </a:lnTo>
                      <a:lnTo>
                        <a:pt x="997788" y="1371600"/>
                      </a:lnTo>
                      <a:lnTo>
                        <a:pt x="998143" y="1384300"/>
                      </a:lnTo>
                      <a:lnTo>
                        <a:pt x="997699" y="1397000"/>
                      </a:lnTo>
                      <a:lnTo>
                        <a:pt x="996848" y="1397000"/>
                      </a:lnTo>
                      <a:lnTo>
                        <a:pt x="996797" y="1460500"/>
                      </a:lnTo>
                      <a:lnTo>
                        <a:pt x="996708" y="1473200"/>
                      </a:lnTo>
                      <a:lnTo>
                        <a:pt x="995692" y="1511300"/>
                      </a:lnTo>
                      <a:lnTo>
                        <a:pt x="995514" y="1524000"/>
                      </a:lnTo>
                      <a:lnTo>
                        <a:pt x="995273" y="1536700"/>
                      </a:lnTo>
                      <a:lnTo>
                        <a:pt x="994702" y="1562100"/>
                      </a:lnTo>
                      <a:lnTo>
                        <a:pt x="994295" y="1562100"/>
                      </a:lnTo>
                      <a:lnTo>
                        <a:pt x="992505" y="1574800"/>
                      </a:lnTo>
                      <a:lnTo>
                        <a:pt x="990473" y="1574800"/>
                      </a:lnTo>
                      <a:lnTo>
                        <a:pt x="987501" y="1587500"/>
                      </a:lnTo>
                      <a:lnTo>
                        <a:pt x="984389" y="1600200"/>
                      </a:lnTo>
                      <a:lnTo>
                        <a:pt x="977036" y="1625600"/>
                      </a:lnTo>
                      <a:lnTo>
                        <a:pt x="972185" y="1625600"/>
                      </a:lnTo>
                      <a:lnTo>
                        <a:pt x="971524" y="1638300"/>
                      </a:lnTo>
                      <a:lnTo>
                        <a:pt x="969289" y="1651000"/>
                      </a:lnTo>
                      <a:lnTo>
                        <a:pt x="966254" y="1651000"/>
                      </a:lnTo>
                      <a:lnTo>
                        <a:pt x="963206" y="1663700"/>
                      </a:lnTo>
                      <a:lnTo>
                        <a:pt x="960589" y="1676400"/>
                      </a:lnTo>
                      <a:lnTo>
                        <a:pt x="957922" y="1676400"/>
                      </a:lnTo>
                      <a:lnTo>
                        <a:pt x="952550" y="1689100"/>
                      </a:lnTo>
                      <a:lnTo>
                        <a:pt x="963180" y="1689100"/>
                      </a:lnTo>
                      <a:lnTo>
                        <a:pt x="974026" y="1663700"/>
                      </a:lnTo>
                      <a:lnTo>
                        <a:pt x="987171" y="1625600"/>
                      </a:lnTo>
                      <a:lnTo>
                        <a:pt x="991920" y="1612900"/>
                      </a:lnTo>
                      <a:lnTo>
                        <a:pt x="993508" y="1612900"/>
                      </a:lnTo>
                      <a:lnTo>
                        <a:pt x="993584" y="1600200"/>
                      </a:lnTo>
                      <a:lnTo>
                        <a:pt x="995654" y="1600200"/>
                      </a:lnTo>
                      <a:lnTo>
                        <a:pt x="997394" y="1587500"/>
                      </a:lnTo>
                      <a:lnTo>
                        <a:pt x="1000810" y="1587500"/>
                      </a:lnTo>
                      <a:lnTo>
                        <a:pt x="1000620" y="1574800"/>
                      </a:lnTo>
                      <a:lnTo>
                        <a:pt x="1002792" y="1574800"/>
                      </a:lnTo>
                      <a:lnTo>
                        <a:pt x="1003896" y="1562100"/>
                      </a:lnTo>
                      <a:lnTo>
                        <a:pt x="1004468" y="1562100"/>
                      </a:lnTo>
                      <a:lnTo>
                        <a:pt x="1004671" y="1536700"/>
                      </a:lnTo>
                      <a:lnTo>
                        <a:pt x="1005027" y="1524000"/>
                      </a:lnTo>
                      <a:lnTo>
                        <a:pt x="1005459" y="1524000"/>
                      </a:lnTo>
                      <a:lnTo>
                        <a:pt x="1005725" y="1511300"/>
                      </a:lnTo>
                      <a:lnTo>
                        <a:pt x="1005890" y="1485900"/>
                      </a:lnTo>
                      <a:lnTo>
                        <a:pt x="1006030" y="1447800"/>
                      </a:lnTo>
                      <a:lnTo>
                        <a:pt x="1006703" y="1409700"/>
                      </a:lnTo>
                      <a:lnTo>
                        <a:pt x="1007262" y="1384300"/>
                      </a:lnTo>
                      <a:lnTo>
                        <a:pt x="1008062" y="1358900"/>
                      </a:lnTo>
                      <a:lnTo>
                        <a:pt x="1008468" y="1346200"/>
                      </a:lnTo>
                      <a:lnTo>
                        <a:pt x="1008392" y="1333500"/>
                      </a:lnTo>
                      <a:lnTo>
                        <a:pt x="1018679" y="1333500"/>
                      </a:lnTo>
                      <a:lnTo>
                        <a:pt x="1018679" y="1346200"/>
                      </a:lnTo>
                      <a:lnTo>
                        <a:pt x="1025359" y="1346200"/>
                      </a:lnTo>
                      <a:lnTo>
                        <a:pt x="1022248" y="1333500"/>
                      </a:lnTo>
                      <a:lnTo>
                        <a:pt x="1037183" y="1333500"/>
                      </a:lnTo>
                      <a:lnTo>
                        <a:pt x="1033957" y="1346200"/>
                      </a:lnTo>
                      <a:lnTo>
                        <a:pt x="1040726" y="1346200"/>
                      </a:lnTo>
                      <a:lnTo>
                        <a:pt x="1040726" y="1333500"/>
                      </a:lnTo>
                      <a:lnTo>
                        <a:pt x="1051052" y="1333500"/>
                      </a:lnTo>
                      <a:lnTo>
                        <a:pt x="1051052" y="1346200"/>
                      </a:lnTo>
                      <a:lnTo>
                        <a:pt x="1051560" y="1346200"/>
                      </a:lnTo>
                      <a:lnTo>
                        <a:pt x="1051585" y="1397000"/>
                      </a:lnTo>
                      <a:lnTo>
                        <a:pt x="1052893" y="1435100"/>
                      </a:lnTo>
                      <a:lnTo>
                        <a:pt x="1053223" y="1473200"/>
                      </a:lnTo>
                      <a:lnTo>
                        <a:pt x="1053414" y="1511300"/>
                      </a:lnTo>
                      <a:lnTo>
                        <a:pt x="1053909" y="1536700"/>
                      </a:lnTo>
                      <a:lnTo>
                        <a:pt x="1054125" y="1549400"/>
                      </a:lnTo>
                      <a:lnTo>
                        <a:pt x="1054620" y="1562100"/>
                      </a:lnTo>
                      <a:lnTo>
                        <a:pt x="1055890" y="1574800"/>
                      </a:lnTo>
                      <a:lnTo>
                        <a:pt x="1058900" y="1574800"/>
                      </a:lnTo>
                      <a:lnTo>
                        <a:pt x="1058532" y="1587500"/>
                      </a:lnTo>
                      <a:lnTo>
                        <a:pt x="1061161" y="1587500"/>
                      </a:lnTo>
                      <a:lnTo>
                        <a:pt x="1062355" y="1600200"/>
                      </a:lnTo>
                      <a:lnTo>
                        <a:pt x="1063371" y="1600200"/>
                      </a:lnTo>
                      <a:lnTo>
                        <a:pt x="1070038" y="1625600"/>
                      </a:lnTo>
                      <a:lnTo>
                        <a:pt x="1077328" y="1638300"/>
                      </a:lnTo>
                      <a:lnTo>
                        <a:pt x="1085062" y="1663700"/>
                      </a:lnTo>
                      <a:lnTo>
                        <a:pt x="1094155" y="1689100"/>
                      </a:lnTo>
                      <a:lnTo>
                        <a:pt x="1106551" y="1689100"/>
                      </a:lnTo>
                      <a:lnTo>
                        <a:pt x="1100099" y="1676400"/>
                      </a:lnTo>
                      <a:lnTo>
                        <a:pt x="1097165" y="1663700"/>
                      </a:lnTo>
                      <a:lnTo>
                        <a:pt x="1095870" y="1663700"/>
                      </a:lnTo>
                      <a:lnTo>
                        <a:pt x="1092492" y="1651000"/>
                      </a:lnTo>
                      <a:lnTo>
                        <a:pt x="1089088" y="1651000"/>
                      </a:lnTo>
                      <a:lnTo>
                        <a:pt x="1085773" y="1638300"/>
                      </a:lnTo>
                      <a:lnTo>
                        <a:pt x="1082675" y="1625600"/>
                      </a:lnTo>
                      <a:lnTo>
                        <a:pt x="1078318" y="1612900"/>
                      </a:lnTo>
                      <a:lnTo>
                        <a:pt x="1074178" y="1600200"/>
                      </a:lnTo>
                      <a:lnTo>
                        <a:pt x="1070394" y="1587500"/>
                      </a:lnTo>
                      <a:lnTo>
                        <a:pt x="1067155" y="1574800"/>
                      </a:lnTo>
                      <a:lnTo>
                        <a:pt x="1066431" y="1574800"/>
                      </a:lnTo>
                      <a:lnTo>
                        <a:pt x="1065758" y="1562100"/>
                      </a:lnTo>
                      <a:lnTo>
                        <a:pt x="1067943" y="1562100"/>
                      </a:lnTo>
                      <a:lnTo>
                        <a:pt x="1068108" y="1549400"/>
                      </a:lnTo>
                      <a:lnTo>
                        <a:pt x="1064260" y="1549400"/>
                      </a:lnTo>
                      <a:lnTo>
                        <a:pt x="1064260" y="1536700"/>
                      </a:lnTo>
                      <a:lnTo>
                        <a:pt x="1067396" y="1536700"/>
                      </a:lnTo>
                      <a:lnTo>
                        <a:pt x="1070495" y="1524000"/>
                      </a:lnTo>
                      <a:lnTo>
                        <a:pt x="1064285" y="1524000"/>
                      </a:lnTo>
                      <a:lnTo>
                        <a:pt x="1064285" y="1511300"/>
                      </a:lnTo>
                      <a:lnTo>
                        <a:pt x="1067625" y="1511300"/>
                      </a:lnTo>
                      <a:lnTo>
                        <a:pt x="1067625" y="1498600"/>
                      </a:lnTo>
                      <a:lnTo>
                        <a:pt x="1063205" y="1498600"/>
                      </a:lnTo>
                      <a:lnTo>
                        <a:pt x="1063205" y="1485900"/>
                      </a:lnTo>
                      <a:lnTo>
                        <a:pt x="1067714" y="1485900"/>
                      </a:lnTo>
                      <a:lnTo>
                        <a:pt x="1067803" y="1473200"/>
                      </a:lnTo>
                      <a:lnTo>
                        <a:pt x="1062977" y="1473200"/>
                      </a:lnTo>
                      <a:lnTo>
                        <a:pt x="1061199" y="1371600"/>
                      </a:lnTo>
                      <a:lnTo>
                        <a:pt x="1132890" y="1371600"/>
                      </a:lnTo>
                      <a:lnTo>
                        <a:pt x="1132890" y="1689100"/>
                      </a:lnTo>
                      <a:lnTo>
                        <a:pt x="1136675" y="1689100"/>
                      </a:lnTo>
                      <a:lnTo>
                        <a:pt x="1136789" y="1371600"/>
                      </a:lnTo>
                      <a:lnTo>
                        <a:pt x="1152194" y="1371600"/>
                      </a:lnTo>
                      <a:lnTo>
                        <a:pt x="1152220" y="1689100"/>
                      </a:lnTo>
                      <a:lnTo>
                        <a:pt x="1156690" y="1689100"/>
                      </a:lnTo>
                      <a:lnTo>
                        <a:pt x="1156576" y="1676400"/>
                      </a:lnTo>
                      <a:lnTo>
                        <a:pt x="1156576" y="1663700"/>
                      </a:lnTo>
                      <a:lnTo>
                        <a:pt x="1156411" y="1663700"/>
                      </a:lnTo>
                      <a:lnTo>
                        <a:pt x="1156411" y="1651000"/>
                      </a:lnTo>
                      <a:lnTo>
                        <a:pt x="1156601" y="1651000"/>
                      </a:lnTo>
                      <a:lnTo>
                        <a:pt x="1156157" y="1638300"/>
                      </a:lnTo>
                      <a:lnTo>
                        <a:pt x="1164183" y="1638300"/>
                      </a:lnTo>
                      <a:lnTo>
                        <a:pt x="1164717" y="1651000"/>
                      </a:lnTo>
                      <a:lnTo>
                        <a:pt x="1164056" y="1651000"/>
                      </a:lnTo>
                      <a:lnTo>
                        <a:pt x="1164882" y="1663700"/>
                      </a:lnTo>
                      <a:lnTo>
                        <a:pt x="1164209" y="1663700"/>
                      </a:lnTo>
                      <a:lnTo>
                        <a:pt x="1164691" y="1676400"/>
                      </a:lnTo>
                      <a:lnTo>
                        <a:pt x="1165402" y="1676400"/>
                      </a:lnTo>
                      <a:lnTo>
                        <a:pt x="1164882" y="1689100"/>
                      </a:lnTo>
                      <a:lnTo>
                        <a:pt x="1168514" y="1689100"/>
                      </a:lnTo>
                      <a:lnTo>
                        <a:pt x="1168514" y="1638300"/>
                      </a:lnTo>
                      <a:lnTo>
                        <a:pt x="1168514" y="1600200"/>
                      </a:lnTo>
                      <a:lnTo>
                        <a:pt x="1168514" y="1511300"/>
                      </a:lnTo>
                      <a:lnTo>
                        <a:pt x="1168514" y="1485900"/>
                      </a:lnTo>
                      <a:lnTo>
                        <a:pt x="1168514" y="1397000"/>
                      </a:lnTo>
                      <a:lnTo>
                        <a:pt x="1168514" y="1371600"/>
                      </a:lnTo>
                      <a:lnTo>
                        <a:pt x="1182687" y="1371600"/>
                      </a:lnTo>
                      <a:lnTo>
                        <a:pt x="1182687" y="1689100"/>
                      </a:lnTo>
                      <a:lnTo>
                        <a:pt x="1186624" y="1689100"/>
                      </a:lnTo>
                      <a:lnTo>
                        <a:pt x="1186649" y="1371600"/>
                      </a:lnTo>
                      <a:lnTo>
                        <a:pt x="1186408" y="1371600"/>
                      </a:lnTo>
                      <a:lnTo>
                        <a:pt x="1186903" y="1358900"/>
                      </a:lnTo>
                      <a:lnTo>
                        <a:pt x="1185557" y="1346200"/>
                      </a:lnTo>
                      <a:lnTo>
                        <a:pt x="1189977" y="1346200"/>
                      </a:lnTo>
                      <a:lnTo>
                        <a:pt x="1190028" y="1333500"/>
                      </a:lnTo>
                      <a:lnTo>
                        <a:pt x="1189977" y="1320800"/>
                      </a:lnTo>
                      <a:lnTo>
                        <a:pt x="1183220" y="1308100"/>
                      </a:lnTo>
                      <a:lnTo>
                        <a:pt x="1335976" y="1308100"/>
                      </a:lnTo>
                      <a:lnTo>
                        <a:pt x="1329499" y="1320800"/>
                      </a:lnTo>
                      <a:lnTo>
                        <a:pt x="1328610" y="1320800"/>
                      </a:lnTo>
                      <a:lnTo>
                        <a:pt x="1329131" y="1333500"/>
                      </a:lnTo>
                      <a:lnTo>
                        <a:pt x="1329182" y="1689100"/>
                      </a:lnTo>
                      <a:lnTo>
                        <a:pt x="1338414" y="1689100"/>
                      </a:lnTo>
                      <a:lnTo>
                        <a:pt x="1338427" y="1320800"/>
                      </a:lnTo>
                      <a:lnTo>
                        <a:pt x="1339494" y="1320800"/>
                      </a:lnTo>
                      <a:lnTo>
                        <a:pt x="1344066" y="1308100"/>
                      </a:lnTo>
                      <a:lnTo>
                        <a:pt x="1345653" y="1308100"/>
                      </a:lnTo>
                      <a:lnTo>
                        <a:pt x="1348854" y="1295400"/>
                      </a:lnTo>
                      <a:close/>
                    </a:path>
                  </a:pathLst>
                </a:custGeom>
                <a:solidFill>
                  <a:srgbClr val="1C1F41"/>
                </a:solid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pic>
              <p:nvPicPr>
                <p:cNvPr id="60" name="object 97"/>
                <p:cNvPicPr/>
                <p:nvPr/>
              </p:nvPicPr>
              <p:blipFill>
                <a:blip r:embed="rId2" cstate="print"/>
                <a:stretch>
                  <a:fillRect/>
                </a:stretch>
              </p:blipFill>
              <p:spPr>
                <a:xfrm>
                  <a:off x="17490672" y="9377322"/>
                  <a:ext cx="130987" cy="359151"/>
                </a:xfrm>
                <a:prstGeom prst="rect">
                  <a:avLst/>
                </a:prstGeom>
              </p:spPr>
            </p:pic>
            <p:sp>
              <p:nvSpPr>
                <p:cNvPr id="61" name="object 98"/>
                <p:cNvSpPr/>
                <p:nvPr/>
              </p:nvSpPr>
              <p:spPr>
                <a:xfrm>
                  <a:off x="16534701" y="9419685"/>
                  <a:ext cx="140335" cy="315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334" h="315595">
                      <a:moveTo>
                        <a:pt x="4737" y="231863"/>
                      </a:moveTo>
                      <a:lnTo>
                        <a:pt x="2603" y="229514"/>
                      </a:lnTo>
                      <a:lnTo>
                        <a:pt x="1701" y="232156"/>
                      </a:lnTo>
                      <a:lnTo>
                        <a:pt x="1638" y="235331"/>
                      </a:lnTo>
                      <a:lnTo>
                        <a:pt x="2425" y="239039"/>
                      </a:lnTo>
                      <a:lnTo>
                        <a:pt x="4673" y="235038"/>
                      </a:lnTo>
                      <a:lnTo>
                        <a:pt x="4737" y="231863"/>
                      </a:lnTo>
                      <a:close/>
                    </a:path>
                    <a:path w="140334" h="315595">
                      <a:moveTo>
                        <a:pt x="4813" y="310311"/>
                      </a:moveTo>
                      <a:lnTo>
                        <a:pt x="4445" y="306641"/>
                      </a:lnTo>
                      <a:lnTo>
                        <a:pt x="1739" y="304101"/>
                      </a:lnTo>
                      <a:lnTo>
                        <a:pt x="1066" y="307619"/>
                      </a:lnTo>
                      <a:lnTo>
                        <a:pt x="419" y="310807"/>
                      </a:lnTo>
                      <a:lnTo>
                        <a:pt x="2819" y="315099"/>
                      </a:lnTo>
                      <a:lnTo>
                        <a:pt x="4813" y="310311"/>
                      </a:lnTo>
                      <a:close/>
                    </a:path>
                    <a:path w="140334" h="315595">
                      <a:moveTo>
                        <a:pt x="5549" y="133972"/>
                      </a:moveTo>
                      <a:lnTo>
                        <a:pt x="5410" y="130759"/>
                      </a:lnTo>
                      <a:lnTo>
                        <a:pt x="4025" y="127292"/>
                      </a:lnTo>
                      <a:lnTo>
                        <a:pt x="25" y="130784"/>
                      </a:lnTo>
                      <a:lnTo>
                        <a:pt x="0" y="133654"/>
                      </a:lnTo>
                      <a:lnTo>
                        <a:pt x="3937" y="137464"/>
                      </a:lnTo>
                      <a:lnTo>
                        <a:pt x="5549" y="133972"/>
                      </a:lnTo>
                      <a:close/>
                    </a:path>
                    <a:path w="140334" h="315595">
                      <a:moveTo>
                        <a:pt x="5549" y="54775"/>
                      </a:moveTo>
                      <a:lnTo>
                        <a:pt x="3365" y="50088"/>
                      </a:lnTo>
                      <a:lnTo>
                        <a:pt x="368" y="57708"/>
                      </a:lnTo>
                      <a:lnTo>
                        <a:pt x="431" y="58356"/>
                      </a:lnTo>
                      <a:lnTo>
                        <a:pt x="4076" y="61506"/>
                      </a:lnTo>
                      <a:lnTo>
                        <a:pt x="5410" y="58013"/>
                      </a:lnTo>
                      <a:lnTo>
                        <a:pt x="5549" y="54775"/>
                      </a:lnTo>
                      <a:close/>
                    </a:path>
                    <a:path w="140334" h="315595">
                      <a:moveTo>
                        <a:pt x="5753" y="4572"/>
                      </a:moveTo>
                      <a:lnTo>
                        <a:pt x="2768" y="1816"/>
                      </a:lnTo>
                      <a:lnTo>
                        <a:pt x="1155" y="4800"/>
                      </a:lnTo>
                      <a:lnTo>
                        <a:pt x="0" y="7810"/>
                      </a:lnTo>
                      <a:lnTo>
                        <a:pt x="3708" y="11531"/>
                      </a:lnTo>
                      <a:lnTo>
                        <a:pt x="5207" y="7378"/>
                      </a:lnTo>
                      <a:lnTo>
                        <a:pt x="5753" y="4572"/>
                      </a:lnTo>
                      <a:close/>
                    </a:path>
                    <a:path w="140334" h="315595">
                      <a:moveTo>
                        <a:pt x="5778" y="206806"/>
                      </a:moveTo>
                      <a:lnTo>
                        <a:pt x="5727" y="206298"/>
                      </a:lnTo>
                      <a:lnTo>
                        <a:pt x="2006" y="203136"/>
                      </a:lnTo>
                      <a:lnTo>
                        <a:pt x="812" y="206654"/>
                      </a:lnTo>
                      <a:lnTo>
                        <a:pt x="558" y="209880"/>
                      </a:lnTo>
                      <a:lnTo>
                        <a:pt x="2768" y="214541"/>
                      </a:lnTo>
                      <a:lnTo>
                        <a:pt x="5778" y="206806"/>
                      </a:lnTo>
                      <a:close/>
                    </a:path>
                    <a:path w="140334" h="315595">
                      <a:moveTo>
                        <a:pt x="5829" y="182460"/>
                      </a:moveTo>
                      <a:lnTo>
                        <a:pt x="5803" y="182270"/>
                      </a:lnTo>
                      <a:lnTo>
                        <a:pt x="2349" y="178003"/>
                      </a:lnTo>
                      <a:lnTo>
                        <a:pt x="596" y="181279"/>
                      </a:lnTo>
                      <a:lnTo>
                        <a:pt x="584" y="184111"/>
                      </a:lnTo>
                      <a:lnTo>
                        <a:pt x="2514" y="187464"/>
                      </a:lnTo>
                      <a:lnTo>
                        <a:pt x="5829" y="182460"/>
                      </a:lnTo>
                      <a:close/>
                    </a:path>
                    <a:path w="140334" h="315595">
                      <a:moveTo>
                        <a:pt x="5842" y="82346"/>
                      </a:moveTo>
                      <a:lnTo>
                        <a:pt x="2120" y="76403"/>
                      </a:lnTo>
                      <a:lnTo>
                        <a:pt x="1054" y="80645"/>
                      </a:lnTo>
                      <a:lnTo>
                        <a:pt x="431" y="83489"/>
                      </a:lnTo>
                      <a:lnTo>
                        <a:pt x="2387" y="86474"/>
                      </a:lnTo>
                      <a:lnTo>
                        <a:pt x="5816" y="82511"/>
                      </a:lnTo>
                      <a:lnTo>
                        <a:pt x="5842" y="82346"/>
                      </a:lnTo>
                      <a:close/>
                    </a:path>
                    <a:path w="140334" h="315595">
                      <a:moveTo>
                        <a:pt x="5892" y="282181"/>
                      </a:moveTo>
                      <a:lnTo>
                        <a:pt x="2540" y="279171"/>
                      </a:lnTo>
                      <a:lnTo>
                        <a:pt x="1371" y="282460"/>
                      </a:lnTo>
                      <a:lnTo>
                        <a:pt x="76" y="285686"/>
                      </a:lnTo>
                      <a:lnTo>
                        <a:pt x="3505" y="290703"/>
                      </a:lnTo>
                      <a:lnTo>
                        <a:pt x="5321" y="285483"/>
                      </a:lnTo>
                      <a:lnTo>
                        <a:pt x="5892" y="282181"/>
                      </a:lnTo>
                      <a:close/>
                    </a:path>
                    <a:path w="140334" h="315595">
                      <a:moveTo>
                        <a:pt x="5943" y="29654"/>
                      </a:moveTo>
                      <a:lnTo>
                        <a:pt x="2832" y="25463"/>
                      </a:lnTo>
                      <a:lnTo>
                        <a:pt x="508" y="29933"/>
                      </a:lnTo>
                      <a:lnTo>
                        <a:pt x="469" y="33172"/>
                      </a:lnTo>
                      <a:lnTo>
                        <a:pt x="3225" y="36385"/>
                      </a:lnTo>
                      <a:lnTo>
                        <a:pt x="5321" y="32981"/>
                      </a:lnTo>
                      <a:lnTo>
                        <a:pt x="5943" y="29654"/>
                      </a:lnTo>
                      <a:close/>
                    </a:path>
                    <a:path w="140334" h="315595">
                      <a:moveTo>
                        <a:pt x="6032" y="157048"/>
                      </a:moveTo>
                      <a:lnTo>
                        <a:pt x="2159" y="153301"/>
                      </a:lnTo>
                      <a:lnTo>
                        <a:pt x="647" y="156387"/>
                      </a:lnTo>
                      <a:lnTo>
                        <a:pt x="736" y="159258"/>
                      </a:lnTo>
                      <a:lnTo>
                        <a:pt x="2095" y="162306"/>
                      </a:lnTo>
                      <a:lnTo>
                        <a:pt x="6007" y="158953"/>
                      </a:lnTo>
                      <a:lnTo>
                        <a:pt x="6032" y="157048"/>
                      </a:lnTo>
                      <a:close/>
                    </a:path>
                    <a:path w="140334" h="315595">
                      <a:moveTo>
                        <a:pt x="6070" y="258978"/>
                      </a:moveTo>
                      <a:lnTo>
                        <a:pt x="5981" y="257048"/>
                      </a:lnTo>
                      <a:lnTo>
                        <a:pt x="2184" y="254406"/>
                      </a:lnTo>
                      <a:lnTo>
                        <a:pt x="1574" y="257390"/>
                      </a:lnTo>
                      <a:lnTo>
                        <a:pt x="1714" y="260197"/>
                      </a:lnTo>
                      <a:lnTo>
                        <a:pt x="2628" y="262826"/>
                      </a:lnTo>
                      <a:lnTo>
                        <a:pt x="6070" y="258978"/>
                      </a:lnTo>
                      <a:close/>
                    </a:path>
                    <a:path w="140334" h="315595">
                      <a:moveTo>
                        <a:pt x="6134" y="105905"/>
                      </a:moveTo>
                      <a:lnTo>
                        <a:pt x="2120" y="102349"/>
                      </a:lnTo>
                      <a:lnTo>
                        <a:pt x="584" y="105676"/>
                      </a:lnTo>
                      <a:lnTo>
                        <a:pt x="889" y="108864"/>
                      </a:lnTo>
                      <a:lnTo>
                        <a:pt x="1866" y="112356"/>
                      </a:lnTo>
                      <a:lnTo>
                        <a:pt x="6083" y="108013"/>
                      </a:lnTo>
                      <a:lnTo>
                        <a:pt x="6134" y="105905"/>
                      </a:lnTo>
                      <a:close/>
                    </a:path>
                    <a:path w="140334" h="315595">
                      <a:moveTo>
                        <a:pt x="13576" y="303961"/>
                      </a:moveTo>
                      <a:lnTo>
                        <a:pt x="9321" y="305587"/>
                      </a:lnTo>
                      <a:lnTo>
                        <a:pt x="10210" y="308762"/>
                      </a:lnTo>
                      <a:lnTo>
                        <a:pt x="10490" y="312407"/>
                      </a:lnTo>
                      <a:lnTo>
                        <a:pt x="11785" y="313283"/>
                      </a:lnTo>
                      <a:lnTo>
                        <a:pt x="13576" y="315506"/>
                      </a:lnTo>
                      <a:lnTo>
                        <a:pt x="13576" y="303961"/>
                      </a:lnTo>
                      <a:close/>
                    </a:path>
                    <a:path w="140334" h="315595">
                      <a:moveTo>
                        <a:pt x="13639" y="4559"/>
                      </a:moveTo>
                      <a:lnTo>
                        <a:pt x="12890" y="1727"/>
                      </a:lnTo>
                      <a:lnTo>
                        <a:pt x="9182" y="5219"/>
                      </a:lnTo>
                      <a:lnTo>
                        <a:pt x="9182" y="6896"/>
                      </a:lnTo>
                      <a:lnTo>
                        <a:pt x="12890" y="10287"/>
                      </a:lnTo>
                      <a:lnTo>
                        <a:pt x="13639" y="7416"/>
                      </a:lnTo>
                      <a:lnTo>
                        <a:pt x="13639" y="4559"/>
                      </a:lnTo>
                      <a:close/>
                    </a:path>
                    <a:path w="140334" h="315595">
                      <a:moveTo>
                        <a:pt x="14846" y="80416"/>
                      </a:moveTo>
                      <a:lnTo>
                        <a:pt x="12573" y="77101"/>
                      </a:lnTo>
                      <a:lnTo>
                        <a:pt x="10477" y="80822"/>
                      </a:lnTo>
                      <a:lnTo>
                        <a:pt x="10617" y="83959"/>
                      </a:lnTo>
                      <a:lnTo>
                        <a:pt x="12979" y="86499"/>
                      </a:lnTo>
                      <a:lnTo>
                        <a:pt x="14541" y="83261"/>
                      </a:lnTo>
                      <a:lnTo>
                        <a:pt x="14846" y="80416"/>
                      </a:lnTo>
                      <a:close/>
                    </a:path>
                    <a:path w="140334" h="315595">
                      <a:moveTo>
                        <a:pt x="15125" y="51231"/>
                      </a:moveTo>
                      <a:lnTo>
                        <a:pt x="9182" y="54635"/>
                      </a:lnTo>
                      <a:lnTo>
                        <a:pt x="8953" y="56172"/>
                      </a:lnTo>
                      <a:lnTo>
                        <a:pt x="13093" y="62255"/>
                      </a:lnTo>
                      <a:lnTo>
                        <a:pt x="15125" y="51231"/>
                      </a:lnTo>
                      <a:close/>
                    </a:path>
                    <a:path w="140334" h="315595">
                      <a:moveTo>
                        <a:pt x="15138" y="282041"/>
                      </a:moveTo>
                      <a:lnTo>
                        <a:pt x="11963" y="278003"/>
                      </a:lnTo>
                      <a:lnTo>
                        <a:pt x="10477" y="283083"/>
                      </a:lnTo>
                      <a:lnTo>
                        <a:pt x="11074" y="286651"/>
                      </a:lnTo>
                      <a:lnTo>
                        <a:pt x="13766" y="288721"/>
                      </a:lnTo>
                      <a:lnTo>
                        <a:pt x="13944" y="285254"/>
                      </a:lnTo>
                      <a:lnTo>
                        <a:pt x="15138" y="282041"/>
                      </a:lnTo>
                      <a:close/>
                    </a:path>
                    <a:path w="140334" h="315595">
                      <a:moveTo>
                        <a:pt x="15303" y="105549"/>
                      </a:moveTo>
                      <a:lnTo>
                        <a:pt x="12496" y="101993"/>
                      </a:lnTo>
                      <a:lnTo>
                        <a:pt x="10426" y="105892"/>
                      </a:lnTo>
                      <a:lnTo>
                        <a:pt x="10909" y="109677"/>
                      </a:lnTo>
                      <a:lnTo>
                        <a:pt x="13944" y="113334"/>
                      </a:lnTo>
                      <a:lnTo>
                        <a:pt x="13665" y="108902"/>
                      </a:lnTo>
                      <a:lnTo>
                        <a:pt x="15303" y="105549"/>
                      </a:lnTo>
                      <a:close/>
                    </a:path>
                    <a:path w="140334" h="315595">
                      <a:moveTo>
                        <a:pt x="15303" y="29324"/>
                      </a:moveTo>
                      <a:lnTo>
                        <a:pt x="11430" y="26746"/>
                      </a:lnTo>
                      <a:lnTo>
                        <a:pt x="10807" y="29984"/>
                      </a:lnTo>
                      <a:lnTo>
                        <a:pt x="8674" y="33312"/>
                      </a:lnTo>
                      <a:lnTo>
                        <a:pt x="13601" y="37312"/>
                      </a:lnTo>
                      <a:lnTo>
                        <a:pt x="13982" y="32689"/>
                      </a:lnTo>
                      <a:lnTo>
                        <a:pt x="15303" y="29324"/>
                      </a:lnTo>
                      <a:close/>
                    </a:path>
                    <a:path w="140334" h="315595">
                      <a:moveTo>
                        <a:pt x="15354" y="256743"/>
                      </a:moveTo>
                      <a:lnTo>
                        <a:pt x="11442" y="253161"/>
                      </a:lnTo>
                      <a:lnTo>
                        <a:pt x="10083" y="257263"/>
                      </a:lnTo>
                      <a:lnTo>
                        <a:pt x="9436" y="260096"/>
                      </a:lnTo>
                      <a:lnTo>
                        <a:pt x="12547" y="262712"/>
                      </a:lnTo>
                      <a:lnTo>
                        <a:pt x="14020" y="259753"/>
                      </a:lnTo>
                      <a:lnTo>
                        <a:pt x="15354" y="256743"/>
                      </a:lnTo>
                      <a:close/>
                    </a:path>
                    <a:path w="140334" h="315595">
                      <a:moveTo>
                        <a:pt x="46456" y="310730"/>
                      </a:moveTo>
                      <a:lnTo>
                        <a:pt x="46037" y="307517"/>
                      </a:lnTo>
                      <a:lnTo>
                        <a:pt x="45148" y="304025"/>
                      </a:lnTo>
                      <a:lnTo>
                        <a:pt x="40881" y="308305"/>
                      </a:lnTo>
                      <a:lnTo>
                        <a:pt x="40817" y="310438"/>
                      </a:lnTo>
                      <a:lnTo>
                        <a:pt x="44792" y="314058"/>
                      </a:lnTo>
                      <a:lnTo>
                        <a:pt x="46456" y="310730"/>
                      </a:lnTo>
                      <a:close/>
                    </a:path>
                    <a:path w="140334" h="315595">
                      <a:moveTo>
                        <a:pt x="46456" y="7556"/>
                      </a:moveTo>
                      <a:lnTo>
                        <a:pt x="45999" y="4711"/>
                      </a:lnTo>
                      <a:lnTo>
                        <a:pt x="44678" y="482"/>
                      </a:lnTo>
                      <a:lnTo>
                        <a:pt x="42341" y="4711"/>
                      </a:lnTo>
                      <a:lnTo>
                        <a:pt x="42341" y="8077"/>
                      </a:lnTo>
                      <a:lnTo>
                        <a:pt x="44678" y="10591"/>
                      </a:lnTo>
                      <a:lnTo>
                        <a:pt x="46456" y="7556"/>
                      </a:lnTo>
                      <a:close/>
                    </a:path>
                    <a:path w="140334" h="315595">
                      <a:moveTo>
                        <a:pt x="86233" y="302450"/>
                      </a:moveTo>
                      <a:lnTo>
                        <a:pt x="83286" y="307416"/>
                      </a:lnTo>
                      <a:lnTo>
                        <a:pt x="83286" y="311175"/>
                      </a:lnTo>
                      <a:lnTo>
                        <a:pt x="86233" y="313715"/>
                      </a:lnTo>
                      <a:lnTo>
                        <a:pt x="86233" y="302450"/>
                      </a:lnTo>
                      <a:close/>
                    </a:path>
                    <a:path w="140334" h="315595">
                      <a:moveTo>
                        <a:pt x="86258" y="50114"/>
                      </a:moveTo>
                      <a:lnTo>
                        <a:pt x="83299" y="54813"/>
                      </a:lnTo>
                      <a:lnTo>
                        <a:pt x="83299" y="58559"/>
                      </a:lnTo>
                      <a:lnTo>
                        <a:pt x="86258" y="61366"/>
                      </a:lnTo>
                      <a:lnTo>
                        <a:pt x="86258" y="50114"/>
                      </a:lnTo>
                      <a:close/>
                    </a:path>
                    <a:path w="140334" h="315595">
                      <a:moveTo>
                        <a:pt x="86728" y="6515"/>
                      </a:moveTo>
                      <a:lnTo>
                        <a:pt x="86436" y="3416"/>
                      </a:lnTo>
                      <a:lnTo>
                        <a:pt x="84023" y="1473"/>
                      </a:lnTo>
                      <a:lnTo>
                        <a:pt x="82435" y="4826"/>
                      </a:lnTo>
                      <a:lnTo>
                        <a:pt x="81724" y="7708"/>
                      </a:lnTo>
                      <a:lnTo>
                        <a:pt x="84899" y="10769"/>
                      </a:lnTo>
                      <a:lnTo>
                        <a:pt x="86728" y="6515"/>
                      </a:lnTo>
                      <a:close/>
                    </a:path>
                    <a:path w="140334" h="315595">
                      <a:moveTo>
                        <a:pt x="87185" y="282498"/>
                      </a:moveTo>
                      <a:lnTo>
                        <a:pt x="85737" y="279031"/>
                      </a:lnTo>
                      <a:lnTo>
                        <a:pt x="83096" y="282498"/>
                      </a:lnTo>
                      <a:lnTo>
                        <a:pt x="83121" y="285851"/>
                      </a:lnTo>
                      <a:lnTo>
                        <a:pt x="85801" y="289064"/>
                      </a:lnTo>
                      <a:lnTo>
                        <a:pt x="87045" y="285635"/>
                      </a:lnTo>
                      <a:lnTo>
                        <a:pt x="87185" y="282498"/>
                      </a:lnTo>
                      <a:close/>
                    </a:path>
                    <a:path w="140334" h="315595">
                      <a:moveTo>
                        <a:pt x="87934" y="33108"/>
                      </a:moveTo>
                      <a:lnTo>
                        <a:pt x="86829" y="30010"/>
                      </a:lnTo>
                      <a:lnTo>
                        <a:pt x="85178" y="24777"/>
                      </a:lnTo>
                      <a:lnTo>
                        <a:pt x="83959" y="28359"/>
                      </a:lnTo>
                      <a:lnTo>
                        <a:pt x="82905" y="30048"/>
                      </a:lnTo>
                      <a:lnTo>
                        <a:pt x="82994" y="33388"/>
                      </a:lnTo>
                      <a:lnTo>
                        <a:pt x="84188" y="34988"/>
                      </a:lnTo>
                      <a:lnTo>
                        <a:pt x="85344" y="37719"/>
                      </a:lnTo>
                      <a:lnTo>
                        <a:pt x="87934" y="33108"/>
                      </a:lnTo>
                      <a:close/>
                    </a:path>
                    <a:path w="140334" h="315595">
                      <a:moveTo>
                        <a:pt x="96659" y="285457"/>
                      </a:moveTo>
                      <a:lnTo>
                        <a:pt x="96443" y="281825"/>
                      </a:lnTo>
                      <a:lnTo>
                        <a:pt x="95211" y="277901"/>
                      </a:lnTo>
                      <a:lnTo>
                        <a:pt x="92405" y="285572"/>
                      </a:lnTo>
                      <a:lnTo>
                        <a:pt x="92456" y="286054"/>
                      </a:lnTo>
                      <a:lnTo>
                        <a:pt x="95885" y="288810"/>
                      </a:lnTo>
                      <a:lnTo>
                        <a:pt x="96659" y="285457"/>
                      </a:lnTo>
                      <a:close/>
                    </a:path>
                    <a:path w="140334" h="315595">
                      <a:moveTo>
                        <a:pt x="96812" y="106108"/>
                      </a:moveTo>
                      <a:lnTo>
                        <a:pt x="94869" y="101333"/>
                      </a:lnTo>
                      <a:lnTo>
                        <a:pt x="92456" y="105664"/>
                      </a:lnTo>
                      <a:lnTo>
                        <a:pt x="93052" y="108864"/>
                      </a:lnTo>
                      <a:lnTo>
                        <a:pt x="93802" y="112344"/>
                      </a:lnTo>
                      <a:lnTo>
                        <a:pt x="96456" y="109778"/>
                      </a:lnTo>
                      <a:lnTo>
                        <a:pt x="96812" y="106108"/>
                      </a:lnTo>
                      <a:close/>
                    </a:path>
                    <a:path w="140334" h="315595">
                      <a:moveTo>
                        <a:pt x="97624" y="257136"/>
                      </a:moveTo>
                      <a:lnTo>
                        <a:pt x="94894" y="254381"/>
                      </a:lnTo>
                      <a:lnTo>
                        <a:pt x="93116" y="257340"/>
                      </a:lnTo>
                      <a:lnTo>
                        <a:pt x="92087" y="260324"/>
                      </a:lnTo>
                      <a:lnTo>
                        <a:pt x="95402" y="263740"/>
                      </a:lnTo>
                      <a:lnTo>
                        <a:pt x="97624" y="259930"/>
                      </a:lnTo>
                      <a:lnTo>
                        <a:pt x="97624" y="257136"/>
                      </a:lnTo>
                      <a:close/>
                    </a:path>
                    <a:path w="140334" h="315595">
                      <a:moveTo>
                        <a:pt x="97650" y="7480"/>
                      </a:moveTo>
                      <a:lnTo>
                        <a:pt x="97599" y="4660"/>
                      </a:lnTo>
                      <a:lnTo>
                        <a:pt x="94957" y="0"/>
                      </a:lnTo>
                      <a:lnTo>
                        <a:pt x="92773" y="4724"/>
                      </a:lnTo>
                      <a:lnTo>
                        <a:pt x="92405" y="7594"/>
                      </a:lnTo>
                      <a:lnTo>
                        <a:pt x="95135" y="11455"/>
                      </a:lnTo>
                      <a:lnTo>
                        <a:pt x="97650" y="7480"/>
                      </a:lnTo>
                      <a:close/>
                    </a:path>
                    <a:path w="140334" h="315595">
                      <a:moveTo>
                        <a:pt x="97739" y="54800"/>
                      </a:moveTo>
                      <a:lnTo>
                        <a:pt x="94780" y="51587"/>
                      </a:lnTo>
                      <a:lnTo>
                        <a:pt x="93395" y="54889"/>
                      </a:lnTo>
                      <a:lnTo>
                        <a:pt x="92087" y="58267"/>
                      </a:lnTo>
                      <a:lnTo>
                        <a:pt x="95262" y="62560"/>
                      </a:lnTo>
                      <a:lnTo>
                        <a:pt x="97675" y="58039"/>
                      </a:lnTo>
                      <a:lnTo>
                        <a:pt x="97739" y="54800"/>
                      </a:lnTo>
                      <a:close/>
                    </a:path>
                    <a:path w="140334" h="315595">
                      <a:moveTo>
                        <a:pt x="98069" y="308889"/>
                      </a:moveTo>
                      <a:lnTo>
                        <a:pt x="94272" y="305181"/>
                      </a:lnTo>
                      <a:lnTo>
                        <a:pt x="92659" y="308203"/>
                      </a:lnTo>
                      <a:lnTo>
                        <a:pt x="92798" y="311010"/>
                      </a:lnTo>
                      <a:lnTo>
                        <a:pt x="94208" y="314020"/>
                      </a:lnTo>
                      <a:lnTo>
                        <a:pt x="98044" y="310667"/>
                      </a:lnTo>
                      <a:lnTo>
                        <a:pt x="98069" y="308889"/>
                      </a:lnTo>
                      <a:close/>
                    </a:path>
                    <a:path w="140334" h="315595">
                      <a:moveTo>
                        <a:pt x="98094" y="81153"/>
                      </a:moveTo>
                      <a:lnTo>
                        <a:pt x="94246" y="77431"/>
                      </a:lnTo>
                      <a:lnTo>
                        <a:pt x="92684" y="80492"/>
                      </a:lnTo>
                      <a:lnTo>
                        <a:pt x="92798" y="83337"/>
                      </a:lnTo>
                      <a:lnTo>
                        <a:pt x="94157" y="86360"/>
                      </a:lnTo>
                      <a:lnTo>
                        <a:pt x="98069" y="83007"/>
                      </a:lnTo>
                      <a:lnTo>
                        <a:pt x="98094" y="81153"/>
                      </a:lnTo>
                      <a:close/>
                    </a:path>
                    <a:path w="140334" h="315595">
                      <a:moveTo>
                        <a:pt x="98298" y="29730"/>
                      </a:moveTo>
                      <a:lnTo>
                        <a:pt x="94310" y="26720"/>
                      </a:lnTo>
                      <a:lnTo>
                        <a:pt x="93649" y="30010"/>
                      </a:lnTo>
                      <a:lnTo>
                        <a:pt x="91808" y="33337"/>
                      </a:lnTo>
                      <a:lnTo>
                        <a:pt x="96088" y="38277"/>
                      </a:lnTo>
                      <a:lnTo>
                        <a:pt x="96939" y="33045"/>
                      </a:lnTo>
                      <a:lnTo>
                        <a:pt x="98298" y="29730"/>
                      </a:lnTo>
                      <a:close/>
                    </a:path>
                    <a:path w="140334" h="315595">
                      <a:moveTo>
                        <a:pt x="128536" y="83007"/>
                      </a:moveTo>
                      <a:lnTo>
                        <a:pt x="128397" y="79667"/>
                      </a:lnTo>
                      <a:lnTo>
                        <a:pt x="126022" y="77431"/>
                      </a:lnTo>
                      <a:lnTo>
                        <a:pt x="124574" y="80492"/>
                      </a:lnTo>
                      <a:lnTo>
                        <a:pt x="124637" y="83337"/>
                      </a:lnTo>
                      <a:lnTo>
                        <a:pt x="126428" y="87464"/>
                      </a:lnTo>
                      <a:lnTo>
                        <a:pt x="128536" y="83007"/>
                      </a:lnTo>
                      <a:close/>
                    </a:path>
                    <a:path w="140334" h="315595">
                      <a:moveTo>
                        <a:pt x="128663" y="209423"/>
                      </a:moveTo>
                      <a:lnTo>
                        <a:pt x="128333" y="205867"/>
                      </a:lnTo>
                      <a:lnTo>
                        <a:pt x="125831" y="203593"/>
                      </a:lnTo>
                      <a:lnTo>
                        <a:pt x="125310" y="207035"/>
                      </a:lnTo>
                      <a:lnTo>
                        <a:pt x="125641" y="210604"/>
                      </a:lnTo>
                      <a:lnTo>
                        <a:pt x="126822" y="214299"/>
                      </a:lnTo>
                      <a:lnTo>
                        <a:pt x="128663" y="209423"/>
                      </a:lnTo>
                      <a:close/>
                    </a:path>
                    <a:path w="140334" h="315595">
                      <a:moveTo>
                        <a:pt x="128689" y="57353"/>
                      </a:moveTo>
                      <a:lnTo>
                        <a:pt x="128219" y="53924"/>
                      </a:lnTo>
                      <a:lnTo>
                        <a:pt x="125742" y="52019"/>
                      </a:lnTo>
                      <a:lnTo>
                        <a:pt x="124802" y="57302"/>
                      </a:lnTo>
                      <a:lnTo>
                        <a:pt x="127177" y="62331"/>
                      </a:lnTo>
                      <a:lnTo>
                        <a:pt x="128689" y="57353"/>
                      </a:lnTo>
                      <a:close/>
                    </a:path>
                    <a:path w="140334" h="315595">
                      <a:moveTo>
                        <a:pt x="129501" y="137033"/>
                      </a:moveTo>
                      <a:lnTo>
                        <a:pt x="128803" y="134620"/>
                      </a:lnTo>
                      <a:lnTo>
                        <a:pt x="129057" y="128143"/>
                      </a:lnTo>
                      <a:lnTo>
                        <a:pt x="125564" y="127660"/>
                      </a:lnTo>
                      <a:lnTo>
                        <a:pt x="124320" y="134137"/>
                      </a:lnTo>
                      <a:lnTo>
                        <a:pt x="126022" y="137236"/>
                      </a:lnTo>
                      <a:lnTo>
                        <a:pt x="129501" y="137033"/>
                      </a:lnTo>
                      <a:close/>
                    </a:path>
                    <a:path w="140334" h="315595">
                      <a:moveTo>
                        <a:pt x="129540" y="4546"/>
                      </a:moveTo>
                      <a:lnTo>
                        <a:pt x="126479" y="1816"/>
                      </a:lnTo>
                      <a:lnTo>
                        <a:pt x="123926" y="7759"/>
                      </a:lnTo>
                      <a:lnTo>
                        <a:pt x="127127" y="11226"/>
                      </a:lnTo>
                      <a:lnTo>
                        <a:pt x="129489" y="7353"/>
                      </a:lnTo>
                      <a:lnTo>
                        <a:pt x="129540" y="4546"/>
                      </a:lnTo>
                      <a:close/>
                    </a:path>
                    <a:path w="140334" h="315595">
                      <a:moveTo>
                        <a:pt x="129692" y="234061"/>
                      </a:moveTo>
                      <a:lnTo>
                        <a:pt x="125945" y="228282"/>
                      </a:lnTo>
                      <a:lnTo>
                        <a:pt x="124929" y="232524"/>
                      </a:lnTo>
                      <a:lnTo>
                        <a:pt x="124307" y="235356"/>
                      </a:lnTo>
                      <a:lnTo>
                        <a:pt x="126263" y="238340"/>
                      </a:lnTo>
                      <a:lnTo>
                        <a:pt x="129692" y="234137"/>
                      </a:lnTo>
                      <a:close/>
                    </a:path>
                    <a:path w="140334" h="315595">
                      <a:moveTo>
                        <a:pt x="129705" y="158165"/>
                      </a:moveTo>
                      <a:lnTo>
                        <a:pt x="125958" y="152336"/>
                      </a:lnTo>
                      <a:lnTo>
                        <a:pt x="124917" y="156578"/>
                      </a:lnTo>
                      <a:lnTo>
                        <a:pt x="124269" y="159435"/>
                      </a:lnTo>
                      <a:lnTo>
                        <a:pt x="126276" y="162394"/>
                      </a:lnTo>
                      <a:lnTo>
                        <a:pt x="129705" y="158305"/>
                      </a:lnTo>
                      <a:lnTo>
                        <a:pt x="129705" y="158165"/>
                      </a:lnTo>
                      <a:close/>
                    </a:path>
                    <a:path w="140334" h="315595">
                      <a:moveTo>
                        <a:pt x="129819" y="283095"/>
                      </a:moveTo>
                      <a:lnTo>
                        <a:pt x="126199" y="278841"/>
                      </a:lnTo>
                      <a:lnTo>
                        <a:pt x="124320" y="282308"/>
                      </a:lnTo>
                      <a:lnTo>
                        <a:pt x="124688" y="285457"/>
                      </a:lnTo>
                      <a:lnTo>
                        <a:pt x="126111" y="289267"/>
                      </a:lnTo>
                      <a:lnTo>
                        <a:pt x="129819" y="283667"/>
                      </a:lnTo>
                      <a:lnTo>
                        <a:pt x="129819" y="283095"/>
                      </a:lnTo>
                      <a:close/>
                    </a:path>
                    <a:path w="140334" h="315595">
                      <a:moveTo>
                        <a:pt x="129908" y="34455"/>
                      </a:moveTo>
                      <a:lnTo>
                        <a:pt x="128968" y="31178"/>
                      </a:lnTo>
                      <a:lnTo>
                        <a:pt x="128485" y="27508"/>
                      </a:lnTo>
                      <a:lnTo>
                        <a:pt x="127190" y="26974"/>
                      </a:lnTo>
                      <a:lnTo>
                        <a:pt x="125590" y="25615"/>
                      </a:lnTo>
                      <a:lnTo>
                        <a:pt x="125590" y="36779"/>
                      </a:lnTo>
                      <a:lnTo>
                        <a:pt x="129908" y="34455"/>
                      </a:lnTo>
                      <a:close/>
                    </a:path>
                    <a:path w="140334" h="315595">
                      <a:moveTo>
                        <a:pt x="129959" y="259334"/>
                      </a:moveTo>
                      <a:lnTo>
                        <a:pt x="129933" y="257606"/>
                      </a:lnTo>
                      <a:lnTo>
                        <a:pt x="125933" y="254101"/>
                      </a:lnTo>
                      <a:lnTo>
                        <a:pt x="124688" y="257175"/>
                      </a:lnTo>
                      <a:lnTo>
                        <a:pt x="124523" y="259994"/>
                      </a:lnTo>
                      <a:lnTo>
                        <a:pt x="126047" y="263029"/>
                      </a:lnTo>
                      <a:lnTo>
                        <a:pt x="129959" y="259334"/>
                      </a:lnTo>
                      <a:close/>
                    </a:path>
                    <a:path w="140334" h="315595">
                      <a:moveTo>
                        <a:pt x="129959" y="182067"/>
                      </a:moveTo>
                      <a:lnTo>
                        <a:pt x="129819" y="180581"/>
                      </a:lnTo>
                      <a:lnTo>
                        <a:pt x="125488" y="178536"/>
                      </a:lnTo>
                      <a:lnTo>
                        <a:pt x="125488" y="188722"/>
                      </a:lnTo>
                      <a:lnTo>
                        <a:pt x="129959" y="182067"/>
                      </a:lnTo>
                      <a:close/>
                    </a:path>
                    <a:path w="140334" h="315595">
                      <a:moveTo>
                        <a:pt x="130022" y="308597"/>
                      </a:moveTo>
                      <a:lnTo>
                        <a:pt x="129882" y="307530"/>
                      </a:lnTo>
                      <a:lnTo>
                        <a:pt x="125488" y="304660"/>
                      </a:lnTo>
                      <a:lnTo>
                        <a:pt x="125488" y="313740"/>
                      </a:lnTo>
                      <a:lnTo>
                        <a:pt x="130022" y="308597"/>
                      </a:lnTo>
                      <a:close/>
                    </a:path>
                    <a:path w="140334" h="315595">
                      <a:moveTo>
                        <a:pt x="130048" y="109562"/>
                      </a:moveTo>
                      <a:lnTo>
                        <a:pt x="129120" y="106311"/>
                      </a:lnTo>
                      <a:lnTo>
                        <a:pt x="127812" y="102755"/>
                      </a:lnTo>
                      <a:lnTo>
                        <a:pt x="126619" y="102768"/>
                      </a:lnTo>
                      <a:lnTo>
                        <a:pt x="125425" y="102501"/>
                      </a:lnTo>
                      <a:lnTo>
                        <a:pt x="125425" y="113144"/>
                      </a:lnTo>
                      <a:lnTo>
                        <a:pt x="130048" y="109562"/>
                      </a:lnTo>
                      <a:close/>
                    </a:path>
                    <a:path w="140334" h="315595">
                      <a:moveTo>
                        <a:pt x="137401" y="50444"/>
                      </a:moveTo>
                      <a:lnTo>
                        <a:pt x="133121" y="57099"/>
                      </a:lnTo>
                      <a:lnTo>
                        <a:pt x="133146" y="58153"/>
                      </a:lnTo>
                      <a:lnTo>
                        <a:pt x="137401" y="61734"/>
                      </a:lnTo>
                      <a:lnTo>
                        <a:pt x="137401" y="50444"/>
                      </a:lnTo>
                      <a:close/>
                    </a:path>
                    <a:path w="140334" h="315595">
                      <a:moveTo>
                        <a:pt x="137426" y="102590"/>
                      </a:moveTo>
                      <a:lnTo>
                        <a:pt x="134683" y="106172"/>
                      </a:lnTo>
                      <a:lnTo>
                        <a:pt x="134683" y="109575"/>
                      </a:lnTo>
                      <a:lnTo>
                        <a:pt x="137426" y="112801"/>
                      </a:lnTo>
                      <a:lnTo>
                        <a:pt x="137426" y="102590"/>
                      </a:lnTo>
                      <a:close/>
                    </a:path>
                    <a:path w="140334" h="315595">
                      <a:moveTo>
                        <a:pt x="137528" y="228"/>
                      </a:moveTo>
                      <a:lnTo>
                        <a:pt x="133057" y="6172"/>
                      </a:lnTo>
                      <a:lnTo>
                        <a:pt x="133197" y="7950"/>
                      </a:lnTo>
                      <a:lnTo>
                        <a:pt x="137528" y="10312"/>
                      </a:lnTo>
                      <a:lnTo>
                        <a:pt x="137528" y="228"/>
                      </a:lnTo>
                      <a:close/>
                    </a:path>
                    <a:path w="140334" h="315595">
                      <a:moveTo>
                        <a:pt x="137591" y="33007"/>
                      </a:moveTo>
                      <a:lnTo>
                        <a:pt x="137160" y="29768"/>
                      </a:lnTo>
                      <a:lnTo>
                        <a:pt x="135407" y="26771"/>
                      </a:lnTo>
                      <a:lnTo>
                        <a:pt x="134810" y="30048"/>
                      </a:lnTo>
                      <a:lnTo>
                        <a:pt x="132321" y="33566"/>
                      </a:lnTo>
                      <a:lnTo>
                        <a:pt x="136715" y="36499"/>
                      </a:lnTo>
                      <a:lnTo>
                        <a:pt x="137591" y="33007"/>
                      </a:lnTo>
                      <a:close/>
                    </a:path>
                    <a:path w="140334" h="315595">
                      <a:moveTo>
                        <a:pt x="138645" y="156400"/>
                      </a:moveTo>
                      <a:lnTo>
                        <a:pt x="136626" y="153212"/>
                      </a:lnTo>
                      <a:lnTo>
                        <a:pt x="133362" y="157581"/>
                      </a:lnTo>
                      <a:lnTo>
                        <a:pt x="133362" y="157962"/>
                      </a:lnTo>
                      <a:lnTo>
                        <a:pt x="136626" y="162471"/>
                      </a:lnTo>
                      <a:lnTo>
                        <a:pt x="138582" y="159232"/>
                      </a:lnTo>
                      <a:lnTo>
                        <a:pt x="138645" y="156400"/>
                      </a:lnTo>
                      <a:close/>
                    </a:path>
                    <a:path w="140334" h="315595">
                      <a:moveTo>
                        <a:pt x="138722" y="130810"/>
                      </a:moveTo>
                      <a:lnTo>
                        <a:pt x="136677" y="126923"/>
                      </a:lnTo>
                      <a:lnTo>
                        <a:pt x="133362" y="130695"/>
                      </a:lnTo>
                      <a:lnTo>
                        <a:pt x="133477" y="133832"/>
                      </a:lnTo>
                      <a:lnTo>
                        <a:pt x="136220" y="137096"/>
                      </a:lnTo>
                      <a:lnTo>
                        <a:pt x="138315" y="133946"/>
                      </a:lnTo>
                      <a:lnTo>
                        <a:pt x="138722" y="130810"/>
                      </a:lnTo>
                      <a:close/>
                    </a:path>
                    <a:path w="140334" h="315595">
                      <a:moveTo>
                        <a:pt x="138734" y="232206"/>
                      </a:moveTo>
                      <a:lnTo>
                        <a:pt x="136740" y="229260"/>
                      </a:lnTo>
                      <a:lnTo>
                        <a:pt x="134454" y="231863"/>
                      </a:lnTo>
                      <a:lnTo>
                        <a:pt x="134505" y="235178"/>
                      </a:lnTo>
                      <a:lnTo>
                        <a:pt x="136906" y="239204"/>
                      </a:lnTo>
                      <a:lnTo>
                        <a:pt x="138137" y="235000"/>
                      </a:lnTo>
                      <a:lnTo>
                        <a:pt x="138734" y="232206"/>
                      </a:lnTo>
                      <a:close/>
                    </a:path>
                    <a:path w="140334" h="315595">
                      <a:moveTo>
                        <a:pt x="138747" y="181571"/>
                      </a:moveTo>
                      <a:lnTo>
                        <a:pt x="136740" y="178142"/>
                      </a:lnTo>
                      <a:lnTo>
                        <a:pt x="133108" y="182346"/>
                      </a:lnTo>
                      <a:lnTo>
                        <a:pt x="133146" y="183489"/>
                      </a:lnTo>
                      <a:lnTo>
                        <a:pt x="137083" y="188341"/>
                      </a:lnTo>
                      <a:lnTo>
                        <a:pt x="138239" y="184785"/>
                      </a:lnTo>
                      <a:lnTo>
                        <a:pt x="138747" y="181571"/>
                      </a:lnTo>
                      <a:close/>
                    </a:path>
                    <a:path w="140334" h="315595">
                      <a:moveTo>
                        <a:pt x="138760" y="310756"/>
                      </a:moveTo>
                      <a:lnTo>
                        <a:pt x="138214" y="307543"/>
                      </a:lnTo>
                      <a:lnTo>
                        <a:pt x="137134" y="303961"/>
                      </a:lnTo>
                      <a:lnTo>
                        <a:pt x="133146" y="308800"/>
                      </a:lnTo>
                      <a:lnTo>
                        <a:pt x="133108" y="309854"/>
                      </a:lnTo>
                      <a:lnTo>
                        <a:pt x="136715" y="314172"/>
                      </a:lnTo>
                      <a:lnTo>
                        <a:pt x="138760" y="310756"/>
                      </a:lnTo>
                      <a:close/>
                    </a:path>
                    <a:path w="140334" h="315595">
                      <a:moveTo>
                        <a:pt x="138950" y="80327"/>
                      </a:moveTo>
                      <a:lnTo>
                        <a:pt x="136677" y="77431"/>
                      </a:lnTo>
                      <a:lnTo>
                        <a:pt x="133337" y="81381"/>
                      </a:lnTo>
                      <a:lnTo>
                        <a:pt x="133311" y="81610"/>
                      </a:lnTo>
                      <a:lnTo>
                        <a:pt x="137185" y="87693"/>
                      </a:lnTo>
                      <a:lnTo>
                        <a:pt x="137922" y="83172"/>
                      </a:lnTo>
                      <a:lnTo>
                        <a:pt x="138950" y="80327"/>
                      </a:lnTo>
                      <a:close/>
                    </a:path>
                    <a:path w="140334" h="315595">
                      <a:moveTo>
                        <a:pt x="139115" y="281927"/>
                      </a:moveTo>
                      <a:lnTo>
                        <a:pt x="135775" y="278091"/>
                      </a:lnTo>
                      <a:lnTo>
                        <a:pt x="133502" y="282524"/>
                      </a:lnTo>
                      <a:lnTo>
                        <a:pt x="133337" y="285661"/>
                      </a:lnTo>
                      <a:lnTo>
                        <a:pt x="136867" y="288493"/>
                      </a:lnTo>
                      <a:lnTo>
                        <a:pt x="137782" y="285203"/>
                      </a:lnTo>
                      <a:lnTo>
                        <a:pt x="139115" y="281927"/>
                      </a:lnTo>
                      <a:close/>
                    </a:path>
                    <a:path w="140334" h="315595">
                      <a:moveTo>
                        <a:pt x="139255" y="257022"/>
                      </a:moveTo>
                      <a:lnTo>
                        <a:pt x="135572" y="253707"/>
                      </a:lnTo>
                      <a:lnTo>
                        <a:pt x="133692" y="257340"/>
                      </a:lnTo>
                      <a:lnTo>
                        <a:pt x="133159" y="260159"/>
                      </a:lnTo>
                      <a:lnTo>
                        <a:pt x="136499" y="263740"/>
                      </a:lnTo>
                      <a:lnTo>
                        <a:pt x="138353" y="259867"/>
                      </a:lnTo>
                      <a:lnTo>
                        <a:pt x="139255" y="257022"/>
                      </a:lnTo>
                      <a:close/>
                    </a:path>
                    <a:path w="140334" h="315595">
                      <a:moveTo>
                        <a:pt x="139827" y="209804"/>
                      </a:moveTo>
                      <a:lnTo>
                        <a:pt x="138353" y="206679"/>
                      </a:lnTo>
                      <a:lnTo>
                        <a:pt x="136626" y="202615"/>
                      </a:lnTo>
                      <a:lnTo>
                        <a:pt x="133337" y="206768"/>
                      </a:lnTo>
                      <a:lnTo>
                        <a:pt x="133248" y="209918"/>
                      </a:lnTo>
                      <a:lnTo>
                        <a:pt x="136372" y="213309"/>
                      </a:lnTo>
                      <a:lnTo>
                        <a:pt x="139827" y="209804"/>
                      </a:lnTo>
                      <a:close/>
                    </a:path>
                  </a:pathLst>
                </a:custGeom>
                <a:solidFill>
                  <a:srgbClr val="1C1F4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62" name="object 99"/>
                <p:cNvPicPr/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16320090" y="9376313"/>
                  <a:ext cx="130582" cy="359333"/>
                </a:xfrm>
                <a:prstGeom prst="rect">
                  <a:avLst/>
                </a:prstGeom>
              </p:spPr>
            </p:pic>
            <p:sp>
              <p:nvSpPr>
                <p:cNvPr id="63" name="object 100"/>
                <p:cNvSpPr/>
                <p:nvPr/>
              </p:nvSpPr>
              <p:spPr>
                <a:xfrm>
                  <a:off x="16806773" y="9419990"/>
                  <a:ext cx="601345" cy="316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344" h="316865">
                      <a:moveTo>
                        <a:pt x="320217" y="303974"/>
                      </a:moveTo>
                      <a:lnTo>
                        <a:pt x="319976" y="301726"/>
                      </a:lnTo>
                      <a:lnTo>
                        <a:pt x="314299" y="301358"/>
                      </a:lnTo>
                      <a:lnTo>
                        <a:pt x="17741" y="301358"/>
                      </a:lnTo>
                      <a:lnTo>
                        <a:pt x="13576" y="301180"/>
                      </a:lnTo>
                      <a:lnTo>
                        <a:pt x="10490" y="301701"/>
                      </a:lnTo>
                      <a:lnTo>
                        <a:pt x="9601" y="302831"/>
                      </a:lnTo>
                      <a:lnTo>
                        <a:pt x="8102" y="303911"/>
                      </a:lnTo>
                      <a:lnTo>
                        <a:pt x="32283" y="304584"/>
                      </a:lnTo>
                      <a:lnTo>
                        <a:pt x="88087" y="305155"/>
                      </a:lnTo>
                      <a:lnTo>
                        <a:pt x="160020" y="305536"/>
                      </a:lnTo>
                      <a:lnTo>
                        <a:pt x="232562" y="305701"/>
                      </a:lnTo>
                      <a:lnTo>
                        <a:pt x="290195" y="305600"/>
                      </a:lnTo>
                      <a:lnTo>
                        <a:pt x="318389" y="305079"/>
                      </a:lnTo>
                      <a:lnTo>
                        <a:pt x="319290" y="304419"/>
                      </a:lnTo>
                      <a:lnTo>
                        <a:pt x="320217" y="303974"/>
                      </a:lnTo>
                      <a:close/>
                    </a:path>
                    <a:path w="601344" h="316865">
                      <a:moveTo>
                        <a:pt x="327393" y="315277"/>
                      </a:moveTo>
                      <a:lnTo>
                        <a:pt x="326402" y="314058"/>
                      </a:lnTo>
                      <a:lnTo>
                        <a:pt x="325869" y="312813"/>
                      </a:lnTo>
                      <a:lnTo>
                        <a:pt x="3657" y="312242"/>
                      </a:lnTo>
                      <a:lnTo>
                        <a:pt x="2768" y="313093"/>
                      </a:lnTo>
                      <a:lnTo>
                        <a:pt x="0" y="314490"/>
                      </a:lnTo>
                      <a:lnTo>
                        <a:pt x="22263" y="315442"/>
                      </a:lnTo>
                      <a:lnTo>
                        <a:pt x="71437" y="316141"/>
                      </a:lnTo>
                      <a:lnTo>
                        <a:pt x="136715" y="316572"/>
                      </a:lnTo>
                      <a:lnTo>
                        <a:pt x="207276" y="316699"/>
                      </a:lnTo>
                      <a:lnTo>
                        <a:pt x="272326" y="316522"/>
                      </a:lnTo>
                      <a:lnTo>
                        <a:pt x="322999" y="315937"/>
                      </a:lnTo>
                      <a:lnTo>
                        <a:pt x="327393" y="315277"/>
                      </a:lnTo>
                      <a:close/>
                    </a:path>
                    <a:path w="601344" h="316865">
                      <a:moveTo>
                        <a:pt x="465315" y="125882"/>
                      </a:moveTo>
                      <a:lnTo>
                        <a:pt x="460984" y="132791"/>
                      </a:lnTo>
                      <a:lnTo>
                        <a:pt x="461035" y="133896"/>
                      </a:lnTo>
                      <a:lnTo>
                        <a:pt x="465315" y="137198"/>
                      </a:lnTo>
                      <a:lnTo>
                        <a:pt x="465315" y="125882"/>
                      </a:lnTo>
                      <a:close/>
                    </a:path>
                    <a:path w="601344" h="316865">
                      <a:moveTo>
                        <a:pt x="465416" y="75768"/>
                      </a:moveTo>
                      <a:lnTo>
                        <a:pt x="460959" y="81851"/>
                      </a:lnTo>
                      <a:lnTo>
                        <a:pt x="461098" y="83553"/>
                      </a:lnTo>
                      <a:lnTo>
                        <a:pt x="465416" y="85826"/>
                      </a:lnTo>
                      <a:lnTo>
                        <a:pt x="465416" y="75768"/>
                      </a:lnTo>
                      <a:close/>
                    </a:path>
                    <a:path w="601344" h="316865">
                      <a:moveTo>
                        <a:pt x="465429" y="0"/>
                      </a:moveTo>
                      <a:lnTo>
                        <a:pt x="460946" y="5854"/>
                      </a:lnTo>
                      <a:lnTo>
                        <a:pt x="461098" y="7620"/>
                      </a:lnTo>
                      <a:lnTo>
                        <a:pt x="465429" y="9982"/>
                      </a:lnTo>
                      <a:lnTo>
                        <a:pt x="465429" y="0"/>
                      </a:lnTo>
                      <a:close/>
                    </a:path>
                    <a:path w="601344" h="316865">
                      <a:moveTo>
                        <a:pt x="465569" y="32359"/>
                      </a:moveTo>
                      <a:lnTo>
                        <a:pt x="465086" y="28613"/>
                      </a:lnTo>
                      <a:lnTo>
                        <a:pt x="463435" y="25781"/>
                      </a:lnTo>
                      <a:lnTo>
                        <a:pt x="461327" y="29743"/>
                      </a:lnTo>
                      <a:lnTo>
                        <a:pt x="461238" y="32918"/>
                      </a:lnTo>
                      <a:lnTo>
                        <a:pt x="464896" y="37045"/>
                      </a:lnTo>
                      <a:lnTo>
                        <a:pt x="465569" y="32359"/>
                      </a:lnTo>
                      <a:close/>
                    </a:path>
                    <a:path w="601344" h="316865">
                      <a:moveTo>
                        <a:pt x="466509" y="158889"/>
                      </a:moveTo>
                      <a:lnTo>
                        <a:pt x="466458" y="156070"/>
                      </a:lnTo>
                      <a:lnTo>
                        <a:pt x="464489" y="152793"/>
                      </a:lnTo>
                      <a:lnTo>
                        <a:pt x="461200" y="157695"/>
                      </a:lnTo>
                      <a:lnTo>
                        <a:pt x="461200" y="158026"/>
                      </a:lnTo>
                      <a:lnTo>
                        <a:pt x="464604" y="162102"/>
                      </a:lnTo>
                      <a:lnTo>
                        <a:pt x="466509" y="158889"/>
                      </a:lnTo>
                      <a:close/>
                    </a:path>
                    <a:path w="601344" h="316865">
                      <a:moveTo>
                        <a:pt x="466661" y="105270"/>
                      </a:moveTo>
                      <a:lnTo>
                        <a:pt x="464680" y="101993"/>
                      </a:lnTo>
                      <a:lnTo>
                        <a:pt x="460908" y="105956"/>
                      </a:lnTo>
                      <a:lnTo>
                        <a:pt x="461022" y="107886"/>
                      </a:lnTo>
                      <a:lnTo>
                        <a:pt x="465302" y="111975"/>
                      </a:lnTo>
                      <a:lnTo>
                        <a:pt x="465950" y="108432"/>
                      </a:lnTo>
                      <a:lnTo>
                        <a:pt x="466661" y="105270"/>
                      </a:lnTo>
                      <a:close/>
                    </a:path>
                    <a:path w="601344" h="316865">
                      <a:moveTo>
                        <a:pt x="466712" y="57937"/>
                      </a:moveTo>
                      <a:lnTo>
                        <a:pt x="466026" y="54698"/>
                      </a:lnTo>
                      <a:lnTo>
                        <a:pt x="465074" y="51142"/>
                      </a:lnTo>
                      <a:lnTo>
                        <a:pt x="461010" y="55778"/>
                      </a:lnTo>
                      <a:lnTo>
                        <a:pt x="460959" y="56553"/>
                      </a:lnTo>
                      <a:lnTo>
                        <a:pt x="464502" y="61328"/>
                      </a:lnTo>
                      <a:lnTo>
                        <a:pt x="466712" y="57937"/>
                      </a:lnTo>
                      <a:close/>
                    </a:path>
                    <a:path w="601344" h="316865">
                      <a:moveTo>
                        <a:pt x="466890" y="180936"/>
                      </a:moveTo>
                      <a:lnTo>
                        <a:pt x="464248" y="177558"/>
                      </a:lnTo>
                      <a:lnTo>
                        <a:pt x="462394" y="181165"/>
                      </a:lnTo>
                      <a:lnTo>
                        <a:pt x="462737" y="185000"/>
                      </a:lnTo>
                      <a:lnTo>
                        <a:pt x="465277" y="189090"/>
                      </a:lnTo>
                      <a:lnTo>
                        <a:pt x="465772" y="184175"/>
                      </a:lnTo>
                      <a:lnTo>
                        <a:pt x="466890" y="180936"/>
                      </a:lnTo>
                      <a:close/>
                    </a:path>
                    <a:path w="601344" h="316865">
                      <a:moveTo>
                        <a:pt x="467588" y="231190"/>
                      </a:moveTo>
                      <a:lnTo>
                        <a:pt x="464299" y="227622"/>
                      </a:lnTo>
                      <a:lnTo>
                        <a:pt x="461187" y="231305"/>
                      </a:lnTo>
                      <a:lnTo>
                        <a:pt x="461378" y="234429"/>
                      </a:lnTo>
                      <a:lnTo>
                        <a:pt x="464159" y="237617"/>
                      </a:lnTo>
                      <a:lnTo>
                        <a:pt x="466204" y="234403"/>
                      </a:lnTo>
                      <a:lnTo>
                        <a:pt x="467588" y="231190"/>
                      </a:lnTo>
                      <a:close/>
                    </a:path>
                    <a:path w="601344" h="316865">
                      <a:moveTo>
                        <a:pt x="467702" y="209499"/>
                      </a:moveTo>
                      <a:lnTo>
                        <a:pt x="466420" y="206375"/>
                      </a:lnTo>
                      <a:lnTo>
                        <a:pt x="464464" y="202514"/>
                      </a:lnTo>
                      <a:lnTo>
                        <a:pt x="461073" y="206235"/>
                      </a:lnTo>
                      <a:lnTo>
                        <a:pt x="461403" y="209283"/>
                      </a:lnTo>
                      <a:lnTo>
                        <a:pt x="464108" y="213309"/>
                      </a:lnTo>
                      <a:lnTo>
                        <a:pt x="467702" y="209499"/>
                      </a:lnTo>
                      <a:close/>
                    </a:path>
                    <a:path w="601344" h="316865">
                      <a:moveTo>
                        <a:pt x="475691" y="205765"/>
                      </a:moveTo>
                      <a:lnTo>
                        <a:pt x="472897" y="202552"/>
                      </a:lnTo>
                      <a:lnTo>
                        <a:pt x="472897" y="212699"/>
                      </a:lnTo>
                      <a:lnTo>
                        <a:pt x="475691" y="209156"/>
                      </a:lnTo>
                      <a:lnTo>
                        <a:pt x="475691" y="205765"/>
                      </a:lnTo>
                      <a:close/>
                    </a:path>
                    <a:path w="601344" h="316865">
                      <a:moveTo>
                        <a:pt x="475856" y="155562"/>
                      </a:moveTo>
                      <a:lnTo>
                        <a:pt x="473544" y="152996"/>
                      </a:lnTo>
                      <a:lnTo>
                        <a:pt x="471728" y="156006"/>
                      </a:lnTo>
                      <a:lnTo>
                        <a:pt x="472224" y="158813"/>
                      </a:lnTo>
                      <a:lnTo>
                        <a:pt x="473430" y="163080"/>
                      </a:lnTo>
                      <a:lnTo>
                        <a:pt x="475818" y="158915"/>
                      </a:lnTo>
                      <a:lnTo>
                        <a:pt x="475856" y="155562"/>
                      </a:lnTo>
                      <a:close/>
                    </a:path>
                    <a:path w="601344" h="316865">
                      <a:moveTo>
                        <a:pt x="475907" y="181267"/>
                      </a:moveTo>
                      <a:lnTo>
                        <a:pt x="473773" y="176847"/>
                      </a:lnTo>
                      <a:lnTo>
                        <a:pt x="471982" y="180936"/>
                      </a:lnTo>
                      <a:lnTo>
                        <a:pt x="471906" y="183781"/>
                      </a:lnTo>
                      <a:lnTo>
                        <a:pt x="473379" y="186829"/>
                      </a:lnTo>
                      <a:lnTo>
                        <a:pt x="475780" y="184594"/>
                      </a:lnTo>
                      <a:lnTo>
                        <a:pt x="475907" y="181267"/>
                      </a:lnTo>
                      <a:close/>
                    </a:path>
                    <a:path w="601344" h="316865">
                      <a:moveTo>
                        <a:pt x="476008" y="57607"/>
                      </a:moveTo>
                      <a:lnTo>
                        <a:pt x="475754" y="54051"/>
                      </a:lnTo>
                      <a:lnTo>
                        <a:pt x="473125" y="51092"/>
                      </a:lnTo>
                      <a:lnTo>
                        <a:pt x="472097" y="54749"/>
                      </a:lnTo>
                      <a:lnTo>
                        <a:pt x="471614" y="58000"/>
                      </a:lnTo>
                      <a:lnTo>
                        <a:pt x="473913" y="61772"/>
                      </a:lnTo>
                      <a:lnTo>
                        <a:pt x="476008" y="57607"/>
                      </a:lnTo>
                      <a:close/>
                    </a:path>
                    <a:path w="601344" h="316865">
                      <a:moveTo>
                        <a:pt x="476605" y="32258"/>
                      </a:moveTo>
                      <a:lnTo>
                        <a:pt x="475907" y="27774"/>
                      </a:lnTo>
                      <a:lnTo>
                        <a:pt x="474687" y="26974"/>
                      </a:lnTo>
                      <a:lnTo>
                        <a:pt x="472922" y="24841"/>
                      </a:lnTo>
                      <a:lnTo>
                        <a:pt x="472922" y="36588"/>
                      </a:lnTo>
                      <a:lnTo>
                        <a:pt x="476605" y="32258"/>
                      </a:lnTo>
                      <a:close/>
                    </a:path>
                    <a:path w="601344" h="316865">
                      <a:moveTo>
                        <a:pt x="477075" y="130340"/>
                      </a:moveTo>
                      <a:lnTo>
                        <a:pt x="472808" y="125755"/>
                      </a:lnTo>
                      <a:lnTo>
                        <a:pt x="472579" y="130797"/>
                      </a:lnTo>
                      <a:lnTo>
                        <a:pt x="471157" y="134200"/>
                      </a:lnTo>
                      <a:lnTo>
                        <a:pt x="474624" y="137782"/>
                      </a:lnTo>
                      <a:lnTo>
                        <a:pt x="476885" y="133515"/>
                      </a:lnTo>
                      <a:lnTo>
                        <a:pt x="477075" y="130340"/>
                      </a:lnTo>
                      <a:close/>
                    </a:path>
                    <a:path w="601344" h="316865">
                      <a:moveTo>
                        <a:pt x="477291" y="81241"/>
                      </a:moveTo>
                      <a:lnTo>
                        <a:pt x="477151" y="79679"/>
                      </a:lnTo>
                      <a:lnTo>
                        <a:pt x="472808" y="77406"/>
                      </a:lnTo>
                      <a:lnTo>
                        <a:pt x="472808" y="87553"/>
                      </a:lnTo>
                      <a:lnTo>
                        <a:pt x="477291" y="81241"/>
                      </a:lnTo>
                      <a:close/>
                    </a:path>
                    <a:path w="601344" h="316865">
                      <a:moveTo>
                        <a:pt x="477316" y="6604"/>
                      </a:moveTo>
                      <a:lnTo>
                        <a:pt x="477291" y="4864"/>
                      </a:lnTo>
                      <a:lnTo>
                        <a:pt x="473570" y="1460"/>
                      </a:lnTo>
                      <a:lnTo>
                        <a:pt x="472833" y="4305"/>
                      </a:lnTo>
                      <a:lnTo>
                        <a:pt x="472833" y="7150"/>
                      </a:lnTo>
                      <a:lnTo>
                        <a:pt x="473570" y="9982"/>
                      </a:lnTo>
                      <a:lnTo>
                        <a:pt x="477316" y="6604"/>
                      </a:lnTo>
                      <a:close/>
                    </a:path>
                    <a:path w="601344" h="316865">
                      <a:moveTo>
                        <a:pt x="477393" y="105956"/>
                      </a:moveTo>
                      <a:lnTo>
                        <a:pt x="473379" y="101993"/>
                      </a:lnTo>
                      <a:lnTo>
                        <a:pt x="471703" y="105321"/>
                      </a:lnTo>
                      <a:lnTo>
                        <a:pt x="472236" y="108534"/>
                      </a:lnTo>
                      <a:lnTo>
                        <a:pt x="472948" y="112039"/>
                      </a:lnTo>
                      <a:lnTo>
                        <a:pt x="477316" y="107797"/>
                      </a:lnTo>
                      <a:lnTo>
                        <a:pt x="477393" y="105956"/>
                      </a:lnTo>
                      <a:close/>
                    </a:path>
                    <a:path w="601344" h="316865">
                      <a:moveTo>
                        <a:pt x="477545" y="301955"/>
                      </a:moveTo>
                      <a:lnTo>
                        <a:pt x="476084" y="298958"/>
                      </a:lnTo>
                      <a:lnTo>
                        <a:pt x="476034" y="296748"/>
                      </a:lnTo>
                      <a:lnTo>
                        <a:pt x="475983" y="295579"/>
                      </a:lnTo>
                      <a:lnTo>
                        <a:pt x="474510" y="294449"/>
                      </a:lnTo>
                      <a:lnTo>
                        <a:pt x="473290" y="292760"/>
                      </a:lnTo>
                      <a:lnTo>
                        <a:pt x="472147" y="299021"/>
                      </a:lnTo>
                      <a:lnTo>
                        <a:pt x="474027" y="303288"/>
                      </a:lnTo>
                      <a:lnTo>
                        <a:pt x="477545" y="301955"/>
                      </a:lnTo>
                      <a:close/>
                    </a:path>
                    <a:path w="601344" h="316865">
                      <a:moveTo>
                        <a:pt x="489369" y="233641"/>
                      </a:moveTo>
                      <a:lnTo>
                        <a:pt x="486498" y="230314"/>
                      </a:lnTo>
                      <a:lnTo>
                        <a:pt x="483120" y="234492"/>
                      </a:lnTo>
                      <a:lnTo>
                        <a:pt x="483260" y="234340"/>
                      </a:lnTo>
                      <a:lnTo>
                        <a:pt x="486676" y="241084"/>
                      </a:lnTo>
                      <a:lnTo>
                        <a:pt x="488886" y="236512"/>
                      </a:lnTo>
                      <a:lnTo>
                        <a:pt x="489369" y="233641"/>
                      </a:lnTo>
                      <a:close/>
                    </a:path>
                    <a:path w="601344" h="316865">
                      <a:moveTo>
                        <a:pt x="489585" y="278130"/>
                      </a:moveTo>
                      <a:lnTo>
                        <a:pt x="489496" y="276199"/>
                      </a:lnTo>
                      <a:lnTo>
                        <a:pt x="485241" y="272021"/>
                      </a:lnTo>
                      <a:lnTo>
                        <a:pt x="483857" y="278777"/>
                      </a:lnTo>
                      <a:lnTo>
                        <a:pt x="485762" y="282079"/>
                      </a:lnTo>
                      <a:lnTo>
                        <a:pt x="489585" y="278130"/>
                      </a:lnTo>
                      <a:close/>
                    </a:path>
                    <a:path w="601344" h="316865">
                      <a:moveTo>
                        <a:pt x="498792" y="255485"/>
                      </a:moveTo>
                      <a:lnTo>
                        <a:pt x="496747" y="251040"/>
                      </a:lnTo>
                      <a:lnTo>
                        <a:pt x="494741" y="255016"/>
                      </a:lnTo>
                      <a:lnTo>
                        <a:pt x="494792" y="257886"/>
                      </a:lnTo>
                      <a:lnTo>
                        <a:pt x="496189" y="260959"/>
                      </a:lnTo>
                      <a:lnTo>
                        <a:pt x="498614" y="258787"/>
                      </a:lnTo>
                      <a:lnTo>
                        <a:pt x="498792" y="255485"/>
                      </a:lnTo>
                      <a:close/>
                    </a:path>
                    <a:path w="601344" h="316865">
                      <a:moveTo>
                        <a:pt x="499732" y="302831"/>
                      </a:moveTo>
                      <a:lnTo>
                        <a:pt x="498995" y="300431"/>
                      </a:lnTo>
                      <a:lnTo>
                        <a:pt x="499275" y="294017"/>
                      </a:lnTo>
                      <a:lnTo>
                        <a:pt x="495769" y="293471"/>
                      </a:lnTo>
                      <a:lnTo>
                        <a:pt x="495160" y="296824"/>
                      </a:lnTo>
                      <a:lnTo>
                        <a:pt x="494436" y="299986"/>
                      </a:lnTo>
                      <a:lnTo>
                        <a:pt x="496252" y="303060"/>
                      </a:lnTo>
                      <a:lnTo>
                        <a:pt x="499732" y="302831"/>
                      </a:lnTo>
                      <a:close/>
                    </a:path>
                    <a:path w="601344" h="316865">
                      <a:moveTo>
                        <a:pt x="510908" y="274840"/>
                      </a:moveTo>
                      <a:lnTo>
                        <a:pt x="508152" y="271513"/>
                      </a:lnTo>
                      <a:lnTo>
                        <a:pt x="508152" y="281749"/>
                      </a:lnTo>
                      <a:lnTo>
                        <a:pt x="510908" y="278244"/>
                      </a:lnTo>
                      <a:lnTo>
                        <a:pt x="510908" y="274840"/>
                      </a:lnTo>
                      <a:close/>
                    </a:path>
                    <a:path w="601344" h="316865">
                      <a:moveTo>
                        <a:pt x="512572" y="235572"/>
                      </a:moveTo>
                      <a:lnTo>
                        <a:pt x="512470" y="233895"/>
                      </a:lnTo>
                      <a:lnTo>
                        <a:pt x="508317" y="230873"/>
                      </a:lnTo>
                      <a:lnTo>
                        <a:pt x="507479" y="233972"/>
                      </a:lnTo>
                      <a:lnTo>
                        <a:pt x="506907" y="236816"/>
                      </a:lnTo>
                      <a:lnTo>
                        <a:pt x="508800" y="239801"/>
                      </a:lnTo>
                      <a:lnTo>
                        <a:pt x="512572" y="235572"/>
                      </a:lnTo>
                      <a:close/>
                    </a:path>
                    <a:path w="601344" h="316865">
                      <a:moveTo>
                        <a:pt x="521373" y="258000"/>
                      </a:moveTo>
                      <a:lnTo>
                        <a:pt x="520941" y="255181"/>
                      </a:lnTo>
                      <a:lnTo>
                        <a:pt x="519645" y="250952"/>
                      </a:lnTo>
                      <a:lnTo>
                        <a:pt x="517232" y="255066"/>
                      </a:lnTo>
                      <a:lnTo>
                        <a:pt x="517194" y="258419"/>
                      </a:lnTo>
                      <a:lnTo>
                        <a:pt x="519557" y="260985"/>
                      </a:lnTo>
                      <a:lnTo>
                        <a:pt x="521373" y="258000"/>
                      </a:lnTo>
                      <a:close/>
                    </a:path>
                    <a:path w="601344" h="316865">
                      <a:moveTo>
                        <a:pt x="521589" y="296430"/>
                      </a:moveTo>
                      <a:lnTo>
                        <a:pt x="519569" y="293103"/>
                      </a:lnTo>
                      <a:lnTo>
                        <a:pt x="515950" y="298500"/>
                      </a:lnTo>
                      <a:lnTo>
                        <a:pt x="515950" y="299110"/>
                      </a:lnTo>
                      <a:lnTo>
                        <a:pt x="520395" y="304393"/>
                      </a:lnTo>
                      <a:lnTo>
                        <a:pt x="520598" y="299554"/>
                      </a:lnTo>
                      <a:lnTo>
                        <a:pt x="521589" y="296430"/>
                      </a:lnTo>
                      <a:close/>
                    </a:path>
                    <a:path w="601344" h="316865">
                      <a:moveTo>
                        <a:pt x="531939" y="278701"/>
                      </a:moveTo>
                      <a:lnTo>
                        <a:pt x="531596" y="275475"/>
                      </a:lnTo>
                      <a:lnTo>
                        <a:pt x="530656" y="271932"/>
                      </a:lnTo>
                      <a:lnTo>
                        <a:pt x="528015" y="274751"/>
                      </a:lnTo>
                      <a:lnTo>
                        <a:pt x="527748" y="278472"/>
                      </a:lnTo>
                      <a:lnTo>
                        <a:pt x="529869" y="283095"/>
                      </a:lnTo>
                      <a:lnTo>
                        <a:pt x="531939" y="278701"/>
                      </a:lnTo>
                      <a:close/>
                    </a:path>
                    <a:path w="601344" h="316865">
                      <a:moveTo>
                        <a:pt x="532282" y="233718"/>
                      </a:moveTo>
                      <a:lnTo>
                        <a:pt x="530123" y="230771"/>
                      </a:lnTo>
                      <a:lnTo>
                        <a:pt x="526389" y="234886"/>
                      </a:lnTo>
                      <a:lnTo>
                        <a:pt x="526465" y="236626"/>
                      </a:lnTo>
                      <a:lnTo>
                        <a:pt x="530720" y="239750"/>
                      </a:lnTo>
                      <a:lnTo>
                        <a:pt x="531291" y="236562"/>
                      </a:lnTo>
                      <a:lnTo>
                        <a:pt x="532282" y="233718"/>
                      </a:lnTo>
                      <a:close/>
                    </a:path>
                    <a:path w="601344" h="316865">
                      <a:moveTo>
                        <a:pt x="544499" y="299986"/>
                      </a:moveTo>
                      <a:lnTo>
                        <a:pt x="543814" y="296824"/>
                      </a:lnTo>
                      <a:lnTo>
                        <a:pt x="542963" y="292163"/>
                      </a:lnTo>
                      <a:lnTo>
                        <a:pt x="538975" y="298792"/>
                      </a:lnTo>
                      <a:lnTo>
                        <a:pt x="538975" y="299504"/>
                      </a:lnTo>
                      <a:lnTo>
                        <a:pt x="542594" y="303276"/>
                      </a:lnTo>
                      <a:lnTo>
                        <a:pt x="544499" y="299986"/>
                      </a:lnTo>
                      <a:close/>
                    </a:path>
                    <a:path w="601344" h="316865">
                      <a:moveTo>
                        <a:pt x="545058" y="254825"/>
                      </a:moveTo>
                      <a:lnTo>
                        <a:pt x="540956" y="251180"/>
                      </a:lnTo>
                      <a:lnTo>
                        <a:pt x="539711" y="255104"/>
                      </a:lnTo>
                      <a:lnTo>
                        <a:pt x="539051" y="257898"/>
                      </a:lnTo>
                      <a:lnTo>
                        <a:pt x="542340" y="262496"/>
                      </a:lnTo>
                      <a:lnTo>
                        <a:pt x="543788" y="257810"/>
                      </a:lnTo>
                      <a:lnTo>
                        <a:pt x="545058" y="254825"/>
                      </a:lnTo>
                      <a:close/>
                    </a:path>
                    <a:path w="601344" h="316865">
                      <a:moveTo>
                        <a:pt x="554951" y="275259"/>
                      </a:moveTo>
                      <a:lnTo>
                        <a:pt x="553313" y="271843"/>
                      </a:lnTo>
                      <a:lnTo>
                        <a:pt x="549592" y="276872"/>
                      </a:lnTo>
                      <a:lnTo>
                        <a:pt x="549567" y="277075"/>
                      </a:lnTo>
                      <a:lnTo>
                        <a:pt x="553402" y="283019"/>
                      </a:lnTo>
                      <a:lnTo>
                        <a:pt x="554583" y="278409"/>
                      </a:lnTo>
                      <a:lnTo>
                        <a:pt x="554951" y="275259"/>
                      </a:lnTo>
                      <a:close/>
                    </a:path>
                    <a:path w="601344" h="316865">
                      <a:moveTo>
                        <a:pt x="556996" y="237109"/>
                      </a:moveTo>
                      <a:lnTo>
                        <a:pt x="553821" y="233870"/>
                      </a:lnTo>
                      <a:lnTo>
                        <a:pt x="553453" y="229895"/>
                      </a:lnTo>
                      <a:lnTo>
                        <a:pt x="549503" y="233451"/>
                      </a:lnTo>
                      <a:lnTo>
                        <a:pt x="549986" y="236423"/>
                      </a:lnTo>
                      <a:lnTo>
                        <a:pt x="551980" y="240436"/>
                      </a:lnTo>
                      <a:lnTo>
                        <a:pt x="556996" y="237109"/>
                      </a:lnTo>
                      <a:close/>
                    </a:path>
                    <a:path w="601344" h="316865">
                      <a:moveTo>
                        <a:pt x="558609" y="57937"/>
                      </a:moveTo>
                      <a:lnTo>
                        <a:pt x="558126" y="54724"/>
                      </a:lnTo>
                      <a:lnTo>
                        <a:pt x="557199" y="51193"/>
                      </a:lnTo>
                      <a:lnTo>
                        <a:pt x="554596" y="53924"/>
                      </a:lnTo>
                      <a:lnTo>
                        <a:pt x="554278" y="57581"/>
                      </a:lnTo>
                      <a:lnTo>
                        <a:pt x="556260" y="62166"/>
                      </a:lnTo>
                      <a:lnTo>
                        <a:pt x="558609" y="57937"/>
                      </a:lnTo>
                      <a:close/>
                    </a:path>
                    <a:path w="601344" h="316865">
                      <a:moveTo>
                        <a:pt x="558673" y="29425"/>
                      </a:moveTo>
                      <a:lnTo>
                        <a:pt x="555917" y="25019"/>
                      </a:lnTo>
                      <a:lnTo>
                        <a:pt x="553402" y="29540"/>
                      </a:lnTo>
                      <a:lnTo>
                        <a:pt x="553250" y="32639"/>
                      </a:lnTo>
                      <a:lnTo>
                        <a:pt x="556742" y="37147"/>
                      </a:lnTo>
                      <a:lnTo>
                        <a:pt x="558241" y="32689"/>
                      </a:lnTo>
                      <a:lnTo>
                        <a:pt x="558673" y="29425"/>
                      </a:lnTo>
                      <a:close/>
                    </a:path>
                    <a:path w="601344" h="316865">
                      <a:moveTo>
                        <a:pt x="559396" y="79806"/>
                      </a:moveTo>
                      <a:lnTo>
                        <a:pt x="555548" y="76796"/>
                      </a:lnTo>
                      <a:lnTo>
                        <a:pt x="553504" y="80340"/>
                      </a:lnTo>
                      <a:lnTo>
                        <a:pt x="553339" y="83121"/>
                      </a:lnTo>
                      <a:lnTo>
                        <a:pt x="556285" y="85775"/>
                      </a:lnTo>
                      <a:lnTo>
                        <a:pt x="557784" y="82842"/>
                      </a:lnTo>
                      <a:lnTo>
                        <a:pt x="559396" y="79806"/>
                      </a:lnTo>
                      <a:close/>
                    </a:path>
                    <a:path w="601344" h="316865">
                      <a:moveTo>
                        <a:pt x="560476" y="7391"/>
                      </a:moveTo>
                      <a:lnTo>
                        <a:pt x="557250" y="4356"/>
                      </a:lnTo>
                      <a:lnTo>
                        <a:pt x="556221" y="1511"/>
                      </a:lnTo>
                      <a:lnTo>
                        <a:pt x="553580" y="4546"/>
                      </a:lnTo>
                      <a:lnTo>
                        <a:pt x="553046" y="7429"/>
                      </a:lnTo>
                      <a:lnTo>
                        <a:pt x="556056" y="10553"/>
                      </a:lnTo>
                      <a:lnTo>
                        <a:pt x="560476" y="7391"/>
                      </a:lnTo>
                      <a:close/>
                    </a:path>
                    <a:path w="601344" h="316865">
                      <a:moveTo>
                        <a:pt x="567245" y="297408"/>
                      </a:moveTo>
                      <a:lnTo>
                        <a:pt x="565188" y="293598"/>
                      </a:lnTo>
                      <a:lnTo>
                        <a:pt x="563041" y="297662"/>
                      </a:lnTo>
                      <a:lnTo>
                        <a:pt x="563219" y="300977"/>
                      </a:lnTo>
                      <a:lnTo>
                        <a:pt x="565721" y="303542"/>
                      </a:lnTo>
                      <a:lnTo>
                        <a:pt x="566826" y="300240"/>
                      </a:lnTo>
                      <a:lnTo>
                        <a:pt x="567245" y="297408"/>
                      </a:lnTo>
                      <a:close/>
                    </a:path>
                    <a:path w="601344" h="316865">
                      <a:moveTo>
                        <a:pt x="589051" y="50406"/>
                      </a:moveTo>
                      <a:lnTo>
                        <a:pt x="584720" y="56540"/>
                      </a:lnTo>
                      <a:lnTo>
                        <a:pt x="584746" y="57543"/>
                      </a:lnTo>
                      <a:lnTo>
                        <a:pt x="589051" y="61518"/>
                      </a:lnTo>
                      <a:lnTo>
                        <a:pt x="589051" y="50406"/>
                      </a:lnTo>
                      <a:close/>
                    </a:path>
                    <a:path w="601344" h="316865">
                      <a:moveTo>
                        <a:pt x="589064" y="178117"/>
                      </a:moveTo>
                      <a:lnTo>
                        <a:pt x="586282" y="181762"/>
                      </a:lnTo>
                      <a:lnTo>
                        <a:pt x="586282" y="185140"/>
                      </a:lnTo>
                      <a:lnTo>
                        <a:pt x="589064" y="188264"/>
                      </a:lnTo>
                      <a:lnTo>
                        <a:pt x="589064" y="178117"/>
                      </a:lnTo>
                      <a:close/>
                    </a:path>
                    <a:path w="601344" h="316865">
                      <a:moveTo>
                        <a:pt x="589076" y="126047"/>
                      </a:moveTo>
                      <a:lnTo>
                        <a:pt x="584695" y="132613"/>
                      </a:lnTo>
                      <a:lnTo>
                        <a:pt x="584746" y="133718"/>
                      </a:lnTo>
                      <a:lnTo>
                        <a:pt x="589076" y="137248"/>
                      </a:lnTo>
                      <a:lnTo>
                        <a:pt x="589076" y="126047"/>
                      </a:lnTo>
                      <a:close/>
                    </a:path>
                    <a:path w="601344" h="316865">
                      <a:moveTo>
                        <a:pt x="589114" y="229209"/>
                      </a:moveTo>
                      <a:lnTo>
                        <a:pt x="584746" y="234264"/>
                      </a:lnTo>
                      <a:lnTo>
                        <a:pt x="584923" y="235661"/>
                      </a:lnTo>
                      <a:lnTo>
                        <a:pt x="589114" y="237388"/>
                      </a:lnTo>
                      <a:lnTo>
                        <a:pt x="589114" y="229209"/>
                      </a:lnTo>
                      <a:close/>
                    </a:path>
                    <a:path w="601344" h="316865">
                      <a:moveTo>
                        <a:pt x="589127" y="254139"/>
                      </a:moveTo>
                      <a:lnTo>
                        <a:pt x="584746" y="259080"/>
                      </a:lnTo>
                      <a:lnTo>
                        <a:pt x="584911" y="260451"/>
                      </a:lnTo>
                      <a:lnTo>
                        <a:pt x="589127" y="262293"/>
                      </a:lnTo>
                      <a:lnTo>
                        <a:pt x="589127" y="254139"/>
                      </a:lnTo>
                      <a:close/>
                    </a:path>
                    <a:path w="601344" h="316865">
                      <a:moveTo>
                        <a:pt x="589165" y="151790"/>
                      </a:moveTo>
                      <a:lnTo>
                        <a:pt x="584657" y="157657"/>
                      </a:lnTo>
                      <a:lnTo>
                        <a:pt x="584784" y="159296"/>
                      </a:lnTo>
                      <a:lnTo>
                        <a:pt x="589165" y="161823"/>
                      </a:lnTo>
                      <a:lnTo>
                        <a:pt x="589165" y="151790"/>
                      </a:lnTo>
                      <a:close/>
                    </a:path>
                    <a:path w="601344" h="316865">
                      <a:moveTo>
                        <a:pt x="589876" y="29540"/>
                      </a:moveTo>
                      <a:lnTo>
                        <a:pt x="587044" y="25984"/>
                      </a:lnTo>
                      <a:lnTo>
                        <a:pt x="585089" y="29857"/>
                      </a:lnTo>
                      <a:lnTo>
                        <a:pt x="584809" y="33070"/>
                      </a:lnTo>
                      <a:lnTo>
                        <a:pt x="588797" y="36791"/>
                      </a:lnTo>
                      <a:lnTo>
                        <a:pt x="589876" y="29540"/>
                      </a:lnTo>
                      <a:close/>
                    </a:path>
                    <a:path w="601344" h="316865">
                      <a:moveTo>
                        <a:pt x="590194" y="206324"/>
                      </a:moveTo>
                      <a:lnTo>
                        <a:pt x="588632" y="202831"/>
                      </a:lnTo>
                      <a:lnTo>
                        <a:pt x="584631" y="208178"/>
                      </a:lnTo>
                      <a:lnTo>
                        <a:pt x="584657" y="208318"/>
                      </a:lnTo>
                      <a:lnTo>
                        <a:pt x="588937" y="212953"/>
                      </a:lnTo>
                      <a:lnTo>
                        <a:pt x="589762" y="209486"/>
                      </a:lnTo>
                      <a:lnTo>
                        <a:pt x="590194" y="206324"/>
                      </a:lnTo>
                      <a:close/>
                    </a:path>
                    <a:path w="601344" h="316865">
                      <a:moveTo>
                        <a:pt x="590245" y="4216"/>
                      </a:moveTo>
                      <a:lnTo>
                        <a:pt x="588479" y="1181"/>
                      </a:lnTo>
                      <a:lnTo>
                        <a:pt x="584682" y="5270"/>
                      </a:lnTo>
                      <a:lnTo>
                        <a:pt x="584746" y="7035"/>
                      </a:lnTo>
                      <a:lnTo>
                        <a:pt x="588848" y="10160"/>
                      </a:lnTo>
                      <a:lnTo>
                        <a:pt x="589788" y="7061"/>
                      </a:lnTo>
                      <a:lnTo>
                        <a:pt x="590245" y="4216"/>
                      </a:lnTo>
                      <a:close/>
                    </a:path>
                    <a:path w="601344" h="316865">
                      <a:moveTo>
                        <a:pt x="590473" y="80060"/>
                      </a:moveTo>
                      <a:lnTo>
                        <a:pt x="588035" y="76708"/>
                      </a:lnTo>
                      <a:lnTo>
                        <a:pt x="586003" y="80581"/>
                      </a:lnTo>
                      <a:lnTo>
                        <a:pt x="586460" y="84035"/>
                      </a:lnTo>
                      <a:lnTo>
                        <a:pt x="589419" y="87083"/>
                      </a:lnTo>
                      <a:lnTo>
                        <a:pt x="589368" y="82994"/>
                      </a:lnTo>
                      <a:lnTo>
                        <a:pt x="590473" y="80060"/>
                      </a:lnTo>
                      <a:close/>
                    </a:path>
                    <a:path w="601344" h="316865">
                      <a:moveTo>
                        <a:pt x="590524" y="105156"/>
                      </a:moveTo>
                      <a:lnTo>
                        <a:pt x="588340" y="101892"/>
                      </a:lnTo>
                      <a:lnTo>
                        <a:pt x="584796" y="106438"/>
                      </a:lnTo>
                      <a:lnTo>
                        <a:pt x="584796" y="106895"/>
                      </a:lnTo>
                      <a:lnTo>
                        <a:pt x="589280" y="113258"/>
                      </a:lnTo>
                      <a:lnTo>
                        <a:pt x="589445" y="108369"/>
                      </a:lnTo>
                      <a:lnTo>
                        <a:pt x="590524" y="105156"/>
                      </a:lnTo>
                      <a:close/>
                    </a:path>
                    <a:path w="601344" h="316865">
                      <a:moveTo>
                        <a:pt x="590664" y="281711"/>
                      </a:moveTo>
                      <a:lnTo>
                        <a:pt x="587895" y="278130"/>
                      </a:lnTo>
                      <a:lnTo>
                        <a:pt x="584746" y="281139"/>
                      </a:lnTo>
                      <a:lnTo>
                        <a:pt x="586016" y="284403"/>
                      </a:lnTo>
                      <a:lnTo>
                        <a:pt x="585787" y="287286"/>
                      </a:lnTo>
                      <a:lnTo>
                        <a:pt x="585914" y="287477"/>
                      </a:lnTo>
                      <a:lnTo>
                        <a:pt x="589445" y="288899"/>
                      </a:lnTo>
                      <a:lnTo>
                        <a:pt x="589330" y="285013"/>
                      </a:lnTo>
                      <a:lnTo>
                        <a:pt x="590664" y="281711"/>
                      </a:lnTo>
                      <a:close/>
                    </a:path>
                    <a:path w="601344" h="316865">
                      <a:moveTo>
                        <a:pt x="599490" y="205638"/>
                      </a:moveTo>
                      <a:lnTo>
                        <a:pt x="596544" y="203136"/>
                      </a:lnTo>
                      <a:lnTo>
                        <a:pt x="596544" y="212509"/>
                      </a:lnTo>
                      <a:lnTo>
                        <a:pt x="599490" y="208749"/>
                      </a:lnTo>
                      <a:lnTo>
                        <a:pt x="599490" y="205638"/>
                      </a:lnTo>
                      <a:close/>
                    </a:path>
                    <a:path w="601344" h="316865">
                      <a:moveTo>
                        <a:pt x="599770" y="310337"/>
                      </a:moveTo>
                      <a:lnTo>
                        <a:pt x="599579" y="306832"/>
                      </a:lnTo>
                      <a:lnTo>
                        <a:pt x="597052" y="303682"/>
                      </a:lnTo>
                      <a:lnTo>
                        <a:pt x="595744" y="307289"/>
                      </a:lnTo>
                      <a:lnTo>
                        <a:pt x="595299" y="310502"/>
                      </a:lnTo>
                      <a:lnTo>
                        <a:pt x="597623" y="314172"/>
                      </a:lnTo>
                      <a:lnTo>
                        <a:pt x="599770" y="310337"/>
                      </a:lnTo>
                      <a:close/>
                    </a:path>
                    <a:path w="601344" h="316865">
                      <a:moveTo>
                        <a:pt x="600646" y="259676"/>
                      </a:moveTo>
                      <a:lnTo>
                        <a:pt x="600595" y="256895"/>
                      </a:lnTo>
                      <a:lnTo>
                        <a:pt x="597636" y="252183"/>
                      </a:lnTo>
                      <a:lnTo>
                        <a:pt x="596684" y="256603"/>
                      </a:lnTo>
                      <a:lnTo>
                        <a:pt x="596900" y="260235"/>
                      </a:lnTo>
                      <a:lnTo>
                        <a:pt x="598271" y="263118"/>
                      </a:lnTo>
                      <a:lnTo>
                        <a:pt x="600646" y="259676"/>
                      </a:lnTo>
                      <a:close/>
                    </a:path>
                    <a:path w="601344" h="316865">
                      <a:moveTo>
                        <a:pt x="600684" y="108648"/>
                      </a:moveTo>
                      <a:lnTo>
                        <a:pt x="600646" y="105524"/>
                      </a:lnTo>
                      <a:lnTo>
                        <a:pt x="597839" y="100368"/>
                      </a:lnTo>
                      <a:lnTo>
                        <a:pt x="595693" y="105460"/>
                      </a:lnTo>
                      <a:lnTo>
                        <a:pt x="595299" y="108623"/>
                      </a:lnTo>
                      <a:lnTo>
                        <a:pt x="597674" y="112369"/>
                      </a:lnTo>
                      <a:lnTo>
                        <a:pt x="600684" y="108648"/>
                      </a:lnTo>
                      <a:close/>
                    </a:path>
                    <a:path w="601344" h="316865">
                      <a:moveTo>
                        <a:pt x="600710" y="156006"/>
                      </a:moveTo>
                      <a:lnTo>
                        <a:pt x="597700" y="153390"/>
                      </a:lnTo>
                      <a:lnTo>
                        <a:pt x="596176" y="156349"/>
                      </a:lnTo>
                      <a:lnTo>
                        <a:pt x="594918" y="159359"/>
                      </a:lnTo>
                      <a:lnTo>
                        <a:pt x="598411" y="162623"/>
                      </a:lnTo>
                      <a:lnTo>
                        <a:pt x="600456" y="158813"/>
                      </a:lnTo>
                      <a:lnTo>
                        <a:pt x="600710" y="156006"/>
                      </a:lnTo>
                      <a:close/>
                    </a:path>
                    <a:path w="601344" h="316865">
                      <a:moveTo>
                        <a:pt x="600964" y="282790"/>
                      </a:moveTo>
                      <a:lnTo>
                        <a:pt x="597331" y="278587"/>
                      </a:lnTo>
                      <a:lnTo>
                        <a:pt x="595388" y="282016"/>
                      </a:lnTo>
                      <a:lnTo>
                        <a:pt x="595757" y="285229"/>
                      </a:lnTo>
                      <a:lnTo>
                        <a:pt x="597001" y="288785"/>
                      </a:lnTo>
                      <a:lnTo>
                        <a:pt x="600913" y="283806"/>
                      </a:lnTo>
                      <a:lnTo>
                        <a:pt x="600964" y="282790"/>
                      </a:lnTo>
                      <a:close/>
                    </a:path>
                    <a:path w="601344" h="316865">
                      <a:moveTo>
                        <a:pt x="600964" y="182524"/>
                      </a:moveTo>
                      <a:lnTo>
                        <a:pt x="600951" y="181356"/>
                      </a:lnTo>
                      <a:lnTo>
                        <a:pt x="596696" y="177558"/>
                      </a:lnTo>
                      <a:lnTo>
                        <a:pt x="596696" y="188836"/>
                      </a:lnTo>
                      <a:lnTo>
                        <a:pt x="600964" y="182524"/>
                      </a:lnTo>
                      <a:close/>
                    </a:path>
                    <a:path w="601344" h="316865">
                      <a:moveTo>
                        <a:pt x="601014" y="80733"/>
                      </a:moveTo>
                      <a:lnTo>
                        <a:pt x="597128" y="77165"/>
                      </a:lnTo>
                      <a:lnTo>
                        <a:pt x="595693" y="80225"/>
                      </a:lnTo>
                      <a:lnTo>
                        <a:pt x="595579" y="83070"/>
                      </a:lnTo>
                      <a:lnTo>
                        <a:pt x="597166" y="86080"/>
                      </a:lnTo>
                      <a:lnTo>
                        <a:pt x="601014" y="82448"/>
                      </a:lnTo>
                      <a:lnTo>
                        <a:pt x="601014" y="80733"/>
                      </a:lnTo>
                      <a:close/>
                    </a:path>
                    <a:path w="601344" h="316865">
                      <a:moveTo>
                        <a:pt x="601040" y="233464"/>
                      </a:moveTo>
                      <a:lnTo>
                        <a:pt x="600900" y="231686"/>
                      </a:lnTo>
                      <a:lnTo>
                        <a:pt x="596569" y="229120"/>
                      </a:lnTo>
                      <a:lnTo>
                        <a:pt x="596315" y="232244"/>
                      </a:lnTo>
                      <a:lnTo>
                        <a:pt x="594982" y="235115"/>
                      </a:lnTo>
                      <a:lnTo>
                        <a:pt x="597509" y="237909"/>
                      </a:lnTo>
                      <a:lnTo>
                        <a:pt x="601040" y="233464"/>
                      </a:lnTo>
                      <a:close/>
                    </a:path>
                    <a:path w="601344" h="316865">
                      <a:moveTo>
                        <a:pt x="601040" y="6096"/>
                      </a:moveTo>
                      <a:lnTo>
                        <a:pt x="600964" y="4305"/>
                      </a:lnTo>
                      <a:lnTo>
                        <a:pt x="596900" y="1371"/>
                      </a:lnTo>
                      <a:lnTo>
                        <a:pt x="595909" y="4445"/>
                      </a:lnTo>
                      <a:lnTo>
                        <a:pt x="595426" y="7264"/>
                      </a:lnTo>
                      <a:lnTo>
                        <a:pt x="597331" y="10236"/>
                      </a:lnTo>
                      <a:lnTo>
                        <a:pt x="601040" y="6096"/>
                      </a:lnTo>
                      <a:close/>
                    </a:path>
                    <a:path w="601344" h="316865">
                      <a:moveTo>
                        <a:pt x="601129" y="54089"/>
                      </a:moveTo>
                      <a:lnTo>
                        <a:pt x="597166" y="50876"/>
                      </a:lnTo>
                      <a:lnTo>
                        <a:pt x="595706" y="54724"/>
                      </a:lnTo>
                      <a:lnTo>
                        <a:pt x="595287" y="57962"/>
                      </a:lnTo>
                      <a:lnTo>
                        <a:pt x="598551" y="62928"/>
                      </a:lnTo>
                      <a:lnTo>
                        <a:pt x="600227" y="57454"/>
                      </a:lnTo>
                      <a:lnTo>
                        <a:pt x="601129" y="54089"/>
                      </a:lnTo>
                      <a:close/>
                    </a:path>
                    <a:path w="601344" h="316865">
                      <a:moveTo>
                        <a:pt x="601192" y="130225"/>
                      </a:moveTo>
                      <a:lnTo>
                        <a:pt x="596595" y="126047"/>
                      </a:lnTo>
                      <a:lnTo>
                        <a:pt x="596366" y="129743"/>
                      </a:lnTo>
                      <a:lnTo>
                        <a:pt x="595998" y="132067"/>
                      </a:lnTo>
                      <a:lnTo>
                        <a:pt x="596290" y="135331"/>
                      </a:lnTo>
                      <a:lnTo>
                        <a:pt x="597484" y="136245"/>
                      </a:lnTo>
                      <a:lnTo>
                        <a:pt x="598919" y="138214"/>
                      </a:lnTo>
                      <a:lnTo>
                        <a:pt x="599998" y="133515"/>
                      </a:lnTo>
                      <a:lnTo>
                        <a:pt x="601192" y="130225"/>
                      </a:lnTo>
                      <a:close/>
                    </a:path>
                    <a:path w="601344" h="316865">
                      <a:moveTo>
                        <a:pt x="601192" y="32994"/>
                      </a:moveTo>
                      <a:lnTo>
                        <a:pt x="599998" y="29743"/>
                      </a:lnTo>
                      <a:lnTo>
                        <a:pt x="598754" y="24523"/>
                      </a:lnTo>
                      <a:lnTo>
                        <a:pt x="596760" y="28841"/>
                      </a:lnTo>
                      <a:lnTo>
                        <a:pt x="596468" y="32677"/>
                      </a:lnTo>
                      <a:lnTo>
                        <a:pt x="597890" y="36004"/>
                      </a:lnTo>
                      <a:lnTo>
                        <a:pt x="601192" y="32994"/>
                      </a:lnTo>
                      <a:close/>
                    </a:path>
                  </a:pathLst>
                </a:custGeom>
                <a:solidFill>
                  <a:srgbClr val="1C1F4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64" name="object 101"/>
                <p:cNvPicPr/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16906479" y="9184786"/>
                  <a:ext cx="130625" cy="351322"/>
                </a:xfrm>
                <a:prstGeom prst="rect">
                  <a:avLst/>
                </a:prstGeom>
              </p:spPr>
            </p:pic>
            <p:sp>
              <p:nvSpPr>
                <p:cNvPr id="65" name="object 102"/>
                <p:cNvSpPr/>
                <p:nvPr/>
              </p:nvSpPr>
              <p:spPr>
                <a:xfrm>
                  <a:off x="16793946" y="8956516"/>
                  <a:ext cx="781050" cy="689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1050" h="689609">
                      <a:moveTo>
                        <a:pt x="5473" y="505498"/>
                      </a:moveTo>
                      <a:lnTo>
                        <a:pt x="1993" y="509422"/>
                      </a:lnTo>
                      <a:lnTo>
                        <a:pt x="1536" y="511213"/>
                      </a:lnTo>
                      <a:lnTo>
                        <a:pt x="2336" y="520674"/>
                      </a:lnTo>
                      <a:lnTo>
                        <a:pt x="3492" y="521868"/>
                      </a:lnTo>
                      <a:lnTo>
                        <a:pt x="4152" y="523113"/>
                      </a:lnTo>
                      <a:lnTo>
                        <a:pt x="5473" y="522719"/>
                      </a:lnTo>
                      <a:lnTo>
                        <a:pt x="5473" y="505498"/>
                      </a:lnTo>
                      <a:close/>
                    </a:path>
                    <a:path w="781050" h="689609">
                      <a:moveTo>
                        <a:pt x="5499" y="642823"/>
                      </a:moveTo>
                      <a:lnTo>
                        <a:pt x="0" y="647827"/>
                      </a:lnTo>
                      <a:lnTo>
                        <a:pt x="2895" y="653300"/>
                      </a:lnTo>
                      <a:lnTo>
                        <a:pt x="2247" y="658914"/>
                      </a:lnTo>
                      <a:lnTo>
                        <a:pt x="3683" y="659955"/>
                      </a:lnTo>
                      <a:lnTo>
                        <a:pt x="5499" y="662266"/>
                      </a:lnTo>
                      <a:lnTo>
                        <a:pt x="5499" y="642823"/>
                      </a:lnTo>
                      <a:close/>
                    </a:path>
                    <a:path w="781050" h="689609">
                      <a:moveTo>
                        <a:pt x="5562" y="617067"/>
                      </a:moveTo>
                      <a:lnTo>
                        <a:pt x="3746" y="616521"/>
                      </a:lnTo>
                      <a:lnTo>
                        <a:pt x="3238" y="617347"/>
                      </a:lnTo>
                      <a:lnTo>
                        <a:pt x="2362" y="618172"/>
                      </a:lnTo>
                      <a:lnTo>
                        <a:pt x="2159" y="622782"/>
                      </a:lnTo>
                      <a:lnTo>
                        <a:pt x="2108" y="626554"/>
                      </a:lnTo>
                      <a:lnTo>
                        <a:pt x="2413" y="631113"/>
                      </a:lnTo>
                      <a:lnTo>
                        <a:pt x="3835" y="631875"/>
                      </a:lnTo>
                      <a:lnTo>
                        <a:pt x="5562" y="633577"/>
                      </a:lnTo>
                      <a:lnTo>
                        <a:pt x="5562" y="617067"/>
                      </a:lnTo>
                      <a:close/>
                    </a:path>
                    <a:path w="781050" h="689609">
                      <a:moveTo>
                        <a:pt x="6489" y="567182"/>
                      </a:moveTo>
                      <a:lnTo>
                        <a:pt x="4800" y="560095"/>
                      </a:lnTo>
                      <a:lnTo>
                        <a:pt x="1054" y="568490"/>
                      </a:lnTo>
                      <a:lnTo>
                        <a:pt x="1384" y="574535"/>
                      </a:lnTo>
                      <a:lnTo>
                        <a:pt x="5168" y="577913"/>
                      </a:lnTo>
                      <a:lnTo>
                        <a:pt x="6464" y="572376"/>
                      </a:lnTo>
                      <a:lnTo>
                        <a:pt x="6489" y="567182"/>
                      </a:lnTo>
                      <a:close/>
                    </a:path>
                    <a:path w="781050" h="689609">
                      <a:moveTo>
                        <a:pt x="6527" y="677303"/>
                      </a:moveTo>
                      <a:lnTo>
                        <a:pt x="4775" y="669683"/>
                      </a:lnTo>
                      <a:lnTo>
                        <a:pt x="1003" y="678421"/>
                      </a:lnTo>
                      <a:lnTo>
                        <a:pt x="1371" y="685355"/>
                      </a:lnTo>
                      <a:lnTo>
                        <a:pt x="5143" y="688898"/>
                      </a:lnTo>
                      <a:lnTo>
                        <a:pt x="6527" y="682929"/>
                      </a:lnTo>
                      <a:lnTo>
                        <a:pt x="6527" y="677303"/>
                      </a:lnTo>
                      <a:close/>
                    </a:path>
                    <a:path w="781050" h="689609">
                      <a:moveTo>
                        <a:pt x="6527" y="429475"/>
                      </a:moveTo>
                      <a:lnTo>
                        <a:pt x="4762" y="422351"/>
                      </a:lnTo>
                      <a:lnTo>
                        <a:pt x="1054" y="430822"/>
                      </a:lnTo>
                      <a:lnTo>
                        <a:pt x="1422" y="436816"/>
                      </a:lnTo>
                      <a:lnTo>
                        <a:pt x="5219" y="440194"/>
                      </a:lnTo>
                      <a:lnTo>
                        <a:pt x="6438" y="434657"/>
                      </a:lnTo>
                      <a:lnTo>
                        <a:pt x="6527" y="429475"/>
                      </a:lnTo>
                      <a:close/>
                    </a:path>
                    <a:path w="781050" h="689609">
                      <a:moveTo>
                        <a:pt x="6604" y="600405"/>
                      </a:moveTo>
                      <a:lnTo>
                        <a:pt x="6184" y="595058"/>
                      </a:lnTo>
                      <a:lnTo>
                        <a:pt x="5473" y="589267"/>
                      </a:lnTo>
                      <a:lnTo>
                        <a:pt x="4229" y="588987"/>
                      </a:lnTo>
                      <a:lnTo>
                        <a:pt x="3492" y="588606"/>
                      </a:lnTo>
                      <a:lnTo>
                        <a:pt x="1473" y="596150"/>
                      </a:lnTo>
                      <a:lnTo>
                        <a:pt x="1612" y="600494"/>
                      </a:lnTo>
                      <a:lnTo>
                        <a:pt x="4826" y="607402"/>
                      </a:lnTo>
                      <a:lnTo>
                        <a:pt x="6604" y="600405"/>
                      </a:lnTo>
                      <a:close/>
                    </a:path>
                    <a:path w="781050" h="689609">
                      <a:moveTo>
                        <a:pt x="6667" y="290893"/>
                      </a:moveTo>
                      <a:lnTo>
                        <a:pt x="5232" y="285267"/>
                      </a:lnTo>
                      <a:lnTo>
                        <a:pt x="1282" y="286664"/>
                      </a:lnTo>
                      <a:lnTo>
                        <a:pt x="2044" y="289648"/>
                      </a:lnTo>
                      <a:lnTo>
                        <a:pt x="2451" y="295452"/>
                      </a:lnTo>
                      <a:lnTo>
                        <a:pt x="812" y="299339"/>
                      </a:lnTo>
                      <a:lnTo>
                        <a:pt x="4660" y="302018"/>
                      </a:lnTo>
                      <a:lnTo>
                        <a:pt x="6134" y="296379"/>
                      </a:lnTo>
                      <a:lnTo>
                        <a:pt x="6667" y="290893"/>
                      </a:lnTo>
                      <a:close/>
                    </a:path>
                    <a:path w="781050" h="689609">
                      <a:moveTo>
                        <a:pt x="6743" y="324535"/>
                      </a:moveTo>
                      <a:lnTo>
                        <a:pt x="6324" y="318935"/>
                      </a:lnTo>
                      <a:lnTo>
                        <a:pt x="5029" y="311251"/>
                      </a:lnTo>
                      <a:lnTo>
                        <a:pt x="1130" y="319366"/>
                      </a:lnTo>
                      <a:lnTo>
                        <a:pt x="1371" y="326529"/>
                      </a:lnTo>
                      <a:lnTo>
                        <a:pt x="5029" y="330504"/>
                      </a:lnTo>
                      <a:lnTo>
                        <a:pt x="6743" y="324535"/>
                      </a:lnTo>
                      <a:close/>
                    </a:path>
                    <a:path w="781050" h="689609">
                      <a:moveTo>
                        <a:pt x="6883" y="459638"/>
                      </a:moveTo>
                      <a:lnTo>
                        <a:pt x="6629" y="455295"/>
                      </a:lnTo>
                      <a:lnTo>
                        <a:pt x="3454" y="450367"/>
                      </a:lnTo>
                      <a:lnTo>
                        <a:pt x="1612" y="456679"/>
                      </a:lnTo>
                      <a:lnTo>
                        <a:pt x="1536" y="462254"/>
                      </a:lnTo>
                      <a:lnTo>
                        <a:pt x="4076" y="467855"/>
                      </a:lnTo>
                      <a:lnTo>
                        <a:pt x="6883" y="459638"/>
                      </a:lnTo>
                      <a:close/>
                    </a:path>
                    <a:path w="781050" h="689609">
                      <a:moveTo>
                        <a:pt x="6896" y="346329"/>
                      </a:moveTo>
                      <a:lnTo>
                        <a:pt x="4749" y="340448"/>
                      </a:lnTo>
                      <a:lnTo>
                        <a:pt x="1193" y="343039"/>
                      </a:lnTo>
                      <a:lnTo>
                        <a:pt x="2171" y="346125"/>
                      </a:lnTo>
                      <a:lnTo>
                        <a:pt x="2273" y="351510"/>
                      </a:lnTo>
                      <a:lnTo>
                        <a:pt x="1003" y="354838"/>
                      </a:lnTo>
                      <a:lnTo>
                        <a:pt x="5537" y="358470"/>
                      </a:lnTo>
                      <a:lnTo>
                        <a:pt x="5969" y="351497"/>
                      </a:lnTo>
                      <a:lnTo>
                        <a:pt x="6896" y="346329"/>
                      </a:lnTo>
                      <a:close/>
                    </a:path>
                    <a:path w="781050" h="689609">
                      <a:moveTo>
                        <a:pt x="7010" y="238633"/>
                      </a:moveTo>
                      <a:lnTo>
                        <a:pt x="6604" y="233311"/>
                      </a:lnTo>
                      <a:lnTo>
                        <a:pt x="3060" y="230047"/>
                      </a:lnTo>
                      <a:lnTo>
                        <a:pt x="1879" y="236054"/>
                      </a:lnTo>
                      <a:lnTo>
                        <a:pt x="1397" y="241681"/>
                      </a:lnTo>
                      <a:lnTo>
                        <a:pt x="4064" y="247243"/>
                      </a:lnTo>
                      <a:lnTo>
                        <a:pt x="7010" y="238633"/>
                      </a:lnTo>
                      <a:close/>
                    </a:path>
                    <a:path w="781050" h="689609">
                      <a:moveTo>
                        <a:pt x="7035" y="539280"/>
                      </a:moveTo>
                      <a:lnTo>
                        <a:pt x="4495" y="532523"/>
                      </a:lnTo>
                      <a:lnTo>
                        <a:pt x="825" y="537984"/>
                      </a:lnTo>
                      <a:lnTo>
                        <a:pt x="2476" y="542861"/>
                      </a:lnTo>
                      <a:lnTo>
                        <a:pt x="2286" y="548474"/>
                      </a:lnTo>
                      <a:lnTo>
                        <a:pt x="3898" y="549630"/>
                      </a:lnTo>
                      <a:lnTo>
                        <a:pt x="5880" y="552284"/>
                      </a:lnTo>
                      <a:lnTo>
                        <a:pt x="5765" y="544804"/>
                      </a:lnTo>
                      <a:lnTo>
                        <a:pt x="7035" y="539280"/>
                      </a:lnTo>
                      <a:close/>
                    </a:path>
                    <a:path w="781050" h="689609">
                      <a:moveTo>
                        <a:pt x="7035" y="263283"/>
                      </a:moveTo>
                      <a:lnTo>
                        <a:pt x="3975" y="258356"/>
                      </a:lnTo>
                      <a:lnTo>
                        <a:pt x="1397" y="262801"/>
                      </a:lnTo>
                      <a:lnTo>
                        <a:pt x="2171" y="267411"/>
                      </a:lnTo>
                      <a:lnTo>
                        <a:pt x="2413" y="272719"/>
                      </a:lnTo>
                      <a:lnTo>
                        <a:pt x="3873" y="273431"/>
                      </a:lnTo>
                      <a:lnTo>
                        <a:pt x="5715" y="275082"/>
                      </a:lnTo>
                      <a:lnTo>
                        <a:pt x="5829" y="268478"/>
                      </a:lnTo>
                      <a:lnTo>
                        <a:pt x="7035" y="263283"/>
                      </a:lnTo>
                      <a:close/>
                    </a:path>
                    <a:path w="781050" h="689609">
                      <a:moveTo>
                        <a:pt x="7086" y="373634"/>
                      </a:moveTo>
                      <a:lnTo>
                        <a:pt x="4305" y="367118"/>
                      </a:lnTo>
                      <a:lnTo>
                        <a:pt x="1473" y="374002"/>
                      </a:lnTo>
                      <a:lnTo>
                        <a:pt x="1498" y="379399"/>
                      </a:lnTo>
                      <a:lnTo>
                        <a:pt x="4622" y="384975"/>
                      </a:lnTo>
                      <a:lnTo>
                        <a:pt x="6096" y="379310"/>
                      </a:lnTo>
                      <a:lnTo>
                        <a:pt x="7086" y="373634"/>
                      </a:lnTo>
                      <a:close/>
                    </a:path>
                    <a:path w="781050" h="689609">
                      <a:moveTo>
                        <a:pt x="7112" y="401421"/>
                      </a:moveTo>
                      <a:lnTo>
                        <a:pt x="4445" y="394627"/>
                      </a:lnTo>
                      <a:lnTo>
                        <a:pt x="939" y="399656"/>
                      </a:lnTo>
                      <a:lnTo>
                        <a:pt x="2463" y="404012"/>
                      </a:lnTo>
                      <a:lnTo>
                        <a:pt x="2184" y="409638"/>
                      </a:lnTo>
                      <a:lnTo>
                        <a:pt x="3340" y="411365"/>
                      </a:lnTo>
                      <a:lnTo>
                        <a:pt x="3937" y="413054"/>
                      </a:lnTo>
                      <a:lnTo>
                        <a:pt x="5842" y="412318"/>
                      </a:lnTo>
                      <a:lnTo>
                        <a:pt x="5753" y="406933"/>
                      </a:lnTo>
                      <a:lnTo>
                        <a:pt x="7112" y="401421"/>
                      </a:lnTo>
                      <a:close/>
                    </a:path>
                    <a:path w="781050" h="689609">
                      <a:moveTo>
                        <a:pt x="7124" y="484111"/>
                      </a:moveTo>
                      <a:lnTo>
                        <a:pt x="4711" y="478193"/>
                      </a:lnTo>
                      <a:lnTo>
                        <a:pt x="1003" y="481152"/>
                      </a:lnTo>
                      <a:lnTo>
                        <a:pt x="2273" y="484505"/>
                      </a:lnTo>
                      <a:lnTo>
                        <a:pt x="2184" y="489877"/>
                      </a:lnTo>
                      <a:lnTo>
                        <a:pt x="1193" y="492950"/>
                      </a:lnTo>
                      <a:lnTo>
                        <a:pt x="5029" y="494576"/>
                      </a:lnTo>
                      <a:lnTo>
                        <a:pt x="5537" y="489318"/>
                      </a:lnTo>
                      <a:lnTo>
                        <a:pt x="7124" y="484111"/>
                      </a:lnTo>
                      <a:close/>
                    </a:path>
                    <a:path w="781050" h="689609">
                      <a:moveTo>
                        <a:pt x="13563" y="357314"/>
                      </a:moveTo>
                      <a:close/>
                    </a:path>
                    <a:path w="781050" h="689609">
                      <a:moveTo>
                        <a:pt x="16979" y="258305"/>
                      </a:moveTo>
                      <a:lnTo>
                        <a:pt x="12725" y="258445"/>
                      </a:lnTo>
                      <a:lnTo>
                        <a:pt x="12814" y="263613"/>
                      </a:lnTo>
                      <a:lnTo>
                        <a:pt x="11544" y="268795"/>
                      </a:lnTo>
                      <a:lnTo>
                        <a:pt x="13500" y="274269"/>
                      </a:lnTo>
                      <a:lnTo>
                        <a:pt x="16764" y="271068"/>
                      </a:lnTo>
                      <a:lnTo>
                        <a:pt x="16306" y="260794"/>
                      </a:lnTo>
                      <a:lnTo>
                        <a:pt x="16979" y="258305"/>
                      </a:lnTo>
                      <a:close/>
                    </a:path>
                    <a:path w="781050" h="689609">
                      <a:moveTo>
                        <a:pt x="17094" y="350659"/>
                      </a:moveTo>
                      <a:lnTo>
                        <a:pt x="16078" y="342734"/>
                      </a:lnTo>
                      <a:lnTo>
                        <a:pt x="14782" y="341934"/>
                      </a:lnTo>
                      <a:lnTo>
                        <a:pt x="13271" y="340144"/>
                      </a:lnTo>
                      <a:lnTo>
                        <a:pt x="12306" y="346633"/>
                      </a:lnTo>
                      <a:lnTo>
                        <a:pt x="11798" y="351802"/>
                      </a:lnTo>
                      <a:lnTo>
                        <a:pt x="13563" y="357314"/>
                      </a:lnTo>
                      <a:lnTo>
                        <a:pt x="16395" y="354076"/>
                      </a:lnTo>
                      <a:lnTo>
                        <a:pt x="17094" y="350659"/>
                      </a:lnTo>
                      <a:close/>
                    </a:path>
                    <a:path w="781050" h="689609">
                      <a:moveTo>
                        <a:pt x="17411" y="572236"/>
                      </a:moveTo>
                      <a:lnTo>
                        <a:pt x="17246" y="565670"/>
                      </a:lnTo>
                      <a:lnTo>
                        <a:pt x="13550" y="561581"/>
                      </a:lnTo>
                      <a:lnTo>
                        <a:pt x="11772" y="567118"/>
                      </a:lnTo>
                      <a:lnTo>
                        <a:pt x="12280" y="572287"/>
                      </a:lnTo>
                      <a:lnTo>
                        <a:pt x="13360" y="579285"/>
                      </a:lnTo>
                      <a:lnTo>
                        <a:pt x="17411" y="572236"/>
                      </a:lnTo>
                      <a:close/>
                    </a:path>
                    <a:path w="781050" h="689609">
                      <a:moveTo>
                        <a:pt x="17437" y="317360"/>
                      </a:moveTo>
                      <a:lnTo>
                        <a:pt x="14046" y="313296"/>
                      </a:lnTo>
                      <a:lnTo>
                        <a:pt x="11696" y="319951"/>
                      </a:lnTo>
                      <a:lnTo>
                        <a:pt x="11684" y="324167"/>
                      </a:lnTo>
                      <a:lnTo>
                        <a:pt x="13957" y="329907"/>
                      </a:lnTo>
                      <a:lnTo>
                        <a:pt x="17386" y="324726"/>
                      </a:lnTo>
                      <a:lnTo>
                        <a:pt x="17437" y="317360"/>
                      </a:lnTo>
                      <a:close/>
                    </a:path>
                    <a:path w="781050" h="689609">
                      <a:moveTo>
                        <a:pt x="17437" y="241617"/>
                      </a:moveTo>
                      <a:lnTo>
                        <a:pt x="17132" y="236156"/>
                      </a:lnTo>
                      <a:lnTo>
                        <a:pt x="14097" y="230644"/>
                      </a:lnTo>
                      <a:lnTo>
                        <a:pt x="11963" y="238734"/>
                      </a:lnTo>
                      <a:lnTo>
                        <a:pt x="12052" y="241439"/>
                      </a:lnTo>
                      <a:lnTo>
                        <a:pt x="14236" y="247891"/>
                      </a:lnTo>
                      <a:lnTo>
                        <a:pt x="17437" y="241617"/>
                      </a:lnTo>
                      <a:close/>
                    </a:path>
                    <a:path w="781050" h="689609">
                      <a:moveTo>
                        <a:pt x="17449" y="461860"/>
                      </a:moveTo>
                      <a:lnTo>
                        <a:pt x="17335" y="454609"/>
                      </a:lnTo>
                      <a:lnTo>
                        <a:pt x="13538" y="450634"/>
                      </a:lnTo>
                      <a:lnTo>
                        <a:pt x="11696" y="456450"/>
                      </a:lnTo>
                      <a:lnTo>
                        <a:pt x="12433" y="462000"/>
                      </a:lnTo>
                      <a:lnTo>
                        <a:pt x="13106" y="469366"/>
                      </a:lnTo>
                      <a:lnTo>
                        <a:pt x="17449" y="461860"/>
                      </a:lnTo>
                      <a:close/>
                    </a:path>
                    <a:path w="781050" h="689609">
                      <a:moveTo>
                        <a:pt x="17475" y="489585"/>
                      </a:moveTo>
                      <a:lnTo>
                        <a:pt x="16725" y="484378"/>
                      </a:lnTo>
                      <a:lnTo>
                        <a:pt x="14300" y="479082"/>
                      </a:lnTo>
                      <a:lnTo>
                        <a:pt x="11201" y="484212"/>
                      </a:lnTo>
                      <a:lnTo>
                        <a:pt x="12077" y="489432"/>
                      </a:lnTo>
                      <a:lnTo>
                        <a:pt x="14097" y="496684"/>
                      </a:lnTo>
                      <a:lnTo>
                        <a:pt x="17475" y="489585"/>
                      </a:lnTo>
                      <a:close/>
                    </a:path>
                    <a:path w="781050" h="689609">
                      <a:moveTo>
                        <a:pt x="17526" y="656971"/>
                      </a:moveTo>
                      <a:lnTo>
                        <a:pt x="16129" y="652602"/>
                      </a:lnTo>
                      <a:lnTo>
                        <a:pt x="16332" y="646938"/>
                      </a:lnTo>
                      <a:lnTo>
                        <a:pt x="15138" y="645210"/>
                      </a:lnTo>
                      <a:lnTo>
                        <a:pt x="13804" y="641616"/>
                      </a:lnTo>
                      <a:lnTo>
                        <a:pt x="11912" y="649325"/>
                      </a:lnTo>
                      <a:lnTo>
                        <a:pt x="12217" y="654837"/>
                      </a:lnTo>
                      <a:lnTo>
                        <a:pt x="14058" y="660463"/>
                      </a:lnTo>
                      <a:lnTo>
                        <a:pt x="17526" y="656971"/>
                      </a:lnTo>
                      <a:close/>
                    </a:path>
                    <a:path w="781050" h="689609">
                      <a:moveTo>
                        <a:pt x="17576" y="603110"/>
                      </a:moveTo>
                      <a:lnTo>
                        <a:pt x="16268" y="599643"/>
                      </a:lnTo>
                      <a:lnTo>
                        <a:pt x="16383" y="593877"/>
                      </a:lnTo>
                      <a:lnTo>
                        <a:pt x="17373" y="590435"/>
                      </a:lnTo>
                      <a:lnTo>
                        <a:pt x="12979" y="588606"/>
                      </a:lnTo>
                      <a:lnTo>
                        <a:pt x="12979" y="606374"/>
                      </a:lnTo>
                      <a:lnTo>
                        <a:pt x="17576" y="603110"/>
                      </a:lnTo>
                      <a:close/>
                    </a:path>
                    <a:path w="781050" h="689609">
                      <a:moveTo>
                        <a:pt x="17653" y="290804"/>
                      </a:moveTo>
                      <a:lnTo>
                        <a:pt x="13665" y="283743"/>
                      </a:lnTo>
                      <a:lnTo>
                        <a:pt x="11734" y="295694"/>
                      </a:lnTo>
                      <a:lnTo>
                        <a:pt x="12014" y="298792"/>
                      </a:lnTo>
                      <a:lnTo>
                        <a:pt x="15341" y="302514"/>
                      </a:lnTo>
                      <a:lnTo>
                        <a:pt x="16586" y="296367"/>
                      </a:lnTo>
                      <a:lnTo>
                        <a:pt x="17653" y="290804"/>
                      </a:lnTo>
                      <a:close/>
                    </a:path>
                    <a:path w="781050" h="689609">
                      <a:moveTo>
                        <a:pt x="17716" y="620280"/>
                      </a:moveTo>
                      <a:lnTo>
                        <a:pt x="13728" y="616953"/>
                      </a:lnTo>
                      <a:lnTo>
                        <a:pt x="12992" y="622211"/>
                      </a:lnTo>
                      <a:lnTo>
                        <a:pt x="11315" y="627380"/>
                      </a:lnTo>
                      <a:lnTo>
                        <a:pt x="14262" y="634174"/>
                      </a:lnTo>
                      <a:lnTo>
                        <a:pt x="15341" y="631304"/>
                      </a:lnTo>
                      <a:lnTo>
                        <a:pt x="16395" y="629907"/>
                      </a:lnTo>
                      <a:lnTo>
                        <a:pt x="15963" y="624649"/>
                      </a:lnTo>
                      <a:lnTo>
                        <a:pt x="17716" y="620280"/>
                      </a:lnTo>
                      <a:close/>
                    </a:path>
                    <a:path w="781050" h="689609">
                      <a:moveTo>
                        <a:pt x="17830" y="545820"/>
                      </a:moveTo>
                      <a:lnTo>
                        <a:pt x="15938" y="540169"/>
                      </a:lnTo>
                      <a:lnTo>
                        <a:pt x="16395" y="532460"/>
                      </a:lnTo>
                      <a:lnTo>
                        <a:pt x="13982" y="534250"/>
                      </a:lnTo>
                      <a:lnTo>
                        <a:pt x="12166" y="534987"/>
                      </a:lnTo>
                      <a:lnTo>
                        <a:pt x="12217" y="540702"/>
                      </a:lnTo>
                      <a:lnTo>
                        <a:pt x="12649" y="545706"/>
                      </a:lnTo>
                      <a:lnTo>
                        <a:pt x="12966" y="550710"/>
                      </a:lnTo>
                      <a:lnTo>
                        <a:pt x="17830" y="545820"/>
                      </a:lnTo>
                      <a:close/>
                    </a:path>
                    <a:path w="781050" h="689609">
                      <a:moveTo>
                        <a:pt x="17894" y="429145"/>
                      </a:moveTo>
                      <a:lnTo>
                        <a:pt x="14998" y="424307"/>
                      </a:lnTo>
                      <a:lnTo>
                        <a:pt x="13055" y="424510"/>
                      </a:lnTo>
                      <a:lnTo>
                        <a:pt x="12623" y="428777"/>
                      </a:lnTo>
                      <a:lnTo>
                        <a:pt x="12001" y="433070"/>
                      </a:lnTo>
                      <a:lnTo>
                        <a:pt x="11887" y="438277"/>
                      </a:lnTo>
                      <a:lnTo>
                        <a:pt x="13868" y="439242"/>
                      </a:lnTo>
                      <a:lnTo>
                        <a:pt x="14922" y="440182"/>
                      </a:lnTo>
                      <a:lnTo>
                        <a:pt x="15633" y="434428"/>
                      </a:lnTo>
                      <a:lnTo>
                        <a:pt x="17894" y="429145"/>
                      </a:lnTo>
                      <a:close/>
                    </a:path>
                    <a:path w="781050" h="689609">
                      <a:moveTo>
                        <a:pt x="18110" y="683196"/>
                      </a:moveTo>
                      <a:lnTo>
                        <a:pt x="16129" y="677468"/>
                      </a:lnTo>
                      <a:lnTo>
                        <a:pt x="15735" y="671449"/>
                      </a:lnTo>
                      <a:lnTo>
                        <a:pt x="11912" y="674319"/>
                      </a:lnTo>
                      <a:lnTo>
                        <a:pt x="11430" y="679602"/>
                      </a:lnTo>
                      <a:lnTo>
                        <a:pt x="13893" y="689051"/>
                      </a:lnTo>
                      <a:lnTo>
                        <a:pt x="18110" y="683196"/>
                      </a:lnTo>
                      <a:close/>
                    </a:path>
                    <a:path w="781050" h="689609">
                      <a:moveTo>
                        <a:pt x="18224" y="381495"/>
                      </a:moveTo>
                      <a:lnTo>
                        <a:pt x="15760" y="376745"/>
                      </a:lnTo>
                      <a:lnTo>
                        <a:pt x="16611" y="370573"/>
                      </a:lnTo>
                      <a:lnTo>
                        <a:pt x="15963" y="368706"/>
                      </a:lnTo>
                      <a:lnTo>
                        <a:pt x="12585" y="368274"/>
                      </a:lnTo>
                      <a:lnTo>
                        <a:pt x="12928" y="374078"/>
                      </a:lnTo>
                      <a:lnTo>
                        <a:pt x="11404" y="379641"/>
                      </a:lnTo>
                      <a:lnTo>
                        <a:pt x="13944" y="385927"/>
                      </a:lnTo>
                      <a:lnTo>
                        <a:pt x="18224" y="381495"/>
                      </a:lnTo>
                      <a:close/>
                    </a:path>
                    <a:path w="781050" h="689609">
                      <a:moveTo>
                        <a:pt x="18313" y="520420"/>
                      </a:moveTo>
                      <a:lnTo>
                        <a:pt x="15989" y="516305"/>
                      </a:lnTo>
                      <a:lnTo>
                        <a:pt x="16522" y="510527"/>
                      </a:lnTo>
                      <a:lnTo>
                        <a:pt x="17526" y="507149"/>
                      </a:lnTo>
                      <a:lnTo>
                        <a:pt x="12954" y="505980"/>
                      </a:lnTo>
                      <a:lnTo>
                        <a:pt x="12420" y="511746"/>
                      </a:lnTo>
                      <a:lnTo>
                        <a:pt x="11709" y="517271"/>
                      </a:lnTo>
                      <a:lnTo>
                        <a:pt x="13614" y="523379"/>
                      </a:lnTo>
                      <a:lnTo>
                        <a:pt x="18313" y="520420"/>
                      </a:lnTo>
                      <a:close/>
                    </a:path>
                    <a:path w="781050" h="689609">
                      <a:moveTo>
                        <a:pt x="18605" y="408901"/>
                      </a:moveTo>
                      <a:lnTo>
                        <a:pt x="15595" y="403390"/>
                      </a:lnTo>
                      <a:lnTo>
                        <a:pt x="16306" y="397764"/>
                      </a:lnTo>
                      <a:lnTo>
                        <a:pt x="14909" y="396735"/>
                      </a:lnTo>
                      <a:lnTo>
                        <a:pt x="13068" y="394271"/>
                      </a:lnTo>
                      <a:lnTo>
                        <a:pt x="13068" y="413740"/>
                      </a:lnTo>
                      <a:lnTo>
                        <a:pt x="18605" y="408901"/>
                      </a:lnTo>
                      <a:close/>
                    </a:path>
                    <a:path w="781050" h="689609">
                      <a:moveTo>
                        <a:pt x="157759" y="154152"/>
                      </a:moveTo>
                      <a:lnTo>
                        <a:pt x="154571" y="154152"/>
                      </a:lnTo>
                      <a:lnTo>
                        <a:pt x="154571" y="162648"/>
                      </a:lnTo>
                      <a:lnTo>
                        <a:pt x="152819" y="163055"/>
                      </a:lnTo>
                      <a:lnTo>
                        <a:pt x="149479" y="162420"/>
                      </a:lnTo>
                      <a:lnTo>
                        <a:pt x="149225" y="158191"/>
                      </a:lnTo>
                      <a:lnTo>
                        <a:pt x="150749" y="158026"/>
                      </a:lnTo>
                      <a:lnTo>
                        <a:pt x="153225" y="157734"/>
                      </a:lnTo>
                      <a:lnTo>
                        <a:pt x="153720" y="158623"/>
                      </a:lnTo>
                      <a:lnTo>
                        <a:pt x="154127" y="159105"/>
                      </a:lnTo>
                      <a:lnTo>
                        <a:pt x="154571" y="162648"/>
                      </a:lnTo>
                      <a:lnTo>
                        <a:pt x="154571" y="154152"/>
                      </a:lnTo>
                      <a:lnTo>
                        <a:pt x="145732" y="154152"/>
                      </a:lnTo>
                      <a:lnTo>
                        <a:pt x="145732" y="166370"/>
                      </a:lnTo>
                      <a:lnTo>
                        <a:pt x="150126" y="166712"/>
                      </a:lnTo>
                      <a:lnTo>
                        <a:pt x="154012" y="167449"/>
                      </a:lnTo>
                      <a:lnTo>
                        <a:pt x="157759" y="165887"/>
                      </a:lnTo>
                      <a:lnTo>
                        <a:pt x="157759" y="163055"/>
                      </a:lnTo>
                      <a:lnTo>
                        <a:pt x="157759" y="157734"/>
                      </a:lnTo>
                      <a:lnTo>
                        <a:pt x="157759" y="154152"/>
                      </a:lnTo>
                      <a:close/>
                    </a:path>
                    <a:path w="781050" h="689609">
                      <a:moveTo>
                        <a:pt x="157784" y="128562"/>
                      </a:moveTo>
                      <a:lnTo>
                        <a:pt x="154038" y="126898"/>
                      </a:lnTo>
                      <a:lnTo>
                        <a:pt x="154038" y="131356"/>
                      </a:lnTo>
                      <a:lnTo>
                        <a:pt x="154038" y="137490"/>
                      </a:lnTo>
                      <a:lnTo>
                        <a:pt x="151549" y="137718"/>
                      </a:lnTo>
                      <a:lnTo>
                        <a:pt x="149834" y="137896"/>
                      </a:lnTo>
                      <a:lnTo>
                        <a:pt x="149326" y="131927"/>
                      </a:lnTo>
                      <a:lnTo>
                        <a:pt x="154012" y="131356"/>
                      </a:lnTo>
                      <a:lnTo>
                        <a:pt x="154038" y="126898"/>
                      </a:lnTo>
                      <a:lnTo>
                        <a:pt x="150152" y="127495"/>
                      </a:lnTo>
                      <a:lnTo>
                        <a:pt x="145808" y="128028"/>
                      </a:lnTo>
                      <a:lnTo>
                        <a:pt x="145808" y="141325"/>
                      </a:lnTo>
                      <a:lnTo>
                        <a:pt x="157784" y="141325"/>
                      </a:lnTo>
                      <a:lnTo>
                        <a:pt x="157784" y="137896"/>
                      </a:lnTo>
                      <a:lnTo>
                        <a:pt x="157784" y="131356"/>
                      </a:lnTo>
                      <a:lnTo>
                        <a:pt x="157784" y="128562"/>
                      </a:lnTo>
                      <a:close/>
                    </a:path>
                    <a:path w="781050" h="689609">
                      <a:moveTo>
                        <a:pt x="157873" y="51727"/>
                      </a:moveTo>
                      <a:lnTo>
                        <a:pt x="153898" y="51727"/>
                      </a:lnTo>
                      <a:lnTo>
                        <a:pt x="153898" y="55422"/>
                      </a:lnTo>
                      <a:lnTo>
                        <a:pt x="153898" y="59969"/>
                      </a:lnTo>
                      <a:lnTo>
                        <a:pt x="152514" y="60032"/>
                      </a:lnTo>
                      <a:lnTo>
                        <a:pt x="149758" y="60223"/>
                      </a:lnTo>
                      <a:lnTo>
                        <a:pt x="149085" y="55194"/>
                      </a:lnTo>
                      <a:lnTo>
                        <a:pt x="153898" y="55422"/>
                      </a:lnTo>
                      <a:lnTo>
                        <a:pt x="153898" y="51727"/>
                      </a:lnTo>
                      <a:lnTo>
                        <a:pt x="145288" y="51727"/>
                      </a:lnTo>
                      <a:lnTo>
                        <a:pt x="145618" y="56108"/>
                      </a:lnTo>
                      <a:lnTo>
                        <a:pt x="144246" y="59969"/>
                      </a:lnTo>
                      <a:lnTo>
                        <a:pt x="144348" y="60223"/>
                      </a:lnTo>
                      <a:lnTo>
                        <a:pt x="146189" y="63728"/>
                      </a:lnTo>
                      <a:lnTo>
                        <a:pt x="157873" y="63728"/>
                      </a:lnTo>
                      <a:lnTo>
                        <a:pt x="157873" y="60223"/>
                      </a:lnTo>
                      <a:lnTo>
                        <a:pt x="157873" y="55194"/>
                      </a:lnTo>
                      <a:lnTo>
                        <a:pt x="157873" y="51727"/>
                      </a:lnTo>
                      <a:close/>
                    </a:path>
                    <a:path w="781050" h="689609">
                      <a:moveTo>
                        <a:pt x="157949" y="103035"/>
                      </a:moveTo>
                      <a:lnTo>
                        <a:pt x="154266" y="103035"/>
                      </a:lnTo>
                      <a:lnTo>
                        <a:pt x="154266" y="111086"/>
                      </a:lnTo>
                      <a:lnTo>
                        <a:pt x="150037" y="111569"/>
                      </a:lnTo>
                      <a:lnTo>
                        <a:pt x="149694" y="110401"/>
                      </a:lnTo>
                      <a:lnTo>
                        <a:pt x="149161" y="109550"/>
                      </a:lnTo>
                      <a:lnTo>
                        <a:pt x="149783" y="105740"/>
                      </a:lnTo>
                      <a:lnTo>
                        <a:pt x="151714" y="106248"/>
                      </a:lnTo>
                      <a:lnTo>
                        <a:pt x="154063" y="107264"/>
                      </a:lnTo>
                      <a:lnTo>
                        <a:pt x="154266" y="111086"/>
                      </a:lnTo>
                      <a:lnTo>
                        <a:pt x="154266" y="103035"/>
                      </a:lnTo>
                      <a:lnTo>
                        <a:pt x="145618" y="103035"/>
                      </a:lnTo>
                      <a:lnTo>
                        <a:pt x="145618" y="114693"/>
                      </a:lnTo>
                      <a:lnTo>
                        <a:pt x="150037" y="116928"/>
                      </a:lnTo>
                      <a:lnTo>
                        <a:pt x="154012" y="115976"/>
                      </a:lnTo>
                      <a:lnTo>
                        <a:pt x="157949" y="114439"/>
                      </a:lnTo>
                      <a:lnTo>
                        <a:pt x="157949" y="111569"/>
                      </a:lnTo>
                      <a:lnTo>
                        <a:pt x="157949" y="105740"/>
                      </a:lnTo>
                      <a:lnTo>
                        <a:pt x="157949" y="103035"/>
                      </a:lnTo>
                      <a:close/>
                    </a:path>
                    <a:path w="781050" h="689609">
                      <a:moveTo>
                        <a:pt x="159169" y="80657"/>
                      </a:moveTo>
                      <a:lnTo>
                        <a:pt x="158940" y="80213"/>
                      </a:lnTo>
                      <a:lnTo>
                        <a:pt x="157073" y="76619"/>
                      </a:lnTo>
                      <a:lnTo>
                        <a:pt x="157010" y="76479"/>
                      </a:lnTo>
                      <a:lnTo>
                        <a:pt x="154178" y="76581"/>
                      </a:lnTo>
                      <a:lnTo>
                        <a:pt x="154178" y="80213"/>
                      </a:lnTo>
                      <a:lnTo>
                        <a:pt x="154178" y="86207"/>
                      </a:lnTo>
                      <a:lnTo>
                        <a:pt x="149618" y="86639"/>
                      </a:lnTo>
                      <a:lnTo>
                        <a:pt x="149618" y="80810"/>
                      </a:lnTo>
                      <a:lnTo>
                        <a:pt x="150749" y="80657"/>
                      </a:lnTo>
                      <a:lnTo>
                        <a:pt x="154178" y="80213"/>
                      </a:lnTo>
                      <a:lnTo>
                        <a:pt x="154178" y="76581"/>
                      </a:lnTo>
                      <a:lnTo>
                        <a:pt x="153047" y="76619"/>
                      </a:lnTo>
                      <a:lnTo>
                        <a:pt x="149250" y="75438"/>
                      </a:lnTo>
                      <a:lnTo>
                        <a:pt x="145567" y="77482"/>
                      </a:lnTo>
                      <a:lnTo>
                        <a:pt x="145415" y="81864"/>
                      </a:lnTo>
                      <a:lnTo>
                        <a:pt x="144259" y="86182"/>
                      </a:lnTo>
                      <a:lnTo>
                        <a:pt x="146469" y="90182"/>
                      </a:lnTo>
                      <a:lnTo>
                        <a:pt x="157949" y="90182"/>
                      </a:lnTo>
                      <a:lnTo>
                        <a:pt x="158038" y="86639"/>
                      </a:lnTo>
                      <a:lnTo>
                        <a:pt x="158089" y="84950"/>
                      </a:lnTo>
                      <a:lnTo>
                        <a:pt x="159169" y="80657"/>
                      </a:lnTo>
                      <a:close/>
                    </a:path>
                    <a:path w="781050" h="689609">
                      <a:moveTo>
                        <a:pt x="184048" y="51739"/>
                      </a:moveTo>
                      <a:lnTo>
                        <a:pt x="180340" y="51739"/>
                      </a:lnTo>
                      <a:lnTo>
                        <a:pt x="180340" y="55168"/>
                      </a:lnTo>
                      <a:lnTo>
                        <a:pt x="180314" y="59956"/>
                      </a:lnTo>
                      <a:lnTo>
                        <a:pt x="174701" y="60261"/>
                      </a:lnTo>
                      <a:lnTo>
                        <a:pt x="174167" y="55435"/>
                      </a:lnTo>
                      <a:lnTo>
                        <a:pt x="180340" y="55168"/>
                      </a:lnTo>
                      <a:lnTo>
                        <a:pt x="180340" y="51739"/>
                      </a:lnTo>
                      <a:lnTo>
                        <a:pt x="170624" y="51739"/>
                      </a:lnTo>
                      <a:lnTo>
                        <a:pt x="170624" y="63080"/>
                      </a:lnTo>
                      <a:lnTo>
                        <a:pt x="174866" y="65036"/>
                      </a:lnTo>
                      <a:lnTo>
                        <a:pt x="179298" y="64249"/>
                      </a:lnTo>
                      <a:lnTo>
                        <a:pt x="184048" y="63588"/>
                      </a:lnTo>
                      <a:lnTo>
                        <a:pt x="184048" y="60261"/>
                      </a:lnTo>
                      <a:lnTo>
                        <a:pt x="184048" y="55168"/>
                      </a:lnTo>
                      <a:lnTo>
                        <a:pt x="184048" y="51739"/>
                      </a:lnTo>
                      <a:close/>
                    </a:path>
                    <a:path w="781050" h="689609">
                      <a:moveTo>
                        <a:pt x="184086" y="103060"/>
                      </a:moveTo>
                      <a:lnTo>
                        <a:pt x="180695" y="103060"/>
                      </a:lnTo>
                      <a:lnTo>
                        <a:pt x="180695" y="111277"/>
                      </a:lnTo>
                      <a:lnTo>
                        <a:pt x="174612" y="111277"/>
                      </a:lnTo>
                      <a:lnTo>
                        <a:pt x="174104" y="107137"/>
                      </a:lnTo>
                      <a:lnTo>
                        <a:pt x="176123" y="106959"/>
                      </a:lnTo>
                      <a:lnTo>
                        <a:pt x="180149" y="106540"/>
                      </a:lnTo>
                      <a:lnTo>
                        <a:pt x="180695" y="111277"/>
                      </a:lnTo>
                      <a:lnTo>
                        <a:pt x="180695" y="103060"/>
                      </a:lnTo>
                      <a:lnTo>
                        <a:pt x="170649" y="103060"/>
                      </a:lnTo>
                      <a:lnTo>
                        <a:pt x="170649" y="114300"/>
                      </a:lnTo>
                      <a:lnTo>
                        <a:pt x="174815" y="116535"/>
                      </a:lnTo>
                      <a:lnTo>
                        <a:pt x="179260" y="115684"/>
                      </a:lnTo>
                      <a:lnTo>
                        <a:pt x="184086" y="114808"/>
                      </a:lnTo>
                      <a:lnTo>
                        <a:pt x="184086" y="111302"/>
                      </a:lnTo>
                      <a:lnTo>
                        <a:pt x="184086" y="106540"/>
                      </a:lnTo>
                      <a:lnTo>
                        <a:pt x="184086" y="103060"/>
                      </a:lnTo>
                      <a:close/>
                    </a:path>
                    <a:path w="781050" h="689609">
                      <a:moveTo>
                        <a:pt x="185420" y="136867"/>
                      </a:moveTo>
                      <a:lnTo>
                        <a:pt x="185394" y="132664"/>
                      </a:lnTo>
                      <a:lnTo>
                        <a:pt x="185089" y="132130"/>
                      </a:lnTo>
                      <a:lnTo>
                        <a:pt x="182702" y="127990"/>
                      </a:lnTo>
                      <a:lnTo>
                        <a:pt x="180174" y="127990"/>
                      </a:lnTo>
                      <a:lnTo>
                        <a:pt x="180174" y="137718"/>
                      </a:lnTo>
                      <a:lnTo>
                        <a:pt x="174713" y="137718"/>
                      </a:lnTo>
                      <a:lnTo>
                        <a:pt x="174307" y="132232"/>
                      </a:lnTo>
                      <a:lnTo>
                        <a:pt x="177927" y="132130"/>
                      </a:lnTo>
                      <a:lnTo>
                        <a:pt x="179882" y="133959"/>
                      </a:lnTo>
                      <a:lnTo>
                        <a:pt x="180174" y="137718"/>
                      </a:lnTo>
                      <a:lnTo>
                        <a:pt x="180174" y="127990"/>
                      </a:lnTo>
                      <a:lnTo>
                        <a:pt x="170878" y="127990"/>
                      </a:lnTo>
                      <a:lnTo>
                        <a:pt x="170878" y="141414"/>
                      </a:lnTo>
                      <a:lnTo>
                        <a:pt x="182537" y="141414"/>
                      </a:lnTo>
                      <a:lnTo>
                        <a:pt x="184886" y="137718"/>
                      </a:lnTo>
                      <a:lnTo>
                        <a:pt x="185420" y="136867"/>
                      </a:lnTo>
                      <a:close/>
                    </a:path>
                    <a:path w="781050" h="689609">
                      <a:moveTo>
                        <a:pt x="185483" y="85623"/>
                      </a:moveTo>
                      <a:lnTo>
                        <a:pt x="185394" y="81407"/>
                      </a:lnTo>
                      <a:lnTo>
                        <a:pt x="185115" y="80911"/>
                      </a:lnTo>
                      <a:lnTo>
                        <a:pt x="182727" y="76746"/>
                      </a:lnTo>
                      <a:lnTo>
                        <a:pt x="180200" y="76746"/>
                      </a:lnTo>
                      <a:lnTo>
                        <a:pt x="180200" y="82765"/>
                      </a:lnTo>
                      <a:lnTo>
                        <a:pt x="179387" y="86499"/>
                      </a:lnTo>
                      <a:lnTo>
                        <a:pt x="174650" y="86499"/>
                      </a:lnTo>
                      <a:lnTo>
                        <a:pt x="174345" y="80949"/>
                      </a:lnTo>
                      <a:lnTo>
                        <a:pt x="178536" y="80937"/>
                      </a:lnTo>
                      <a:lnTo>
                        <a:pt x="180200" y="82765"/>
                      </a:lnTo>
                      <a:lnTo>
                        <a:pt x="180200" y="76746"/>
                      </a:lnTo>
                      <a:lnTo>
                        <a:pt x="170903" y="76746"/>
                      </a:lnTo>
                      <a:lnTo>
                        <a:pt x="170903" y="90170"/>
                      </a:lnTo>
                      <a:lnTo>
                        <a:pt x="182537" y="90170"/>
                      </a:lnTo>
                      <a:lnTo>
                        <a:pt x="184924" y="86499"/>
                      </a:lnTo>
                      <a:lnTo>
                        <a:pt x="185483" y="85623"/>
                      </a:lnTo>
                      <a:close/>
                    </a:path>
                    <a:path w="781050" h="689609">
                      <a:moveTo>
                        <a:pt x="185699" y="157543"/>
                      </a:moveTo>
                      <a:lnTo>
                        <a:pt x="182359" y="154178"/>
                      </a:lnTo>
                      <a:lnTo>
                        <a:pt x="180657" y="154178"/>
                      </a:lnTo>
                      <a:lnTo>
                        <a:pt x="180657" y="162648"/>
                      </a:lnTo>
                      <a:lnTo>
                        <a:pt x="174764" y="162648"/>
                      </a:lnTo>
                      <a:lnTo>
                        <a:pt x="174117" y="158013"/>
                      </a:lnTo>
                      <a:lnTo>
                        <a:pt x="176187" y="157911"/>
                      </a:lnTo>
                      <a:lnTo>
                        <a:pt x="179984" y="157708"/>
                      </a:lnTo>
                      <a:lnTo>
                        <a:pt x="180174" y="159181"/>
                      </a:lnTo>
                      <a:lnTo>
                        <a:pt x="180657" y="162648"/>
                      </a:lnTo>
                      <a:lnTo>
                        <a:pt x="180657" y="154178"/>
                      </a:lnTo>
                      <a:lnTo>
                        <a:pt x="169862" y="154178"/>
                      </a:lnTo>
                      <a:lnTo>
                        <a:pt x="170611" y="157708"/>
                      </a:lnTo>
                      <a:lnTo>
                        <a:pt x="170726" y="159181"/>
                      </a:lnTo>
                      <a:lnTo>
                        <a:pt x="169291" y="162687"/>
                      </a:lnTo>
                      <a:lnTo>
                        <a:pt x="171335" y="166458"/>
                      </a:lnTo>
                      <a:lnTo>
                        <a:pt x="175780" y="166547"/>
                      </a:lnTo>
                      <a:lnTo>
                        <a:pt x="180124" y="167792"/>
                      </a:lnTo>
                      <a:lnTo>
                        <a:pt x="184315" y="165379"/>
                      </a:lnTo>
                      <a:lnTo>
                        <a:pt x="184264" y="162648"/>
                      </a:lnTo>
                      <a:lnTo>
                        <a:pt x="184238" y="161455"/>
                      </a:lnTo>
                      <a:lnTo>
                        <a:pt x="185635" y="157708"/>
                      </a:lnTo>
                      <a:lnTo>
                        <a:pt x="185699" y="157543"/>
                      </a:lnTo>
                      <a:close/>
                    </a:path>
                    <a:path w="781050" h="689609">
                      <a:moveTo>
                        <a:pt x="193205" y="7556"/>
                      </a:moveTo>
                      <a:lnTo>
                        <a:pt x="189585" y="4000"/>
                      </a:lnTo>
                      <a:lnTo>
                        <a:pt x="188112" y="2565"/>
                      </a:lnTo>
                      <a:lnTo>
                        <a:pt x="188112" y="19519"/>
                      </a:lnTo>
                      <a:lnTo>
                        <a:pt x="184683" y="24142"/>
                      </a:lnTo>
                      <a:lnTo>
                        <a:pt x="177533" y="28079"/>
                      </a:lnTo>
                      <a:lnTo>
                        <a:pt x="168833" y="25361"/>
                      </a:lnTo>
                      <a:lnTo>
                        <a:pt x="165227" y="22174"/>
                      </a:lnTo>
                      <a:lnTo>
                        <a:pt x="165633" y="9690"/>
                      </a:lnTo>
                      <a:lnTo>
                        <a:pt x="169799" y="5969"/>
                      </a:lnTo>
                      <a:lnTo>
                        <a:pt x="176834" y="4000"/>
                      </a:lnTo>
                      <a:lnTo>
                        <a:pt x="184162" y="6591"/>
                      </a:lnTo>
                      <a:lnTo>
                        <a:pt x="187896" y="13804"/>
                      </a:lnTo>
                      <a:lnTo>
                        <a:pt x="188112" y="19519"/>
                      </a:lnTo>
                      <a:lnTo>
                        <a:pt x="188112" y="2565"/>
                      </a:lnTo>
                      <a:lnTo>
                        <a:pt x="185508" y="0"/>
                      </a:lnTo>
                      <a:lnTo>
                        <a:pt x="168414" y="533"/>
                      </a:lnTo>
                      <a:lnTo>
                        <a:pt x="161378" y="7924"/>
                      </a:lnTo>
                      <a:lnTo>
                        <a:pt x="161544" y="24752"/>
                      </a:lnTo>
                      <a:lnTo>
                        <a:pt x="168694" y="31927"/>
                      </a:lnTo>
                      <a:lnTo>
                        <a:pt x="184645" y="32283"/>
                      </a:lnTo>
                      <a:lnTo>
                        <a:pt x="188874" y="28079"/>
                      </a:lnTo>
                      <a:lnTo>
                        <a:pt x="193014" y="23964"/>
                      </a:lnTo>
                      <a:lnTo>
                        <a:pt x="193205" y="7556"/>
                      </a:lnTo>
                      <a:close/>
                    </a:path>
                    <a:path w="781050" h="689609">
                      <a:moveTo>
                        <a:pt x="208864" y="102870"/>
                      </a:moveTo>
                      <a:lnTo>
                        <a:pt x="205498" y="102730"/>
                      </a:lnTo>
                      <a:lnTo>
                        <a:pt x="205498" y="106502"/>
                      </a:lnTo>
                      <a:lnTo>
                        <a:pt x="205257" y="111201"/>
                      </a:lnTo>
                      <a:lnTo>
                        <a:pt x="199593" y="111201"/>
                      </a:lnTo>
                      <a:lnTo>
                        <a:pt x="199453" y="109918"/>
                      </a:lnTo>
                      <a:lnTo>
                        <a:pt x="199174" y="106781"/>
                      </a:lnTo>
                      <a:lnTo>
                        <a:pt x="205498" y="106502"/>
                      </a:lnTo>
                      <a:lnTo>
                        <a:pt x="205498" y="102730"/>
                      </a:lnTo>
                      <a:lnTo>
                        <a:pt x="204012" y="102666"/>
                      </a:lnTo>
                      <a:lnTo>
                        <a:pt x="199758" y="101790"/>
                      </a:lnTo>
                      <a:lnTo>
                        <a:pt x="195516" y="103606"/>
                      </a:lnTo>
                      <a:lnTo>
                        <a:pt x="195516" y="115036"/>
                      </a:lnTo>
                      <a:lnTo>
                        <a:pt x="200698" y="115481"/>
                      </a:lnTo>
                      <a:lnTo>
                        <a:pt x="204978" y="116332"/>
                      </a:lnTo>
                      <a:lnTo>
                        <a:pt x="208864" y="114541"/>
                      </a:lnTo>
                      <a:lnTo>
                        <a:pt x="208864" y="111201"/>
                      </a:lnTo>
                      <a:lnTo>
                        <a:pt x="208864" y="106502"/>
                      </a:lnTo>
                      <a:lnTo>
                        <a:pt x="208864" y="102870"/>
                      </a:lnTo>
                      <a:close/>
                    </a:path>
                    <a:path w="781050" h="689609">
                      <a:moveTo>
                        <a:pt x="208965" y="154381"/>
                      </a:moveTo>
                      <a:lnTo>
                        <a:pt x="205574" y="154381"/>
                      </a:lnTo>
                      <a:lnTo>
                        <a:pt x="205574" y="162191"/>
                      </a:lnTo>
                      <a:lnTo>
                        <a:pt x="199593" y="162699"/>
                      </a:lnTo>
                      <a:lnTo>
                        <a:pt x="199390" y="161112"/>
                      </a:lnTo>
                      <a:lnTo>
                        <a:pt x="199275" y="160007"/>
                      </a:lnTo>
                      <a:lnTo>
                        <a:pt x="199021" y="158013"/>
                      </a:lnTo>
                      <a:lnTo>
                        <a:pt x="205168" y="158013"/>
                      </a:lnTo>
                      <a:lnTo>
                        <a:pt x="205574" y="162191"/>
                      </a:lnTo>
                      <a:lnTo>
                        <a:pt x="205574" y="154381"/>
                      </a:lnTo>
                      <a:lnTo>
                        <a:pt x="195732" y="154381"/>
                      </a:lnTo>
                      <a:lnTo>
                        <a:pt x="195732" y="166344"/>
                      </a:lnTo>
                      <a:lnTo>
                        <a:pt x="208965" y="166344"/>
                      </a:lnTo>
                      <a:lnTo>
                        <a:pt x="208965" y="162699"/>
                      </a:lnTo>
                      <a:lnTo>
                        <a:pt x="208965" y="157988"/>
                      </a:lnTo>
                      <a:lnTo>
                        <a:pt x="208965" y="154381"/>
                      </a:lnTo>
                      <a:close/>
                    </a:path>
                    <a:path w="781050" h="689609">
                      <a:moveTo>
                        <a:pt x="210286" y="131813"/>
                      </a:moveTo>
                      <a:lnTo>
                        <a:pt x="208686" y="128574"/>
                      </a:lnTo>
                      <a:lnTo>
                        <a:pt x="207987" y="127177"/>
                      </a:lnTo>
                      <a:lnTo>
                        <a:pt x="205397" y="128079"/>
                      </a:lnTo>
                      <a:lnTo>
                        <a:pt x="205397" y="131813"/>
                      </a:lnTo>
                      <a:lnTo>
                        <a:pt x="205397" y="137261"/>
                      </a:lnTo>
                      <a:lnTo>
                        <a:pt x="203593" y="137439"/>
                      </a:lnTo>
                      <a:lnTo>
                        <a:pt x="199961" y="137756"/>
                      </a:lnTo>
                      <a:lnTo>
                        <a:pt x="199796" y="134162"/>
                      </a:lnTo>
                      <a:lnTo>
                        <a:pt x="201599" y="132181"/>
                      </a:lnTo>
                      <a:lnTo>
                        <a:pt x="205397" y="131813"/>
                      </a:lnTo>
                      <a:lnTo>
                        <a:pt x="205397" y="128079"/>
                      </a:lnTo>
                      <a:lnTo>
                        <a:pt x="203923" y="128574"/>
                      </a:lnTo>
                      <a:lnTo>
                        <a:pt x="199288" y="125590"/>
                      </a:lnTo>
                      <a:lnTo>
                        <a:pt x="195224" y="130365"/>
                      </a:lnTo>
                      <a:lnTo>
                        <a:pt x="195961" y="133654"/>
                      </a:lnTo>
                      <a:lnTo>
                        <a:pt x="193560" y="137833"/>
                      </a:lnTo>
                      <a:lnTo>
                        <a:pt x="197497" y="141363"/>
                      </a:lnTo>
                      <a:lnTo>
                        <a:pt x="209207" y="141363"/>
                      </a:lnTo>
                      <a:lnTo>
                        <a:pt x="209257" y="137756"/>
                      </a:lnTo>
                      <a:lnTo>
                        <a:pt x="209283" y="136156"/>
                      </a:lnTo>
                      <a:lnTo>
                        <a:pt x="210248" y="132181"/>
                      </a:lnTo>
                      <a:lnTo>
                        <a:pt x="210286" y="131813"/>
                      </a:lnTo>
                      <a:close/>
                    </a:path>
                    <a:path w="781050" h="689609">
                      <a:moveTo>
                        <a:pt x="210312" y="55219"/>
                      </a:moveTo>
                      <a:lnTo>
                        <a:pt x="208597" y="51955"/>
                      </a:lnTo>
                      <a:lnTo>
                        <a:pt x="208102" y="51041"/>
                      </a:lnTo>
                      <a:lnTo>
                        <a:pt x="205600" y="51600"/>
                      </a:lnTo>
                      <a:lnTo>
                        <a:pt x="205600" y="59944"/>
                      </a:lnTo>
                      <a:lnTo>
                        <a:pt x="203530" y="60032"/>
                      </a:lnTo>
                      <a:lnTo>
                        <a:pt x="199732" y="60248"/>
                      </a:lnTo>
                      <a:lnTo>
                        <a:pt x="199085" y="55308"/>
                      </a:lnTo>
                      <a:lnTo>
                        <a:pt x="204978" y="55308"/>
                      </a:lnTo>
                      <a:lnTo>
                        <a:pt x="205320" y="57988"/>
                      </a:lnTo>
                      <a:lnTo>
                        <a:pt x="205600" y="59944"/>
                      </a:lnTo>
                      <a:lnTo>
                        <a:pt x="205600" y="51600"/>
                      </a:lnTo>
                      <a:lnTo>
                        <a:pt x="203987" y="51955"/>
                      </a:lnTo>
                      <a:lnTo>
                        <a:pt x="199593" y="49885"/>
                      </a:lnTo>
                      <a:lnTo>
                        <a:pt x="195592" y="52552"/>
                      </a:lnTo>
                      <a:lnTo>
                        <a:pt x="195592" y="64693"/>
                      </a:lnTo>
                      <a:lnTo>
                        <a:pt x="200761" y="63347"/>
                      </a:lnTo>
                      <a:lnTo>
                        <a:pt x="205155" y="65519"/>
                      </a:lnTo>
                      <a:lnTo>
                        <a:pt x="208610" y="63347"/>
                      </a:lnTo>
                      <a:lnTo>
                        <a:pt x="209308" y="62903"/>
                      </a:lnTo>
                      <a:lnTo>
                        <a:pt x="209270" y="60248"/>
                      </a:lnTo>
                      <a:lnTo>
                        <a:pt x="209257" y="59004"/>
                      </a:lnTo>
                      <a:lnTo>
                        <a:pt x="210286" y="55308"/>
                      </a:lnTo>
                      <a:close/>
                    </a:path>
                    <a:path w="781050" h="689609">
                      <a:moveTo>
                        <a:pt x="210388" y="80645"/>
                      </a:moveTo>
                      <a:lnTo>
                        <a:pt x="210185" y="80251"/>
                      </a:lnTo>
                      <a:lnTo>
                        <a:pt x="208013" y="76187"/>
                      </a:lnTo>
                      <a:lnTo>
                        <a:pt x="205232" y="76377"/>
                      </a:lnTo>
                      <a:lnTo>
                        <a:pt x="205232" y="80251"/>
                      </a:lnTo>
                      <a:lnTo>
                        <a:pt x="205232" y="86220"/>
                      </a:lnTo>
                      <a:lnTo>
                        <a:pt x="200215" y="86220"/>
                      </a:lnTo>
                      <a:lnTo>
                        <a:pt x="199618" y="83070"/>
                      </a:lnTo>
                      <a:lnTo>
                        <a:pt x="201295" y="81076"/>
                      </a:lnTo>
                      <a:lnTo>
                        <a:pt x="205232" y="80251"/>
                      </a:lnTo>
                      <a:lnTo>
                        <a:pt x="205232" y="76377"/>
                      </a:lnTo>
                      <a:lnTo>
                        <a:pt x="195275" y="77025"/>
                      </a:lnTo>
                      <a:lnTo>
                        <a:pt x="195529" y="82511"/>
                      </a:lnTo>
                      <a:lnTo>
                        <a:pt x="193814" y="86588"/>
                      </a:lnTo>
                      <a:lnTo>
                        <a:pt x="197180" y="89877"/>
                      </a:lnTo>
                      <a:lnTo>
                        <a:pt x="201739" y="90411"/>
                      </a:lnTo>
                      <a:lnTo>
                        <a:pt x="205740" y="90131"/>
                      </a:lnTo>
                      <a:lnTo>
                        <a:pt x="209194" y="89052"/>
                      </a:lnTo>
                      <a:lnTo>
                        <a:pt x="209219" y="86220"/>
                      </a:lnTo>
                      <a:lnTo>
                        <a:pt x="209232" y="84912"/>
                      </a:lnTo>
                      <a:lnTo>
                        <a:pt x="210388" y="80645"/>
                      </a:lnTo>
                      <a:close/>
                    </a:path>
                    <a:path w="781050" h="689609">
                      <a:moveTo>
                        <a:pt x="210781" y="42913"/>
                      </a:moveTo>
                      <a:lnTo>
                        <a:pt x="208267" y="41770"/>
                      </a:lnTo>
                      <a:lnTo>
                        <a:pt x="207327" y="40982"/>
                      </a:lnTo>
                      <a:lnTo>
                        <a:pt x="146240" y="41605"/>
                      </a:lnTo>
                      <a:lnTo>
                        <a:pt x="146011" y="42519"/>
                      </a:lnTo>
                      <a:lnTo>
                        <a:pt x="144995" y="44780"/>
                      </a:lnTo>
                      <a:lnTo>
                        <a:pt x="174244" y="44780"/>
                      </a:lnTo>
                      <a:lnTo>
                        <a:pt x="181597" y="45008"/>
                      </a:lnTo>
                      <a:lnTo>
                        <a:pt x="195630" y="44424"/>
                      </a:lnTo>
                      <a:lnTo>
                        <a:pt x="202539" y="46088"/>
                      </a:lnTo>
                      <a:lnTo>
                        <a:pt x="210781" y="42913"/>
                      </a:lnTo>
                      <a:close/>
                    </a:path>
                    <a:path w="781050" h="689609">
                      <a:moveTo>
                        <a:pt x="342722" y="291985"/>
                      </a:moveTo>
                      <a:lnTo>
                        <a:pt x="341388" y="286270"/>
                      </a:lnTo>
                      <a:lnTo>
                        <a:pt x="340080" y="285851"/>
                      </a:lnTo>
                      <a:lnTo>
                        <a:pt x="338442" y="284734"/>
                      </a:lnTo>
                      <a:lnTo>
                        <a:pt x="338607" y="291299"/>
                      </a:lnTo>
                      <a:lnTo>
                        <a:pt x="337159" y="296824"/>
                      </a:lnTo>
                      <a:lnTo>
                        <a:pt x="340702" y="302082"/>
                      </a:lnTo>
                      <a:lnTo>
                        <a:pt x="342099" y="297014"/>
                      </a:lnTo>
                      <a:lnTo>
                        <a:pt x="342722" y="291985"/>
                      </a:lnTo>
                      <a:close/>
                    </a:path>
                    <a:path w="781050" h="689609">
                      <a:moveTo>
                        <a:pt x="342760" y="324459"/>
                      </a:moveTo>
                      <a:lnTo>
                        <a:pt x="342569" y="318884"/>
                      </a:lnTo>
                      <a:lnTo>
                        <a:pt x="341426" y="313283"/>
                      </a:lnTo>
                      <a:lnTo>
                        <a:pt x="337604" y="313169"/>
                      </a:lnTo>
                      <a:lnTo>
                        <a:pt x="338150" y="315836"/>
                      </a:lnTo>
                      <a:lnTo>
                        <a:pt x="338937" y="321754"/>
                      </a:lnTo>
                      <a:lnTo>
                        <a:pt x="336410" y="326593"/>
                      </a:lnTo>
                      <a:lnTo>
                        <a:pt x="341058" y="331165"/>
                      </a:lnTo>
                      <a:lnTo>
                        <a:pt x="342760" y="324459"/>
                      </a:lnTo>
                      <a:close/>
                    </a:path>
                    <a:path w="781050" h="689609">
                      <a:moveTo>
                        <a:pt x="342773" y="462229"/>
                      </a:moveTo>
                      <a:lnTo>
                        <a:pt x="342709" y="456653"/>
                      </a:lnTo>
                      <a:lnTo>
                        <a:pt x="340106" y="451065"/>
                      </a:lnTo>
                      <a:lnTo>
                        <a:pt x="338175" y="456717"/>
                      </a:lnTo>
                      <a:lnTo>
                        <a:pt x="337273" y="462368"/>
                      </a:lnTo>
                      <a:lnTo>
                        <a:pt x="340360" y="467829"/>
                      </a:lnTo>
                      <a:lnTo>
                        <a:pt x="342773" y="462229"/>
                      </a:lnTo>
                      <a:close/>
                    </a:path>
                    <a:path w="781050" h="689609">
                      <a:moveTo>
                        <a:pt x="342874" y="373773"/>
                      </a:moveTo>
                      <a:lnTo>
                        <a:pt x="341287" y="367880"/>
                      </a:lnTo>
                      <a:lnTo>
                        <a:pt x="336892" y="368833"/>
                      </a:lnTo>
                      <a:lnTo>
                        <a:pt x="338289" y="372173"/>
                      </a:lnTo>
                      <a:lnTo>
                        <a:pt x="338594" y="377901"/>
                      </a:lnTo>
                      <a:lnTo>
                        <a:pt x="336613" y="382181"/>
                      </a:lnTo>
                      <a:lnTo>
                        <a:pt x="341858" y="386562"/>
                      </a:lnTo>
                      <a:lnTo>
                        <a:pt x="342061" y="379349"/>
                      </a:lnTo>
                      <a:lnTo>
                        <a:pt x="342874" y="373773"/>
                      </a:lnTo>
                      <a:close/>
                    </a:path>
                    <a:path w="781050" h="689609">
                      <a:moveTo>
                        <a:pt x="342912" y="263550"/>
                      </a:moveTo>
                      <a:lnTo>
                        <a:pt x="340296" y="258381"/>
                      </a:lnTo>
                      <a:lnTo>
                        <a:pt x="337489" y="266369"/>
                      </a:lnTo>
                      <a:lnTo>
                        <a:pt x="337718" y="270129"/>
                      </a:lnTo>
                      <a:lnTo>
                        <a:pt x="340982" y="274561"/>
                      </a:lnTo>
                      <a:lnTo>
                        <a:pt x="342760" y="268706"/>
                      </a:lnTo>
                      <a:lnTo>
                        <a:pt x="342912" y="263550"/>
                      </a:lnTo>
                      <a:close/>
                    </a:path>
                    <a:path w="781050" h="689609">
                      <a:moveTo>
                        <a:pt x="343166" y="239991"/>
                      </a:moveTo>
                      <a:lnTo>
                        <a:pt x="342874" y="233997"/>
                      </a:lnTo>
                      <a:lnTo>
                        <a:pt x="339394" y="229895"/>
                      </a:lnTo>
                      <a:lnTo>
                        <a:pt x="337769" y="236004"/>
                      </a:lnTo>
                      <a:lnTo>
                        <a:pt x="337769" y="241604"/>
                      </a:lnTo>
                      <a:lnTo>
                        <a:pt x="339966" y="247205"/>
                      </a:lnTo>
                      <a:lnTo>
                        <a:pt x="343166" y="239991"/>
                      </a:lnTo>
                      <a:close/>
                    </a:path>
                    <a:path w="781050" h="689609">
                      <a:moveTo>
                        <a:pt x="343255" y="405003"/>
                      </a:moveTo>
                      <a:lnTo>
                        <a:pt x="342887" y="399059"/>
                      </a:lnTo>
                      <a:lnTo>
                        <a:pt x="339140" y="395846"/>
                      </a:lnTo>
                      <a:lnTo>
                        <a:pt x="337883" y="401370"/>
                      </a:lnTo>
                      <a:lnTo>
                        <a:pt x="337781" y="406539"/>
                      </a:lnTo>
                      <a:lnTo>
                        <a:pt x="339623" y="413702"/>
                      </a:lnTo>
                      <a:lnTo>
                        <a:pt x="343255" y="405003"/>
                      </a:lnTo>
                      <a:close/>
                    </a:path>
                    <a:path w="781050" h="689609">
                      <a:moveTo>
                        <a:pt x="343255" y="350799"/>
                      </a:moveTo>
                      <a:lnTo>
                        <a:pt x="342976" y="344551"/>
                      </a:lnTo>
                      <a:lnTo>
                        <a:pt x="339280" y="340956"/>
                      </a:lnTo>
                      <a:lnTo>
                        <a:pt x="337731" y="346506"/>
                      </a:lnTo>
                      <a:lnTo>
                        <a:pt x="337947" y="351701"/>
                      </a:lnTo>
                      <a:lnTo>
                        <a:pt x="339432" y="358787"/>
                      </a:lnTo>
                      <a:lnTo>
                        <a:pt x="343255" y="350799"/>
                      </a:lnTo>
                      <a:close/>
                    </a:path>
                    <a:path w="781050" h="689609">
                      <a:moveTo>
                        <a:pt x="343928" y="426948"/>
                      </a:moveTo>
                      <a:lnTo>
                        <a:pt x="339369" y="423456"/>
                      </a:lnTo>
                      <a:lnTo>
                        <a:pt x="337756" y="429450"/>
                      </a:lnTo>
                      <a:lnTo>
                        <a:pt x="337870" y="434644"/>
                      </a:lnTo>
                      <a:lnTo>
                        <a:pt x="339115" y="439915"/>
                      </a:lnTo>
                      <a:lnTo>
                        <a:pt x="343217" y="439623"/>
                      </a:lnTo>
                      <a:lnTo>
                        <a:pt x="342265" y="436689"/>
                      </a:lnTo>
                      <a:lnTo>
                        <a:pt x="341693" y="431215"/>
                      </a:lnTo>
                      <a:lnTo>
                        <a:pt x="343928" y="426948"/>
                      </a:lnTo>
                      <a:close/>
                    </a:path>
                    <a:path w="781050" h="689609">
                      <a:moveTo>
                        <a:pt x="349364" y="285051"/>
                      </a:moveTo>
                      <a:close/>
                    </a:path>
                    <a:path w="781050" h="689609">
                      <a:moveTo>
                        <a:pt x="351269" y="320433"/>
                      </a:moveTo>
                      <a:lnTo>
                        <a:pt x="351104" y="314731"/>
                      </a:lnTo>
                      <a:lnTo>
                        <a:pt x="349821" y="313842"/>
                      </a:lnTo>
                      <a:lnTo>
                        <a:pt x="349135" y="312928"/>
                      </a:lnTo>
                      <a:lnTo>
                        <a:pt x="347421" y="313474"/>
                      </a:lnTo>
                      <a:lnTo>
                        <a:pt x="348526" y="318935"/>
                      </a:lnTo>
                      <a:lnTo>
                        <a:pt x="345097" y="324815"/>
                      </a:lnTo>
                      <a:lnTo>
                        <a:pt x="351015" y="331724"/>
                      </a:lnTo>
                      <a:lnTo>
                        <a:pt x="351104" y="325183"/>
                      </a:lnTo>
                      <a:lnTo>
                        <a:pt x="351269" y="320433"/>
                      </a:lnTo>
                      <a:close/>
                    </a:path>
                    <a:path w="781050" h="689609">
                      <a:moveTo>
                        <a:pt x="351828" y="236016"/>
                      </a:moveTo>
                      <a:lnTo>
                        <a:pt x="350443" y="230047"/>
                      </a:lnTo>
                      <a:lnTo>
                        <a:pt x="346303" y="235458"/>
                      </a:lnTo>
                      <a:lnTo>
                        <a:pt x="346341" y="242303"/>
                      </a:lnTo>
                      <a:lnTo>
                        <a:pt x="350558" y="247535"/>
                      </a:lnTo>
                      <a:lnTo>
                        <a:pt x="351688" y="241566"/>
                      </a:lnTo>
                      <a:lnTo>
                        <a:pt x="351828" y="236016"/>
                      </a:lnTo>
                      <a:close/>
                    </a:path>
                    <a:path w="781050" h="689609">
                      <a:moveTo>
                        <a:pt x="351891" y="268820"/>
                      </a:moveTo>
                      <a:lnTo>
                        <a:pt x="351612" y="263639"/>
                      </a:lnTo>
                      <a:lnTo>
                        <a:pt x="350278" y="256590"/>
                      </a:lnTo>
                      <a:lnTo>
                        <a:pt x="346316" y="264325"/>
                      </a:lnTo>
                      <a:lnTo>
                        <a:pt x="346595" y="270573"/>
                      </a:lnTo>
                      <a:lnTo>
                        <a:pt x="350329" y="274358"/>
                      </a:lnTo>
                      <a:lnTo>
                        <a:pt x="351891" y="268820"/>
                      </a:lnTo>
                      <a:close/>
                    </a:path>
                    <a:path w="781050" h="689609">
                      <a:moveTo>
                        <a:pt x="351980" y="377901"/>
                      </a:moveTo>
                      <a:lnTo>
                        <a:pt x="351866" y="373570"/>
                      </a:lnTo>
                      <a:lnTo>
                        <a:pt x="349262" y="367880"/>
                      </a:lnTo>
                      <a:lnTo>
                        <a:pt x="346392" y="373888"/>
                      </a:lnTo>
                      <a:lnTo>
                        <a:pt x="347040" y="379374"/>
                      </a:lnTo>
                      <a:lnTo>
                        <a:pt x="349199" y="384937"/>
                      </a:lnTo>
                      <a:lnTo>
                        <a:pt x="351980" y="377901"/>
                      </a:lnTo>
                      <a:close/>
                    </a:path>
                    <a:path w="781050" h="689609">
                      <a:moveTo>
                        <a:pt x="352158" y="429310"/>
                      </a:moveTo>
                      <a:lnTo>
                        <a:pt x="350202" y="424129"/>
                      </a:lnTo>
                      <a:lnTo>
                        <a:pt x="346176" y="425069"/>
                      </a:lnTo>
                      <a:lnTo>
                        <a:pt x="347370" y="427939"/>
                      </a:lnTo>
                      <a:lnTo>
                        <a:pt x="347713" y="433235"/>
                      </a:lnTo>
                      <a:lnTo>
                        <a:pt x="345922" y="437146"/>
                      </a:lnTo>
                      <a:lnTo>
                        <a:pt x="350774" y="441667"/>
                      </a:lnTo>
                      <a:lnTo>
                        <a:pt x="351256" y="434428"/>
                      </a:lnTo>
                      <a:lnTo>
                        <a:pt x="352158" y="429310"/>
                      </a:lnTo>
                      <a:close/>
                    </a:path>
                    <a:path w="781050" h="689609">
                      <a:moveTo>
                        <a:pt x="352209" y="346316"/>
                      </a:moveTo>
                      <a:lnTo>
                        <a:pt x="349834" y="340220"/>
                      </a:lnTo>
                      <a:lnTo>
                        <a:pt x="346417" y="343433"/>
                      </a:lnTo>
                      <a:lnTo>
                        <a:pt x="347472" y="346710"/>
                      </a:lnTo>
                      <a:lnTo>
                        <a:pt x="347497" y="352107"/>
                      </a:lnTo>
                      <a:lnTo>
                        <a:pt x="346367" y="355206"/>
                      </a:lnTo>
                      <a:lnTo>
                        <a:pt x="350901" y="358101"/>
                      </a:lnTo>
                      <a:lnTo>
                        <a:pt x="351180" y="351459"/>
                      </a:lnTo>
                      <a:lnTo>
                        <a:pt x="352209" y="346316"/>
                      </a:lnTo>
                      <a:close/>
                    </a:path>
                    <a:path w="781050" h="689609">
                      <a:moveTo>
                        <a:pt x="352298" y="407174"/>
                      </a:moveTo>
                      <a:lnTo>
                        <a:pt x="351790" y="401662"/>
                      </a:lnTo>
                      <a:lnTo>
                        <a:pt x="350545" y="396062"/>
                      </a:lnTo>
                      <a:lnTo>
                        <a:pt x="346494" y="396455"/>
                      </a:lnTo>
                      <a:lnTo>
                        <a:pt x="347230" y="399389"/>
                      </a:lnTo>
                      <a:lnTo>
                        <a:pt x="348068" y="405206"/>
                      </a:lnTo>
                      <a:lnTo>
                        <a:pt x="345325" y="409956"/>
                      </a:lnTo>
                      <a:lnTo>
                        <a:pt x="350532" y="413308"/>
                      </a:lnTo>
                      <a:lnTo>
                        <a:pt x="352298" y="407174"/>
                      </a:lnTo>
                      <a:close/>
                    </a:path>
                    <a:path w="781050" h="689609">
                      <a:moveTo>
                        <a:pt x="353314" y="296646"/>
                      </a:moveTo>
                      <a:lnTo>
                        <a:pt x="350761" y="290944"/>
                      </a:lnTo>
                      <a:lnTo>
                        <a:pt x="349351" y="285089"/>
                      </a:lnTo>
                      <a:lnTo>
                        <a:pt x="348716" y="286766"/>
                      </a:lnTo>
                      <a:lnTo>
                        <a:pt x="347446" y="288493"/>
                      </a:lnTo>
                      <a:lnTo>
                        <a:pt x="347751" y="294182"/>
                      </a:lnTo>
                      <a:lnTo>
                        <a:pt x="346024" y="298615"/>
                      </a:lnTo>
                      <a:lnTo>
                        <a:pt x="349618" y="303136"/>
                      </a:lnTo>
                      <a:lnTo>
                        <a:pt x="353314" y="296646"/>
                      </a:lnTo>
                      <a:close/>
                    </a:path>
                    <a:path w="781050" h="689609">
                      <a:moveTo>
                        <a:pt x="548957" y="354050"/>
                      </a:moveTo>
                      <a:lnTo>
                        <a:pt x="540296" y="353250"/>
                      </a:lnTo>
                      <a:lnTo>
                        <a:pt x="530872" y="353072"/>
                      </a:lnTo>
                      <a:lnTo>
                        <a:pt x="522160" y="353517"/>
                      </a:lnTo>
                      <a:lnTo>
                        <a:pt x="515658" y="354533"/>
                      </a:lnTo>
                      <a:lnTo>
                        <a:pt x="516763" y="355434"/>
                      </a:lnTo>
                      <a:lnTo>
                        <a:pt x="517639" y="356717"/>
                      </a:lnTo>
                      <a:lnTo>
                        <a:pt x="525348" y="356831"/>
                      </a:lnTo>
                      <a:lnTo>
                        <a:pt x="539026" y="356870"/>
                      </a:lnTo>
                      <a:lnTo>
                        <a:pt x="546785" y="356768"/>
                      </a:lnTo>
                      <a:lnTo>
                        <a:pt x="547662" y="355231"/>
                      </a:lnTo>
                      <a:lnTo>
                        <a:pt x="548957" y="354050"/>
                      </a:lnTo>
                      <a:close/>
                    </a:path>
                    <a:path w="781050" h="689609">
                      <a:moveTo>
                        <a:pt x="769543" y="338429"/>
                      </a:moveTo>
                      <a:lnTo>
                        <a:pt x="766889" y="332816"/>
                      </a:lnTo>
                      <a:lnTo>
                        <a:pt x="764044" y="338302"/>
                      </a:lnTo>
                      <a:lnTo>
                        <a:pt x="764794" y="343928"/>
                      </a:lnTo>
                      <a:lnTo>
                        <a:pt x="766686" y="349605"/>
                      </a:lnTo>
                      <a:lnTo>
                        <a:pt x="769404" y="344030"/>
                      </a:lnTo>
                      <a:lnTo>
                        <a:pt x="769543" y="338429"/>
                      </a:lnTo>
                      <a:close/>
                    </a:path>
                    <a:path w="781050" h="689609">
                      <a:moveTo>
                        <a:pt x="780694" y="338213"/>
                      </a:moveTo>
                      <a:lnTo>
                        <a:pt x="777240" y="332917"/>
                      </a:lnTo>
                      <a:lnTo>
                        <a:pt x="775474" y="333324"/>
                      </a:lnTo>
                      <a:lnTo>
                        <a:pt x="775474" y="338188"/>
                      </a:lnTo>
                      <a:lnTo>
                        <a:pt x="775398" y="343065"/>
                      </a:lnTo>
                      <a:lnTo>
                        <a:pt x="775589" y="348615"/>
                      </a:lnTo>
                      <a:lnTo>
                        <a:pt x="776757" y="349288"/>
                      </a:lnTo>
                      <a:lnTo>
                        <a:pt x="778281" y="350951"/>
                      </a:lnTo>
                      <a:lnTo>
                        <a:pt x="779056" y="343890"/>
                      </a:lnTo>
                      <a:lnTo>
                        <a:pt x="780694" y="338213"/>
                      </a:lnTo>
                      <a:close/>
                    </a:path>
                  </a:pathLst>
                </a:custGeom>
                <a:solidFill>
                  <a:srgbClr val="1C1F4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6" name="object 103"/>
                <p:cNvSpPr/>
                <p:nvPr/>
              </p:nvSpPr>
              <p:spPr>
                <a:xfrm>
                  <a:off x="16368852" y="8765800"/>
                  <a:ext cx="1205865" cy="569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5865" h="569595">
                      <a:moveTo>
                        <a:pt x="5435" y="528980"/>
                      </a:moveTo>
                      <a:lnTo>
                        <a:pt x="2463" y="523494"/>
                      </a:lnTo>
                      <a:lnTo>
                        <a:pt x="0" y="529094"/>
                      </a:lnTo>
                      <a:lnTo>
                        <a:pt x="50" y="534695"/>
                      </a:lnTo>
                      <a:lnTo>
                        <a:pt x="2692" y="540283"/>
                      </a:lnTo>
                      <a:lnTo>
                        <a:pt x="4622" y="534606"/>
                      </a:lnTo>
                      <a:lnTo>
                        <a:pt x="5435" y="528980"/>
                      </a:lnTo>
                      <a:close/>
                    </a:path>
                    <a:path w="1205865" h="569595">
                      <a:moveTo>
                        <a:pt x="5575" y="560641"/>
                      </a:moveTo>
                      <a:lnTo>
                        <a:pt x="5245" y="554609"/>
                      </a:lnTo>
                      <a:lnTo>
                        <a:pt x="1524" y="551230"/>
                      </a:lnTo>
                      <a:lnTo>
                        <a:pt x="139" y="556742"/>
                      </a:lnTo>
                      <a:lnTo>
                        <a:pt x="139" y="561898"/>
                      </a:lnTo>
                      <a:lnTo>
                        <a:pt x="1892" y="568972"/>
                      </a:lnTo>
                      <a:lnTo>
                        <a:pt x="5575" y="560641"/>
                      </a:lnTo>
                      <a:close/>
                    </a:path>
                    <a:path w="1205865" h="569595">
                      <a:moveTo>
                        <a:pt x="14173" y="426758"/>
                      </a:moveTo>
                      <a:lnTo>
                        <a:pt x="12750" y="420738"/>
                      </a:lnTo>
                      <a:lnTo>
                        <a:pt x="8610" y="426300"/>
                      </a:lnTo>
                      <a:lnTo>
                        <a:pt x="8686" y="433158"/>
                      </a:lnTo>
                      <a:lnTo>
                        <a:pt x="12915" y="438251"/>
                      </a:lnTo>
                      <a:lnTo>
                        <a:pt x="13995" y="432282"/>
                      </a:lnTo>
                      <a:lnTo>
                        <a:pt x="14173" y="426758"/>
                      </a:lnTo>
                      <a:close/>
                    </a:path>
                    <a:path w="1205865" h="569595">
                      <a:moveTo>
                        <a:pt x="14605" y="556475"/>
                      </a:moveTo>
                      <a:lnTo>
                        <a:pt x="12039" y="550240"/>
                      </a:lnTo>
                      <a:lnTo>
                        <a:pt x="8496" y="554647"/>
                      </a:lnTo>
                      <a:lnTo>
                        <a:pt x="10045" y="558736"/>
                      </a:lnTo>
                      <a:lnTo>
                        <a:pt x="9715" y="563981"/>
                      </a:lnTo>
                      <a:lnTo>
                        <a:pt x="10642" y="565658"/>
                      </a:lnTo>
                      <a:lnTo>
                        <a:pt x="11099" y="567321"/>
                      </a:lnTo>
                      <a:lnTo>
                        <a:pt x="13335" y="566699"/>
                      </a:lnTo>
                      <a:lnTo>
                        <a:pt x="13512" y="561619"/>
                      </a:lnTo>
                      <a:lnTo>
                        <a:pt x="14605" y="556475"/>
                      </a:lnTo>
                      <a:close/>
                    </a:path>
                    <a:path w="1205865" h="569595">
                      <a:moveTo>
                        <a:pt x="15214" y="534758"/>
                      </a:moveTo>
                      <a:lnTo>
                        <a:pt x="13512" y="529247"/>
                      </a:lnTo>
                      <a:lnTo>
                        <a:pt x="12179" y="523748"/>
                      </a:lnTo>
                      <a:lnTo>
                        <a:pt x="8775" y="529247"/>
                      </a:lnTo>
                      <a:lnTo>
                        <a:pt x="8801" y="534758"/>
                      </a:lnTo>
                      <a:lnTo>
                        <a:pt x="12153" y="541629"/>
                      </a:lnTo>
                      <a:lnTo>
                        <a:pt x="15214" y="534758"/>
                      </a:lnTo>
                      <a:close/>
                    </a:path>
                    <a:path w="1205865" h="569595">
                      <a:moveTo>
                        <a:pt x="22059" y="437883"/>
                      </a:moveTo>
                      <a:close/>
                    </a:path>
                    <a:path w="1205865" h="569595">
                      <a:moveTo>
                        <a:pt x="24650" y="534758"/>
                      </a:moveTo>
                      <a:lnTo>
                        <a:pt x="24244" y="529183"/>
                      </a:lnTo>
                      <a:lnTo>
                        <a:pt x="22656" y="523557"/>
                      </a:lnTo>
                      <a:lnTo>
                        <a:pt x="19037" y="529615"/>
                      </a:lnTo>
                      <a:lnTo>
                        <a:pt x="19291" y="536778"/>
                      </a:lnTo>
                      <a:lnTo>
                        <a:pt x="22948" y="540753"/>
                      </a:lnTo>
                      <a:lnTo>
                        <a:pt x="24650" y="534758"/>
                      </a:lnTo>
                      <a:close/>
                    </a:path>
                    <a:path w="1205865" h="569595">
                      <a:moveTo>
                        <a:pt x="24790" y="432930"/>
                      </a:moveTo>
                      <a:lnTo>
                        <a:pt x="23825" y="427710"/>
                      </a:lnTo>
                      <a:lnTo>
                        <a:pt x="23622" y="421995"/>
                      </a:lnTo>
                      <a:lnTo>
                        <a:pt x="22669" y="421449"/>
                      </a:lnTo>
                      <a:lnTo>
                        <a:pt x="21475" y="420116"/>
                      </a:lnTo>
                      <a:lnTo>
                        <a:pt x="19380" y="426656"/>
                      </a:lnTo>
                      <a:lnTo>
                        <a:pt x="19634" y="432257"/>
                      </a:lnTo>
                      <a:lnTo>
                        <a:pt x="22047" y="437857"/>
                      </a:lnTo>
                      <a:lnTo>
                        <a:pt x="24790" y="432930"/>
                      </a:lnTo>
                      <a:close/>
                    </a:path>
                    <a:path w="1205865" h="569595">
                      <a:moveTo>
                        <a:pt x="25069" y="560590"/>
                      </a:moveTo>
                      <a:lnTo>
                        <a:pt x="24726" y="554532"/>
                      </a:lnTo>
                      <a:lnTo>
                        <a:pt x="20942" y="551192"/>
                      </a:lnTo>
                      <a:lnTo>
                        <a:pt x="19659" y="556729"/>
                      </a:lnTo>
                      <a:lnTo>
                        <a:pt x="19634" y="561924"/>
                      </a:lnTo>
                      <a:lnTo>
                        <a:pt x="21361" y="569036"/>
                      </a:lnTo>
                      <a:lnTo>
                        <a:pt x="25069" y="560590"/>
                      </a:lnTo>
                      <a:close/>
                    </a:path>
                    <a:path w="1205865" h="569595">
                      <a:moveTo>
                        <a:pt x="33743" y="534835"/>
                      </a:moveTo>
                      <a:lnTo>
                        <a:pt x="33464" y="529272"/>
                      </a:lnTo>
                      <a:lnTo>
                        <a:pt x="32105" y="522960"/>
                      </a:lnTo>
                      <a:lnTo>
                        <a:pt x="27787" y="526364"/>
                      </a:lnTo>
                      <a:lnTo>
                        <a:pt x="29387" y="530402"/>
                      </a:lnTo>
                      <a:lnTo>
                        <a:pt x="29235" y="536092"/>
                      </a:lnTo>
                      <a:lnTo>
                        <a:pt x="27990" y="539102"/>
                      </a:lnTo>
                      <a:lnTo>
                        <a:pt x="31877" y="540893"/>
                      </a:lnTo>
                      <a:lnTo>
                        <a:pt x="33743" y="534835"/>
                      </a:lnTo>
                      <a:close/>
                    </a:path>
                    <a:path w="1205865" h="569595">
                      <a:moveTo>
                        <a:pt x="34086" y="556514"/>
                      </a:moveTo>
                      <a:lnTo>
                        <a:pt x="31800" y="550951"/>
                      </a:lnTo>
                      <a:lnTo>
                        <a:pt x="29070" y="554990"/>
                      </a:lnTo>
                      <a:lnTo>
                        <a:pt x="28765" y="556158"/>
                      </a:lnTo>
                      <a:lnTo>
                        <a:pt x="29362" y="564654"/>
                      </a:lnTo>
                      <a:lnTo>
                        <a:pt x="30238" y="565988"/>
                      </a:lnTo>
                      <a:lnTo>
                        <a:pt x="30772" y="567347"/>
                      </a:lnTo>
                      <a:lnTo>
                        <a:pt x="32791" y="566724"/>
                      </a:lnTo>
                      <a:lnTo>
                        <a:pt x="32994" y="561644"/>
                      </a:lnTo>
                      <a:lnTo>
                        <a:pt x="34086" y="556514"/>
                      </a:lnTo>
                      <a:close/>
                    </a:path>
                    <a:path w="1205865" h="569595">
                      <a:moveTo>
                        <a:pt x="549795" y="207200"/>
                      </a:moveTo>
                      <a:lnTo>
                        <a:pt x="548957" y="201853"/>
                      </a:lnTo>
                      <a:lnTo>
                        <a:pt x="548843" y="201142"/>
                      </a:lnTo>
                      <a:lnTo>
                        <a:pt x="548411" y="198412"/>
                      </a:lnTo>
                      <a:lnTo>
                        <a:pt x="546112" y="198412"/>
                      </a:lnTo>
                      <a:lnTo>
                        <a:pt x="546112" y="213080"/>
                      </a:lnTo>
                      <a:lnTo>
                        <a:pt x="541947" y="217043"/>
                      </a:lnTo>
                      <a:lnTo>
                        <a:pt x="533044" y="217043"/>
                      </a:lnTo>
                      <a:lnTo>
                        <a:pt x="529869" y="202933"/>
                      </a:lnTo>
                      <a:lnTo>
                        <a:pt x="535343" y="201142"/>
                      </a:lnTo>
                      <a:lnTo>
                        <a:pt x="540169" y="202374"/>
                      </a:lnTo>
                      <a:lnTo>
                        <a:pt x="545426" y="201853"/>
                      </a:lnTo>
                      <a:lnTo>
                        <a:pt x="545541" y="202933"/>
                      </a:lnTo>
                      <a:lnTo>
                        <a:pt x="546036" y="207200"/>
                      </a:lnTo>
                      <a:lnTo>
                        <a:pt x="546112" y="213080"/>
                      </a:lnTo>
                      <a:lnTo>
                        <a:pt x="546112" y="198412"/>
                      </a:lnTo>
                      <a:lnTo>
                        <a:pt x="528485" y="198412"/>
                      </a:lnTo>
                      <a:lnTo>
                        <a:pt x="524370" y="204673"/>
                      </a:lnTo>
                      <a:lnTo>
                        <a:pt x="527126" y="210388"/>
                      </a:lnTo>
                      <a:lnTo>
                        <a:pt x="530644" y="221183"/>
                      </a:lnTo>
                      <a:lnTo>
                        <a:pt x="535178" y="221703"/>
                      </a:lnTo>
                      <a:lnTo>
                        <a:pt x="539394" y="222605"/>
                      </a:lnTo>
                      <a:lnTo>
                        <a:pt x="545490" y="218719"/>
                      </a:lnTo>
                      <a:lnTo>
                        <a:pt x="546646" y="217043"/>
                      </a:lnTo>
                      <a:lnTo>
                        <a:pt x="548894" y="213779"/>
                      </a:lnTo>
                      <a:lnTo>
                        <a:pt x="549795" y="207200"/>
                      </a:lnTo>
                      <a:close/>
                    </a:path>
                    <a:path w="1205865" h="569595">
                      <a:moveTo>
                        <a:pt x="580542" y="3060"/>
                      </a:moveTo>
                      <a:lnTo>
                        <a:pt x="576402" y="469"/>
                      </a:lnTo>
                      <a:lnTo>
                        <a:pt x="576402" y="8699"/>
                      </a:lnTo>
                      <a:lnTo>
                        <a:pt x="580542" y="3124"/>
                      </a:lnTo>
                      <a:close/>
                    </a:path>
                    <a:path w="1205865" h="569595">
                      <a:moveTo>
                        <a:pt x="591540" y="3149"/>
                      </a:moveTo>
                      <a:lnTo>
                        <a:pt x="587717" y="0"/>
                      </a:lnTo>
                      <a:lnTo>
                        <a:pt x="585597" y="3035"/>
                      </a:lnTo>
                      <a:lnTo>
                        <a:pt x="586041" y="5676"/>
                      </a:lnTo>
                      <a:lnTo>
                        <a:pt x="587781" y="8407"/>
                      </a:lnTo>
                      <a:lnTo>
                        <a:pt x="590067" y="5816"/>
                      </a:lnTo>
                      <a:lnTo>
                        <a:pt x="591540" y="3149"/>
                      </a:lnTo>
                      <a:close/>
                    </a:path>
                    <a:path w="1205865" h="569595">
                      <a:moveTo>
                        <a:pt x="598792" y="508"/>
                      </a:moveTo>
                      <a:lnTo>
                        <a:pt x="596582" y="711"/>
                      </a:lnTo>
                      <a:lnTo>
                        <a:pt x="594944" y="3644"/>
                      </a:lnTo>
                      <a:lnTo>
                        <a:pt x="594626" y="6400"/>
                      </a:lnTo>
                      <a:lnTo>
                        <a:pt x="598792" y="9271"/>
                      </a:lnTo>
                      <a:lnTo>
                        <a:pt x="598792" y="533"/>
                      </a:lnTo>
                      <a:close/>
                    </a:path>
                    <a:path w="1205865" h="569595">
                      <a:moveTo>
                        <a:pt x="607707" y="673"/>
                      </a:moveTo>
                      <a:lnTo>
                        <a:pt x="605472" y="736"/>
                      </a:lnTo>
                      <a:lnTo>
                        <a:pt x="603732" y="3632"/>
                      </a:lnTo>
                      <a:lnTo>
                        <a:pt x="603504" y="6362"/>
                      </a:lnTo>
                      <a:lnTo>
                        <a:pt x="607707" y="9436"/>
                      </a:lnTo>
                      <a:lnTo>
                        <a:pt x="607707" y="673"/>
                      </a:lnTo>
                      <a:close/>
                    </a:path>
                    <a:path w="1205865" h="569595">
                      <a:moveTo>
                        <a:pt x="620483" y="2552"/>
                      </a:moveTo>
                      <a:lnTo>
                        <a:pt x="615746" y="50"/>
                      </a:lnTo>
                      <a:lnTo>
                        <a:pt x="614641" y="3441"/>
                      </a:lnTo>
                      <a:lnTo>
                        <a:pt x="613905" y="6248"/>
                      </a:lnTo>
                      <a:lnTo>
                        <a:pt x="617080" y="8724"/>
                      </a:lnTo>
                      <a:lnTo>
                        <a:pt x="618248" y="5778"/>
                      </a:lnTo>
                      <a:lnTo>
                        <a:pt x="620483" y="2552"/>
                      </a:lnTo>
                      <a:close/>
                    </a:path>
                    <a:path w="1205865" h="569595">
                      <a:moveTo>
                        <a:pt x="630123" y="3098"/>
                      </a:moveTo>
                      <a:lnTo>
                        <a:pt x="625843" y="596"/>
                      </a:lnTo>
                      <a:lnTo>
                        <a:pt x="625843" y="9550"/>
                      </a:lnTo>
                      <a:lnTo>
                        <a:pt x="630123" y="3606"/>
                      </a:lnTo>
                      <a:lnTo>
                        <a:pt x="630123" y="3098"/>
                      </a:lnTo>
                      <a:close/>
                    </a:path>
                    <a:path w="1205865" h="569595">
                      <a:moveTo>
                        <a:pt x="677735" y="207416"/>
                      </a:moveTo>
                      <a:lnTo>
                        <a:pt x="676846" y="202399"/>
                      </a:lnTo>
                      <a:lnTo>
                        <a:pt x="676160" y="198475"/>
                      </a:lnTo>
                      <a:lnTo>
                        <a:pt x="674001" y="198475"/>
                      </a:lnTo>
                      <a:lnTo>
                        <a:pt x="674001" y="207619"/>
                      </a:lnTo>
                      <a:lnTo>
                        <a:pt x="673379" y="212255"/>
                      </a:lnTo>
                      <a:lnTo>
                        <a:pt x="669582" y="217093"/>
                      </a:lnTo>
                      <a:lnTo>
                        <a:pt x="661162" y="217881"/>
                      </a:lnTo>
                      <a:lnTo>
                        <a:pt x="657453" y="202399"/>
                      </a:lnTo>
                      <a:lnTo>
                        <a:pt x="672871" y="202399"/>
                      </a:lnTo>
                      <a:lnTo>
                        <a:pt x="674001" y="207619"/>
                      </a:lnTo>
                      <a:lnTo>
                        <a:pt x="674001" y="198475"/>
                      </a:lnTo>
                      <a:lnTo>
                        <a:pt x="655980" y="198475"/>
                      </a:lnTo>
                      <a:lnTo>
                        <a:pt x="652068" y="204292"/>
                      </a:lnTo>
                      <a:lnTo>
                        <a:pt x="654456" y="210185"/>
                      </a:lnTo>
                      <a:lnTo>
                        <a:pt x="658101" y="221005"/>
                      </a:lnTo>
                      <a:lnTo>
                        <a:pt x="662355" y="221462"/>
                      </a:lnTo>
                      <a:lnTo>
                        <a:pt x="666191" y="222631"/>
                      </a:lnTo>
                      <a:lnTo>
                        <a:pt x="672973" y="218897"/>
                      </a:lnTo>
                      <a:lnTo>
                        <a:pt x="673760" y="217881"/>
                      </a:lnTo>
                      <a:lnTo>
                        <a:pt x="676744" y="214020"/>
                      </a:lnTo>
                      <a:lnTo>
                        <a:pt x="677735" y="207416"/>
                      </a:lnTo>
                      <a:close/>
                    </a:path>
                    <a:path w="1205865" h="569595">
                      <a:moveTo>
                        <a:pt x="935164" y="229387"/>
                      </a:moveTo>
                      <a:lnTo>
                        <a:pt x="930465" y="235699"/>
                      </a:lnTo>
                      <a:lnTo>
                        <a:pt x="930516" y="236423"/>
                      </a:lnTo>
                      <a:lnTo>
                        <a:pt x="935164" y="239737"/>
                      </a:lnTo>
                      <a:lnTo>
                        <a:pt x="935164" y="229387"/>
                      </a:lnTo>
                      <a:close/>
                    </a:path>
                    <a:path w="1205865" h="569595">
                      <a:moveTo>
                        <a:pt x="936294" y="215099"/>
                      </a:moveTo>
                      <a:lnTo>
                        <a:pt x="933183" y="211289"/>
                      </a:lnTo>
                      <a:lnTo>
                        <a:pt x="931367" y="215557"/>
                      </a:lnTo>
                      <a:lnTo>
                        <a:pt x="930808" y="218313"/>
                      </a:lnTo>
                      <a:lnTo>
                        <a:pt x="933983" y="220891"/>
                      </a:lnTo>
                      <a:lnTo>
                        <a:pt x="935558" y="217944"/>
                      </a:lnTo>
                      <a:lnTo>
                        <a:pt x="936294" y="215099"/>
                      </a:lnTo>
                      <a:close/>
                    </a:path>
                    <a:path w="1205865" h="569595">
                      <a:moveTo>
                        <a:pt x="943978" y="230797"/>
                      </a:moveTo>
                      <a:lnTo>
                        <a:pt x="941298" y="234188"/>
                      </a:lnTo>
                      <a:lnTo>
                        <a:pt x="941298" y="237426"/>
                      </a:lnTo>
                      <a:lnTo>
                        <a:pt x="943978" y="240538"/>
                      </a:lnTo>
                      <a:lnTo>
                        <a:pt x="943978" y="230797"/>
                      </a:lnTo>
                      <a:close/>
                    </a:path>
                    <a:path w="1205865" h="569595">
                      <a:moveTo>
                        <a:pt x="945388" y="215201"/>
                      </a:moveTo>
                      <a:lnTo>
                        <a:pt x="942162" y="212788"/>
                      </a:lnTo>
                      <a:lnTo>
                        <a:pt x="940892" y="215798"/>
                      </a:lnTo>
                      <a:lnTo>
                        <a:pt x="939101" y="218986"/>
                      </a:lnTo>
                      <a:lnTo>
                        <a:pt x="943635" y="221551"/>
                      </a:lnTo>
                      <a:lnTo>
                        <a:pt x="945388" y="215201"/>
                      </a:lnTo>
                      <a:close/>
                    </a:path>
                    <a:path w="1205865" h="569595">
                      <a:moveTo>
                        <a:pt x="952804" y="212064"/>
                      </a:moveTo>
                      <a:lnTo>
                        <a:pt x="950353" y="215176"/>
                      </a:lnTo>
                      <a:lnTo>
                        <a:pt x="950353" y="218109"/>
                      </a:lnTo>
                      <a:lnTo>
                        <a:pt x="952804" y="220891"/>
                      </a:lnTo>
                      <a:lnTo>
                        <a:pt x="952804" y="212064"/>
                      </a:lnTo>
                      <a:close/>
                    </a:path>
                    <a:path w="1205865" h="569595">
                      <a:moveTo>
                        <a:pt x="953973" y="233718"/>
                      </a:moveTo>
                      <a:lnTo>
                        <a:pt x="952220" y="230225"/>
                      </a:lnTo>
                      <a:lnTo>
                        <a:pt x="949921" y="233730"/>
                      </a:lnTo>
                      <a:lnTo>
                        <a:pt x="949960" y="237058"/>
                      </a:lnTo>
                      <a:lnTo>
                        <a:pt x="952360" y="240220"/>
                      </a:lnTo>
                      <a:lnTo>
                        <a:pt x="953757" y="236778"/>
                      </a:lnTo>
                      <a:lnTo>
                        <a:pt x="953973" y="233718"/>
                      </a:lnTo>
                      <a:close/>
                    </a:path>
                    <a:path w="1205865" h="569595">
                      <a:moveTo>
                        <a:pt x="966431" y="214591"/>
                      </a:moveTo>
                      <a:lnTo>
                        <a:pt x="962152" y="212344"/>
                      </a:lnTo>
                      <a:lnTo>
                        <a:pt x="961694" y="215303"/>
                      </a:lnTo>
                      <a:lnTo>
                        <a:pt x="961301" y="217995"/>
                      </a:lnTo>
                      <a:lnTo>
                        <a:pt x="960843" y="221005"/>
                      </a:lnTo>
                      <a:lnTo>
                        <a:pt x="964920" y="221005"/>
                      </a:lnTo>
                      <a:lnTo>
                        <a:pt x="965200" y="217690"/>
                      </a:lnTo>
                      <a:lnTo>
                        <a:pt x="966431" y="214591"/>
                      </a:lnTo>
                      <a:close/>
                    </a:path>
                    <a:path w="1205865" h="569595">
                      <a:moveTo>
                        <a:pt x="966457" y="235204"/>
                      </a:moveTo>
                      <a:lnTo>
                        <a:pt x="962291" y="230365"/>
                      </a:lnTo>
                      <a:lnTo>
                        <a:pt x="959269" y="233692"/>
                      </a:lnTo>
                      <a:lnTo>
                        <a:pt x="962177" y="236766"/>
                      </a:lnTo>
                      <a:lnTo>
                        <a:pt x="961898" y="240601"/>
                      </a:lnTo>
                      <a:lnTo>
                        <a:pt x="966457" y="235280"/>
                      </a:lnTo>
                      <a:close/>
                    </a:path>
                    <a:path w="1205865" h="569595">
                      <a:moveTo>
                        <a:pt x="975042" y="215277"/>
                      </a:moveTo>
                      <a:lnTo>
                        <a:pt x="970902" y="211886"/>
                      </a:lnTo>
                      <a:lnTo>
                        <a:pt x="970902" y="220865"/>
                      </a:lnTo>
                      <a:lnTo>
                        <a:pt x="971588" y="220878"/>
                      </a:lnTo>
                      <a:lnTo>
                        <a:pt x="972299" y="220929"/>
                      </a:lnTo>
                      <a:lnTo>
                        <a:pt x="972985" y="220929"/>
                      </a:lnTo>
                      <a:lnTo>
                        <a:pt x="974902" y="218033"/>
                      </a:lnTo>
                      <a:lnTo>
                        <a:pt x="975042" y="215277"/>
                      </a:lnTo>
                      <a:close/>
                    </a:path>
                    <a:path w="1205865" h="569595">
                      <a:moveTo>
                        <a:pt x="975080" y="233438"/>
                      </a:moveTo>
                      <a:lnTo>
                        <a:pt x="971473" y="229971"/>
                      </a:lnTo>
                      <a:lnTo>
                        <a:pt x="968870" y="233667"/>
                      </a:lnTo>
                      <a:lnTo>
                        <a:pt x="970368" y="236702"/>
                      </a:lnTo>
                      <a:lnTo>
                        <a:pt x="971562" y="240830"/>
                      </a:lnTo>
                      <a:lnTo>
                        <a:pt x="975017" y="236537"/>
                      </a:lnTo>
                      <a:lnTo>
                        <a:pt x="975080" y="233438"/>
                      </a:lnTo>
                      <a:close/>
                    </a:path>
                    <a:path w="1205865" h="569595">
                      <a:moveTo>
                        <a:pt x="984059" y="216776"/>
                      </a:moveTo>
                      <a:lnTo>
                        <a:pt x="980516" y="212293"/>
                      </a:lnTo>
                      <a:lnTo>
                        <a:pt x="978789" y="215392"/>
                      </a:lnTo>
                      <a:lnTo>
                        <a:pt x="978890" y="218198"/>
                      </a:lnTo>
                      <a:lnTo>
                        <a:pt x="980376" y="221297"/>
                      </a:lnTo>
                      <a:lnTo>
                        <a:pt x="984059" y="217500"/>
                      </a:lnTo>
                      <a:lnTo>
                        <a:pt x="984059" y="216776"/>
                      </a:lnTo>
                      <a:close/>
                    </a:path>
                    <a:path w="1205865" h="569595">
                      <a:moveTo>
                        <a:pt x="984338" y="234823"/>
                      </a:moveTo>
                      <a:lnTo>
                        <a:pt x="979779" y="230212"/>
                      </a:lnTo>
                      <a:lnTo>
                        <a:pt x="979779" y="240385"/>
                      </a:lnTo>
                      <a:lnTo>
                        <a:pt x="984338" y="235623"/>
                      </a:lnTo>
                      <a:lnTo>
                        <a:pt x="984338" y="234823"/>
                      </a:lnTo>
                      <a:close/>
                    </a:path>
                    <a:path w="1205865" h="569595">
                      <a:moveTo>
                        <a:pt x="1175004" y="561924"/>
                      </a:moveTo>
                      <a:lnTo>
                        <a:pt x="1174699" y="556755"/>
                      </a:lnTo>
                      <a:lnTo>
                        <a:pt x="1173441" y="549681"/>
                      </a:lnTo>
                      <a:lnTo>
                        <a:pt x="1169454" y="557466"/>
                      </a:lnTo>
                      <a:lnTo>
                        <a:pt x="1169708" y="563664"/>
                      </a:lnTo>
                      <a:lnTo>
                        <a:pt x="1173454" y="567474"/>
                      </a:lnTo>
                      <a:lnTo>
                        <a:pt x="1175004" y="561924"/>
                      </a:lnTo>
                      <a:close/>
                    </a:path>
                    <a:path w="1205865" h="569595">
                      <a:moveTo>
                        <a:pt x="1175080" y="534809"/>
                      </a:moveTo>
                      <a:lnTo>
                        <a:pt x="1174800" y="529285"/>
                      </a:lnTo>
                      <a:lnTo>
                        <a:pt x="1172756" y="523697"/>
                      </a:lnTo>
                      <a:lnTo>
                        <a:pt x="1169809" y="529094"/>
                      </a:lnTo>
                      <a:lnTo>
                        <a:pt x="1169987" y="534657"/>
                      </a:lnTo>
                      <a:lnTo>
                        <a:pt x="1172502" y="540321"/>
                      </a:lnTo>
                      <a:lnTo>
                        <a:pt x="1175080" y="534809"/>
                      </a:lnTo>
                      <a:close/>
                    </a:path>
                    <a:path w="1205865" h="569595">
                      <a:moveTo>
                        <a:pt x="1185684" y="536028"/>
                      </a:moveTo>
                      <a:lnTo>
                        <a:pt x="1184643" y="531431"/>
                      </a:lnTo>
                      <a:lnTo>
                        <a:pt x="1184643" y="525830"/>
                      </a:lnTo>
                      <a:lnTo>
                        <a:pt x="1183538" y="524637"/>
                      </a:lnTo>
                      <a:lnTo>
                        <a:pt x="1182941" y="523443"/>
                      </a:lnTo>
                      <a:lnTo>
                        <a:pt x="1181074" y="523887"/>
                      </a:lnTo>
                      <a:lnTo>
                        <a:pt x="1181074" y="528726"/>
                      </a:lnTo>
                      <a:lnTo>
                        <a:pt x="1180985" y="533577"/>
                      </a:lnTo>
                      <a:lnTo>
                        <a:pt x="1181150" y="538416"/>
                      </a:lnTo>
                      <a:lnTo>
                        <a:pt x="1181188" y="539178"/>
                      </a:lnTo>
                      <a:lnTo>
                        <a:pt x="1182255" y="539902"/>
                      </a:lnTo>
                      <a:lnTo>
                        <a:pt x="1183398" y="541401"/>
                      </a:lnTo>
                      <a:lnTo>
                        <a:pt x="1185684" y="536028"/>
                      </a:lnTo>
                      <a:close/>
                    </a:path>
                    <a:path w="1205865" h="569595">
                      <a:moveTo>
                        <a:pt x="1185887" y="557936"/>
                      </a:moveTo>
                      <a:lnTo>
                        <a:pt x="1182230" y="549719"/>
                      </a:lnTo>
                      <a:lnTo>
                        <a:pt x="1180388" y="556691"/>
                      </a:lnTo>
                      <a:lnTo>
                        <a:pt x="1180490" y="561886"/>
                      </a:lnTo>
                      <a:lnTo>
                        <a:pt x="1181773" y="567436"/>
                      </a:lnTo>
                      <a:lnTo>
                        <a:pt x="1185545" y="563994"/>
                      </a:lnTo>
                      <a:lnTo>
                        <a:pt x="1185887" y="557936"/>
                      </a:lnTo>
                      <a:close/>
                    </a:path>
                    <a:path w="1205865" h="569595">
                      <a:moveTo>
                        <a:pt x="1186586" y="426339"/>
                      </a:moveTo>
                      <a:lnTo>
                        <a:pt x="1181747" y="419912"/>
                      </a:lnTo>
                      <a:lnTo>
                        <a:pt x="1180807" y="426847"/>
                      </a:lnTo>
                      <a:lnTo>
                        <a:pt x="1179931" y="432473"/>
                      </a:lnTo>
                      <a:lnTo>
                        <a:pt x="1183195" y="437845"/>
                      </a:lnTo>
                      <a:lnTo>
                        <a:pt x="1184389" y="432142"/>
                      </a:lnTo>
                      <a:lnTo>
                        <a:pt x="1186586" y="426339"/>
                      </a:lnTo>
                      <a:close/>
                    </a:path>
                    <a:path w="1205865" h="569595">
                      <a:moveTo>
                        <a:pt x="1193939" y="561213"/>
                      </a:moveTo>
                      <a:lnTo>
                        <a:pt x="1193825" y="556183"/>
                      </a:lnTo>
                      <a:lnTo>
                        <a:pt x="1193596" y="553935"/>
                      </a:lnTo>
                      <a:lnTo>
                        <a:pt x="1193457" y="551700"/>
                      </a:lnTo>
                      <a:lnTo>
                        <a:pt x="1191564" y="551180"/>
                      </a:lnTo>
                      <a:lnTo>
                        <a:pt x="1191056" y="552030"/>
                      </a:lnTo>
                      <a:lnTo>
                        <a:pt x="1190193" y="552856"/>
                      </a:lnTo>
                      <a:lnTo>
                        <a:pt x="1190002" y="557466"/>
                      </a:lnTo>
                      <a:lnTo>
                        <a:pt x="1189939" y="561238"/>
                      </a:lnTo>
                      <a:lnTo>
                        <a:pt x="1190231" y="565797"/>
                      </a:lnTo>
                      <a:lnTo>
                        <a:pt x="1191666" y="566559"/>
                      </a:lnTo>
                      <a:lnTo>
                        <a:pt x="1193876" y="568744"/>
                      </a:lnTo>
                      <a:lnTo>
                        <a:pt x="1193876" y="564032"/>
                      </a:lnTo>
                      <a:lnTo>
                        <a:pt x="1193939" y="561213"/>
                      </a:lnTo>
                      <a:close/>
                    </a:path>
                    <a:path w="1205865" h="569595">
                      <a:moveTo>
                        <a:pt x="1195070" y="425881"/>
                      </a:moveTo>
                      <a:lnTo>
                        <a:pt x="1191844" y="419112"/>
                      </a:lnTo>
                      <a:lnTo>
                        <a:pt x="1189202" y="426618"/>
                      </a:lnTo>
                      <a:lnTo>
                        <a:pt x="1189837" y="432244"/>
                      </a:lnTo>
                      <a:lnTo>
                        <a:pt x="1190942" y="439039"/>
                      </a:lnTo>
                      <a:lnTo>
                        <a:pt x="1192326" y="437692"/>
                      </a:lnTo>
                      <a:lnTo>
                        <a:pt x="1193622" y="437019"/>
                      </a:lnTo>
                      <a:lnTo>
                        <a:pt x="1193634" y="431215"/>
                      </a:lnTo>
                      <a:lnTo>
                        <a:pt x="1195070" y="425881"/>
                      </a:lnTo>
                      <a:close/>
                    </a:path>
                    <a:path w="1205865" h="569595">
                      <a:moveTo>
                        <a:pt x="1205306" y="561721"/>
                      </a:moveTo>
                      <a:lnTo>
                        <a:pt x="1205128" y="555155"/>
                      </a:lnTo>
                      <a:lnTo>
                        <a:pt x="1201394" y="551040"/>
                      </a:lnTo>
                      <a:lnTo>
                        <a:pt x="1199908" y="556742"/>
                      </a:lnTo>
                      <a:lnTo>
                        <a:pt x="1199578" y="561898"/>
                      </a:lnTo>
                      <a:lnTo>
                        <a:pt x="1201762" y="567842"/>
                      </a:lnTo>
                      <a:lnTo>
                        <a:pt x="1205306" y="561721"/>
                      </a:lnTo>
                      <a:close/>
                    </a:path>
                    <a:path w="1205865" h="569595">
                      <a:moveTo>
                        <a:pt x="1205788" y="528929"/>
                      </a:moveTo>
                      <a:lnTo>
                        <a:pt x="1202334" y="523633"/>
                      </a:lnTo>
                      <a:lnTo>
                        <a:pt x="1200569" y="524040"/>
                      </a:lnTo>
                      <a:lnTo>
                        <a:pt x="1200569" y="528904"/>
                      </a:lnTo>
                      <a:lnTo>
                        <a:pt x="1200492" y="533781"/>
                      </a:lnTo>
                      <a:lnTo>
                        <a:pt x="1200683" y="539330"/>
                      </a:lnTo>
                      <a:lnTo>
                        <a:pt x="1201851" y="540004"/>
                      </a:lnTo>
                      <a:lnTo>
                        <a:pt x="1203375" y="541667"/>
                      </a:lnTo>
                      <a:lnTo>
                        <a:pt x="1204150" y="534606"/>
                      </a:lnTo>
                      <a:lnTo>
                        <a:pt x="1205788" y="528929"/>
                      </a:lnTo>
                      <a:close/>
                    </a:path>
                  </a:pathLst>
                </a:custGeom>
                <a:solidFill>
                  <a:srgbClr val="1C1F4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48" name="object 105"/>
              <p:cNvGrpSpPr/>
              <p:nvPr/>
            </p:nvGrpSpPr>
            <p:grpSpPr>
              <a:xfrm>
                <a:off x="16200167" y="9089832"/>
                <a:ext cx="91918" cy="637383"/>
                <a:chOff x="16200167" y="9089832"/>
                <a:chExt cx="91918" cy="637383"/>
              </a:xfrm>
            </p:grpSpPr>
            <p:pic>
              <p:nvPicPr>
                <p:cNvPr id="53" name="object 109"/>
                <p:cNvPicPr/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16200167" y="9089832"/>
                  <a:ext cx="91918" cy="168215"/>
                </a:xfrm>
                <a:prstGeom prst="rect">
                  <a:avLst/>
                </a:prstGeom>
              </p:spPr>
            </p:pic>
            <p:sp>
              <p:nvSpPr>
                <p:cNvPr id="54" name="object 110"/>
                <p:cNvSpPr/>
                <p:nvPr/>
              </p:nvSpPr>
              <p:spPr>
                <a:xfrm>
                  <a:off x="16232391" y="9539890"/>
                  <a:ext cx="26670" cy="18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69" h="187325">
                      <a:moveTo>
                        <a:pt x="9474" y="105994"/>
                      </a:moveTo>
                      <a:lnTo>
                        <a:pt x="8978" y="104038"/>
                      </a:lnTo>
                      <a:lnTo>
                        <a:pt x="8648" y="101384"/>
                      </a:lnTo>
                      <a:lnTo>
                        <a:pt x="6578" y="102069"/>
                      </a:lnTo>
                      <a:lnTo>
                        <a:pt x="5499" y="102235"/>
                      </a:lnTo>
                      <a:lnTo>
                        <a:pt x="3543" y="120929"/>
                      </a:lnTo>
                      <a:lnTo>
                        <a:pt x="2603" y="139420"/>
                      </a:lnTo>
                      <a:lnTo>
                        <a:pt x="1993" y="157924"/>
                      </a:lnTo>
                      <a:lnTo>
                        <a:pt x="901" y="179539"/>
                      </a:lnTo>
                      <a:lnTo>
                        <a:pt x="0" y="183057"/>
                      </a:lnTo>
                      <a:lnTo>
                        <a:pt x="3009" y="186753"/>
                      </a:lnTo>
                      <a:lnTo>
                        <a:pt x="4076" y="185191"/>
                      </a:lnTo>
                      <a:lnTo>
                        <a:pt x="5219" y="184251"/>
                      </a:lnTo>
                      <a:lnTo>
                        <a:pt x="5867" y="174358"/>
                      </a:lnTo>
                      <a:lnTo>
                        <a:pt x="9474" y="105994"/>
                      </a:lnTo>
                      <a:close/>
                    </a:path>
                    <a:path w="26669" h="187325">
                      <a:moveTo>
                        <a:pt x="16637" y="1130"/>
                      </a:moveTo>
                      <a:lnTo>
                        <a:pt x="12433" y="0"/>
                      </a:lnTo>
                      <a:lnTo>
                        <a:pt x="11506" y="12827"/>
                      </a:lnTo>
                      <a:lnTo>
                        <a:pt x="11430" y="32880"/>
                      </a:lnTo>
                      <a:lnTo>
                        <a:pt x="12306" y="52705"/>
                      </a:lnTo>
                      <a:lnTo>
                        <a:pt x="14287" y="64871"/>
                      </a:lnTo>
                      <a:lnTo>
                        <a:pt x="14770" y="63792"/>
                      </a:lnTo>
                      <a:lnTo>
                        <a:pt x="15621" y="62738"/>
                      </a:lnTo>
                      <a:lnTo>
                        <a:pt x="15862" y="57899"/>
                      </a:lnTo>
                      <a:lnTo>
                        <a:pt x="15760" y="4597"/>
                      </a:lnTo>
                      <a:lnTo>
                        <a:pt x="16637" y="1130"/>
                      </a:lnTo>
                      <a:close/>
                    </a:path>
                    <a:path w="26669" h="187325">
                      <a:moveTo>
                        <a:pt x="26060" y="183197"/>
                      </a:moveTo>
                      <a:lnTo>
                        <a:pt x="25641" y="173647"/>
                      </a:lnTo>
                      <a:lnTo>
                        <a:pt x="24765" y="165569"/>
                      </a:lnTo>
                      <a:lnTo>
                        <a:pt x="21983" y="104279"/>
                      </a:lnTo>
                      <a:lnTo>
                        <a:pt x="21082" y="102997"/>
                      </a:lnTo>
                      <a:lnTo>
                        <a:pt x="20193" y="100672"/>
                      </a:lnTo>
                      <a:lnTo>
                        <a:pt x="16764" y="104140"/>
                      </a:lnTo>
                      <a:lnTo>
                        <a:pt x="17564" y="107302"/>
                      </a:lnTo>
                      <a:lnTo>
                        <a:pt x="18592" y="130378"/>
                      </a:lnTo>
                      <a:lnTo>
                        <a:pt x="21869" y="184708"/>
                      </a:lnTo>
                      <a:lnTo>
                        <a:pt x="22555" y="185242"/>
                      </a:lnTo>
                      <a:lnTo>
                        <a:pt x="23622" y="186690"/>
                      </a:lnTo>
                      <a:lnTo>
                        <a:pt x="24599" y="184708"/>
                      </a:lnTo>
                      <a:lnTo>
                        <a:pt x="26060" y="183197"/>
                      </a:lnTo>
                      <a:close/>
                    </a:path>
                  </a:pathLst>
                </a:custGeom>
                <a:solidFill>
                  <a:srgbClr val="1C1F41"/>
                </a:solid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</p:grpSp>
          <p:sp>
            <p:nvSpPr>
              <p:cNvPr id="49" name="object 111"/>
              <p:cNvSpPr/>
              <p:nvPr/>
            </p:nvSpPr>
            <p:spPr>
              <a:xfrm>
                <a:off x="14906426" y="9464701"/>
                <a:ext cx="130175" cy="283845"/>
              </a:xfrm>
              <a:custGeom>
                <a:avLst/>
                <a:gdLst/>
                <a:ahLst/>
                <a:cxnLst/>
                <a:rect l="l" t="t" r="r" b="b"/>
                <a:pathLst>
                  <a:path w="130175" h="283845">
                    <a:moveTo>
                      <a:pt x="67520" y="0"/>
                    </a:moveTo>
                    <a:lnTo>
                      <a:pt x="25349" y="27697"/>
                    </a:lnTo>
                    <a:lnTo>
                      <a:pt x="10297" y="76627"/>
                    </a:lnTo>
                    <a:lnTo>
                      <a:pt x="10017" y="92112"/>
                    </a:lnTo>
                    <a:lnTo>
                      <a:pt x="10674" y="104040"/>
                    </a:lnTo>
                    <a:lnTo>
                      <a:pt x="12786" y="117584"/>
                    </a:lnTo>
                    <a:lnTo>
                      <a:pt x="16487" y="130988"/>
                    </a:lnTo>
                    <a:lnTo>
                      <a:pt x="14715" y="132182"/>
                    </a:lnTo>
                    <a:lnTo>
                      <a:pt x="0" y="159278"/>
                    </a:lnTo>
                    <a:lnTo>
                      <a:pt x="899" y="166171"/>
                    </a:lnTo>
                    <a:lnTo>
                      <a:pt x="27240" y="205762"/>
                    </a:lnTo>
                    <a:lnTo>
                      <a:pt x="51851" y="227082"/>
                    </a:lnTo>
                    <a:lnTo>
                      <a:pt x="56775" y="231238"/>
                    </a:lnTo>
                    <a:lnTo>
                      <a:pt x="61952" y="235462"/>
                    </a:lnTo>
                    <a:lnTo>
                      <a:pt x="61929" y="283716"/>
                    </a:lnTo>
                    <a:lnTo>
                      <a:pt x="66047" y="283716"/>
                    </a:lnTo>
                    <a:lnTo>
                      <a:pt x="66047" y="237826"/>
                    </a:lnTo>
                    <a:lnTo>
                      <a:pt x="86336" y="219897"/>
                    </a:lnTo>
                    <a:lnTo>
                      <a:pt x="67059" y="219897"/>
                    </a:lnTo>
                    <a:lnTo>
                      <a:pt x="67059" y="219691"/>
                    </a:lnTo>
                    <a:lnTo>
                      <a:pt x="61698" y="219691"/>
                    </a:lnTo>
                    <a:lnTo>
                      <a:pt x="59421" y="218221"/>
                    </a:lnTo>
                    <a:lnTo>
                      <a:pt x="26935" y="188650"/>
                    </a:lnTo>
                    <a:lnTo>
                      <a:pt x="14577" y="168820"/>
                    </a:lnTo>
                    <a:lnTo>
                      <a:pt x="8848" y="156584"/>
                    </a:lnTo>
                    <a:lnTo>
                      <a:pt x="11195" y="150202"/>
                    </a:lnTo>
                    <a:lnTo>
                      <a:pt x="20697" y="141892"/>
                    </a:lnTo>
                    <a:lnTo>
                      <a:pt x="24770" y="139390"/>
                    </a:lnTo>
                    <a:lnTo>
                      <a:pt x="29394" y="136038"/>
                    </a:lnTo>
                    <a:lnTo>
                      <a:pt x="28931" y="134064"/>
                    </a:lnTo>
                    <a:lnTo>
                      <a:pt x="28405" y="131286"/>
                    </a:lnTo>
                    <a:lnTo>
                      <a:pt x="27646" y="128807"/>
                    </a:lnTo>
                    <a:lnTo>
                      <a:pt x="24342" y="116710"/>
                    </a:lnTo>
                    <a:lnTo>
                      <a:pt x="21991" y="104482"/>
                    </a:lnTo>
                    <a:lnTo>
                      <a:pt x="20858" y="92112"/>
                    </a:lnTo>
                    <a:lnTo>
                      <a:pt x="21203" y="79589"/>
                    </a:lnTo>
                    <a:lnTo>
                      <a:pt x="35647" y="32918"/>
                    </a:lnTo>
                    <a:lnTo>
                      <a:pt x="50424" y="16298"/>
                    </a:lnTo>
                    <a:lnTo>
                      <a:pt x="52656" y="14760"/>
                    </a:lnTo>
                    <a:lnTo>
                      <a:pt x="58904" y="11681"/>
                    </a:lnTo>
                    <a:lnTo>
                      <a:pt x="65121" y="10886"/>
                    </a:lnTo>
                    <a:lnTo>
                      <a:pt x="90079" y="10886"/>
                    </a:lnTo>
                    <a:lnTo>
                      <a:pt x="86985" y="7988"/>
                    </a:lnTo>
                    <a:lnTo>
                      <a:pt x="81371" y="3374"/>
                    </a:lnTo>
                    <a:lnTo>
                      <a:pt x="75135" y="527"/>
                    </a:lnTo>
                    <a:lnTo>
                      <a:pt x="67520" y="0"/>
                    </a:lnTo>
                    <a:close/>
                  </a:path>
                  <a:path w="130175" h="283845">
                    <a:moveTo>
                      <a:pt x="90079" y="10886"/>
                    </a:moveTo>
                    <a:lnTo>
                      <a:pt x="65121" y="10886"/>
                    </a:lnTo>
                    <a:lnTo>
                      <a:pt x="71312" y="12133"/>
                    </a:lnTo>
                    <a:lnTo>
                      <a:pt x="77482" y="15174"/>
                    </a:lnTo>
                    <a:lnTo>
                      <a:pt x="100422" y="45728"/>
                    </a:lnTo>
                    <a:lnTo>
                      <a:pt x="108672" y="92112"/>
                    </a:lnTo>
                    <a:lnTo>
                      <a:pt x="107969" y="100309"/>
                    </a:lnTo>
                    <a:lnTo>
                      <a:pt x="106611" y="109073"/>
                    </a:lnTo>
                    <a:lnTo>
                      <a:pt x="104787" y="117764"/>
                    </a:lnTo>
                    <a:lnTo>
                      <a:pt x="102631" y="126397"/>
                    </a:lnTo>
                    <a:lnTo>
                      <a:pt x="101710" y="129863"/>
                    </a:lnTo>
                    <a:lnTo>
                      <a:pt x="101181" y="133444"/>
                    </a:lnTo>
                    <a:lnTo>
                      <a:pt x="100472" y="136933"/>
                    </a:lnTo>
                    <a:lnTo>
                      <a:pt x="103344" y="138701"/>
                    </a:lnTo>
                    <a:lnTo>
                      <a:pt x="105323" y="139964"/>
                    </a:lnTo>
                    <a:lnTo>
                      <a:pt x="107347" y="141180"/>
                    </a:lnTo>
                    <a:lnTo>
                      <a:pt x="113764" y="146315"/>
                    </a:lnTo>
                    <a:lnTo>
                      <a:pt x="117454" y="152360"/>
                    </a:lnTo>
                    <a:lnTo>
                      <a:pt x="118277" y="159278"/>
                    </a:lnTo>
                    <a:lnTo>
                      <a:pt x="116068" y="166983"/>
                    </a:lnTo>
                    <a:lnTo>
                      <a:pt x="86982" y="203300"/>
                    </a:lnTo>
                    <a:lnTo>
                      <a:pt x="68578" y="219254"/>
                    </a:lnTo>
                    <a:lnTo>
                      <a:pt x="67059" y="219897"/>
                    </a:lnTo>
                    <a:lnTo>
                      <a:pt x="86336" y="219897"/>
                    </a:lnTo>
                    <a:lnTo>
                      <a:pt x="96274" y="210929"/>
                    </a:lnTo>
                    <a:lnTo>
                      <a:pt x="124985" y="176022"/>
                    </a:lnTo>
                    <a:lnTo>
                      <a:pt x="129626" y="159278"/>
                    </a:lnTo>
                    <a:lnTo>
                      <a:pt x="129598" y="156584"/>
                    </a:lnTo>
                    <a:lnTo>
                      <a:pt x="116599" y="133444"/>
                    </a:lnTo>
                    <a:lnTo>
                      <a:pt x="113767" y="130552"/>
                    </a:lnTo>
                    <a:lnTo>
                      <a:pt x="115372" y="122816"/>
                    </a:lnTo>
                    <a:lnTo>
                      <a:pt x="116994" y="115343"/>
                    </a:lnTo>
                    <a:lnTo>
                      <a:pt x="118400" y="108025"/>
                    </a:lnTo>
                    <a:lnTo>
                      <a:pt x="119358" y="100754"/>
                    </a:lnTo>
                    <a:lnTo>
                      <a:pt x="119917" y="85422"/>
                    </a:lnTo>
                    <a:lnTo>
                      <a:pt x="118757" y="70280"/>
                    </a:lnTo>
                    <a:lnTo>
                      <a:pt x="106379" y="31477"/>
                    </a:lnTo>
                    <a:lnTo>
                      <a:pt x="94508" y="15034"/>
                    </a:lnTo>
                    <a:lnTo>
                      <a:pt x="90079" y="10886"/>
                    </a:lnTo>
                    <a:close/>
                  </a:path>
                  <a:path w="130175" h="283845">
                    <a:moveTo>
                      <a:pt x="35699" y="160234"/>
                    </a:moveTo>
                    <a:lnTo>
                      <a:pt x="33858" y="161313"/>
                    </a:lnTo>
                    <a:lnTo>
                      <a:pt x="34180" y="162828"/>
                    </a:lnTo>
                    <a:lnTo>
                      <a:pt x="34042" y="164779"/>
                    </a:lnTo>
                    <a:lnTo>
                      <a:pt x="41499" y="172942"/>
                    </a:lnTo>
                    <a:lnTo>
                      <a:pt x="61698" y="194645"/>
                    </a:lnTo>
                    <a:lnTo>
                      <a:pt x="61698" y="219691"/>
                    </a:lnTo>
                    <a:lnTo>
                      <a:pt x="67059" y="219691"/>
                    </a:lnTo>
                    <a:lnTo>
                      <a:pt x="67059" y="194003"/>
                    </a:lnTo>
                    <a:lnTo>
                      <a:pt x="73779" y="187185"/>
                    </a:lnTo>
                    <a:lnTo>
                      <a:pt x="67036" y="187185"/>
                    </a:lnTo>
                    <a:lnTo>
                      <a:pt x="67028" y="186381"/>
                    </a:lnTo>
                    <a:lnTo>
                      <a:pt x="61998" y="186381"/>
                    </a:lnTo>
                    <a:lnTo>
                      <a:pt x="35699" y="160234"/>
                    </a:lnTo>
                    <a:close/>
                  </a:path>
                  <a:path w="130175" h="283845">
                    <a:moveTo>
                      <a:pt x="93726" y="160693"/>
                    </a:moveTo>
                    <a:lnTo>
                      <a:pt x="67036" y="187185"/>
                    </a:lnTo>
                    <a:lnTo>
                      <a:pt x="73779" y="187185"/>
                    </a:lnTo>
                    <a:lnTo>
                      <a:pt x="96901" y="163723"/>
                    </a:lnTo>
                    <a:lnTo>
                      <a:pt x="93726" y="160693"/>
                    </a:lnTo>
                    <a:close/>
                  </a:path>
                  <a:path w="130175" h="283845">
                    <a:moveTo>
                      <a:pt x="64229" y="49608"/>
                    </a:moveTo>
                    <a:lnTo>
                      <a:pt x="63539" y="50480"/>
                    </a:lnTo>
                    <a:lnTo>
                      <a:pt x="62343" y="51353"/>
                    </a:lnTo>
                    <a:lnTo>
                      <a:pt x="61906" y="55026"/>
                    </a:lnTo>
                    <a:lnTo>
                      <a:pt x="61998" y="186381"/>
                    </a:lnTo>
                    <a:lnTo>
                      <a:pt x="67028" y="186381"/>
                    </a:lnTo>
                    <a:lnTo>
                      <a:pt x="65564" y="50320"/>
                    </a:lnTo>
                    <a:lnTo>
                      <a:pt x="65081" y="50159"/>
                    </a:lnTo>
                    <a:lnTo>
                      <a:pt x="64229" y="49608"/>
                    </a:lnTo>
                    <a:close/>
                  </a:path>
                </a:pathLst>
              </a:custGeom>
              <a:solidFill>
                <a:srgbClr val="1C1F4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96" name="Группа 95"/>
          <p:cNvGrpSpPr/>
          <p:nvPr/>
        </p:nvGrpSpPr>
        <p:grpSpPr>
          <a:xfrm>
            <a:off x="8231092" y="436986"/>
            <a:ext cx="3357726" cy="590519"/>
            <a:chOff x="2041822" y="795787"/>
            <a:chExt cx="5120264" cy="900495"/>
          </a:xfrm>
        </p:grpSpPr>
        <p:sp>
          <p:nvSpPr>
            <p:cNvPr id="97" name="object 7"/>
            <p:cNvSpPr/>
            <p:nvPr/>
          </p:nvSpPr>
          <p:spPr>
            <a:xfrm>
              <a:off x="2041822" y="795787"/>
              <a:ext cx="95885" cy="899160"/>
            </a:xfrm>
            <a:custGeom>
              <a:avLst/>
              <a:gdLst/>
              <a:ahLst/>
              <a:cxnLst/>
              <a:rect l="l" t="t" r="r" b="b"/>
              <a:pathLst>
                <a:path w="95885" h="899160">
                  <a:moveTo>
                    <a:pt x="95359" y="0"/>
                  </a:moveTo>
                  <a:lnTo>
                    <a:pt x="0" y="0"/>
                  </a:lnTo>
                  <a:lnTo>
                    <a:pt x="0" y="898643"/>
                  </a:lnTo>
                  <a:lnTo>
                    <a:pt x="95359" y="898643"/>
                  </a:lnTo>
                  <a:lnTo>
                    <a:pt x="95359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8"/>
            <p:cNvSpPr/>
            <p:nvPr/>
          </p:nvSpPr>
          <p:spPr>
            <a:xfrm>
              <a:off x="2327900" y="1502694"/>
              <a:ext cx="95885" cy="191770"/>
            </a:xfrm>
            <a:custGeom>
              <a:avLst/>
              <a:gdLst/>
              <a:ahLst/>
              <a:cxnLst/>
              <a:rect l="l" t="t" r="r" b="b"/>
              <a:pathLst>
                <a:path w="95885" h="191769">
                  <a:moveTo>
                    <a:pt x="95359" y="0"/>
                  </a:moveTo>
                  <a:lnTo>
                    <a:pt x="0" y="0"/>
                  </a:lnTo>
                  <a:lnTo>
                    <a:pt x="0" y="191732"/>
                  </a:lnTo>
                  <a:lnTo>
                    <a:pt x="95359" y="191732"/>
                  </a:lnTo>
                  <a:lnTo>
                    <a:pt x="95359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"/>
            <p:cNvSpPr/>
            <p:nvPr/>
          </p:nvSpPr>
          <p:spPr>
            <a:xfrm>
              <a:off x="2614162" y="1502694"/>
              <a:ext cx="95885" cy="191770"/>
            </a:xfrm>
            <a:custGeom>
              <a:avLst/>
              <a:gdLst/>
              <a:ahLst/>
              <a:cxnLst/>
              <a:rect l="l" t="t" r="r" b="b"/>
              <a:pathLst>
                <a:path w="95885" h="191769">
                  <a:moveTo>
                    <a:pt x="95359" y="0"/>
                  </a:moveTo>
                  <a:lnTo>
                    <a:pt x="0" y="0"/>
                  </a:lnTo>
                  <a:lnTo>
                    <a:pt x="0" y="191732"/>
                  </a:lnTo>
                  <a:lnTo>
                    <a:pt x="95359" y="191732"/>
                  </a:lnTo>
                  <a:lnTo>
                    <a:pt x="95359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"/>
            <p:cNvSpPr/>
            <p:nvPr/>
          </p:nvSpPr>
          <p:spPr>
            <a:xfrm>
              <a:off x="2900240" y="1502694"/>
              <a:ext cx="95885" cy="191770"/>
            </a:xfrm>
            <a:custGeom>
              <a:avLst/>
              <a:gdLst/>
              <a:ahLst/>
              <a:cxnLst/>
              <a:rect l="l" t="t" r="r" b="b"/>
              <a:pathLst>
                <a:path w="95885" h="191769">
                  <a:moveTo>
                    <a:pt x="95359" y="0"/>
                  </a:moveTo>
                  <a:lnTo>
                    <a:pt x="0" y="0"/>
                  </a:lnTo>
                  <a:lnTo>
                    <a:pt x="0" y="191732"/>
                  </a:lnTo>
                  <a:lnTo>
                    <a:pt x="95359" y="191732"/>
                  </a:lnTo>
                  <a:lnTo>
                    <a:pt x="95359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1"/>
            <p:cNvSpPr/>
            <p:nvPr/>
          </p:nvSpPr>
          <p:spPr>
            <a:xfrm>
              <a:off x="3186503" y="1502694"/>
              <a:ext cx="95885" cy="191770"/>
            </a:xfrm>
            <a:custGeom>
              <a:avLst/>
              <a:gdLst/>
              <a:ahLst/>
              <a:cxnLst/>
              <a:rect l="l" t="t" r="r" b="b"/>
              <a:pathLst>
                <a:path w="95885" h="191769">
                  <a:moveTo>
                    <a:pt x="95359" y="0"/>
                  </a:moveTo>
                  <a:lnTo>
                    <a:pt x="0" y="0"/>
                  </a:lnTo>
                  <a:lnTo>
                    <a:pt x="0" y="191732"/>
                  </a:lnTo>
                  <a:lnTo>
                    <a:pt x="95359" y="191732"/>
                  </a:lnTo>
                  <a:lnTo>
                    <a:pt x="95359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2"/>
            <p:cNvSpPr/>
            <p:nvPr/>
          </p:nvSpPr>
          <p:spPr>
            <a:xfrm>
              <a:off x="3472581" y="795787"/>
              <a:ext cx="95885" cy="899160"/>
            </a:xfrm>
            <a:custGeom>
              <a:avLst/>
              <a:gdLst/>
              <a:ahLst/>
              <a:cxnLst/>
              <a:rect l="l" t="t" r="r" b="b"/>
              <a:pathLst>
                <a:path w="95885" h="899160">
                  <a:moveTo>
                    <a:pt x="95359" y="0"/>
                  </a:moveTo>
                  <a:lnTo>
                    <a:pt x="0" y="0"/>
                  </a:lnTo>
                  <a:lnTo>
                    <a:pt x="0" y="898643"/>
                  </a:lnTo>
                  <a:lnTo>
                    <a:pt x="95359" y="898643"/>
                  </a:lnTo>
                  <a:lnTo>
                    <a:pt x="95359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3"/>
            <p:cNvSpPr/>
            <p:nvPr/>
          </p:nvSpPr>
          <p:spPr>
            <a:xfrm>
              <a:off x="2327897" y="795787"/>
              <a:ext cx="953769" cy="612140"/>
            </a:xfrm>
            <a:custGeom>
              <a:avLst/>
              <a:gdLst/>
              <a:ahLst/>
              <a:cxnLst/>
              <a:rect l="l" t="t" r="r" b="b"/>
              <a:pathLst>
                <a:path w="953770" h="612140">
                  <a:moveTo>
                    <a:pt x="429209" y="163957"/>
                  </a:moveTo>
                  <a:lnTo>
                    <a:pt x="423316" y="122059"/>
                  </a:lnTo>
                  <a:lnTo>
                    <a:pt x="406628" y="84201"/>
                  </a:lnTo>
                  <a:lnTo>
                    <a:pt x="380669" y="51739"/>
                  </a:lnTo>
                  <a:lnTo>
                    <a:pt x="346951" y="26035"/>
                  </a:lnTo>
                  <a:lnTo>
                    <a:pt x="306984" y="8458"/>
                  </a:lnTo>
                  <a:lnTo>
                    <a:pt x="262280" y="381"/>
                  </a:lnTo>
                  <a:lnTo>
                    <a:pt x="262280" y="0"/>
                  </a:lnTo>
                  <a:lnTo>
                    <a:pt x="0" y="0"/>
                  </a:lnTo>
                  <a:lnTo>
                    <a:pt x="0" y="87439"/>
                  </a:lnTo>
                  <a:lnTo>
                    <a:pt x="250291" y="87439"/>
                  </a:lnTo>
                  <a:lnTo>
                    <a:pt x="282778" y="93459"/>
                  </a:lnTo>
                  <a:lnTo>
                    <a:pt x="309270" y="109855"/>
                  </a:lnTo>
                  <a:lnTo>
                    <a:pt x="327126" y="134175"/>
                  </a:lnTo>
                  <a:lnTo>
                    <a:pt x="333667" y="163957"/>
                  </a:lnTo>
                  <a:lnTo>
                    <a:pt x="327088" y="193725"/>
                  </a:lnTo>
                  <a:lnTo>
                    <a:pt x="309194" y="218046"/>
                  </a:lnTo>
                  <a:lnTo>
                    <a:pt x="282689" y="234442"/>
                  </a:lnTo>
                  <a:lnTo>
                    <a:pt x="250291" y="240461"/>
                  </a:lnTo>
                  <a:lnTo>
                    <a:pt x="0" y="240461"/>
                  </a:lnTo>
                  <a:lnTo>
                    <a:pt x="0" y="611886"/>
                  </a:lnTo>
                  <a:lnTo>
                    <a:pt x="95351" y="611886"/>
                  </a:lnTo>
                  <a:lnTo>
                    <a:pt x="95351" y="327901"/>
                  </a:lnTo>
                  <a:lnTo>
                    <a:pt x="262280" y="327901"/>
                  </a:lnTo>
                  <a:lnTo>
                    <a:pt x="262280" y="327520"/>
                  </a:lnTo>
                  <a:lnTo>
                    <a:pt x="306984" y="319519"/>
                  </a:lnTo>
                  <a:lnTo>
                    <a:pt x="346951" y="301955"/>
                  </a:lnTo>
                  <a:lnTo>
                    <a:pt x="380669" y="276263"/>
                  </a:lnTo>
                  <a:lnTo>
                    <a:pt x="406628" y="243789"/>
                  </a:lnTo>
                  <a:lnTo>
                    <a:pt x="423316" y="205955"/>
                  </a:lnTo>
                  <a:lnTo>
                    <a:pt x="429209" y="163957"/>
                  </a:lnTo>
                  <a:close/>
                </a:path>
                <a:path w="953770" h="612140">
                  <a:moveTo>
                    <a:pt x="762863" y="0"/>
                  </a:moveTo>
                  <a:lnTo>
                    <a:pt x="667512" y="0"/>
                  </a:lnTo>
                  <a:lnTo>
                    <a:pt x="286067" y="471093"/>
                  </a:lnTo>
                  <a:lnTo>
                    <a:pt x="286067" y="393293"/>
                  </a:lnTo>
                  <a:lnTo>
                    <a:pt x="190715" y="393293"/>
                  </a:lnTo>
                  <a:lnTo>
                    <a:pt x="190715" y="611695"/>
                  </a:lnTo>
                  <a:lnTo>
                    <a:pt x="286067" y="611695"/>
                  </a:lnTo>
                  <a:lnTo>
                    <a:pt x="667512" y="140614"/>
                  </a:lnTo>
                  <a:lnTo>
                    <a:pt x="667512" y="218414"/>
                  </a:lnTo>
                  <a:lnTo>
                    <a:pt x="762863" y="218414"/>
                  </a:lnTo>
                  <a:lnTo>
                    <a:pt x="762863" y="0"/>
                  </a:lnTo>
                  <a:close/>
                </a:path>
                <a:path w="953770" h="612140">
                  <a:moveTo>
                    <a:pt x="953401" y="0"/>
                  </a:moveTo>
                  <a:lnTo>
                    <a:pt x="858227" y="0"/>
                  </a:lnTo>
                  <a:lnTo>
                    <a:pt x="858227" y="283997"/>
                  </a:lnTo>
                  <a:lnTo>
                    <a:pt x="691299" y="283997"/>
                  </a:lnTo>
                  <a:lnTo>
                    <a:pt x="691299" y="284365"/>
                  </a:lnTo>
                  <a:lnTo>
                    <a:pt x="646595" y="292379"/>
                  </a:lnTo>
                  <a:lnTo>
                    <a:pt x="606628" y="309930"/>
                  </a:lnTo>
                  <a:lnTo>
                    <a:pt x="572909" y="335635"/>
                  </a:lnTo>
                  <a:lnTo>
                    <a:pt x="546963" y="368096"/>
                  </a:lnTo>
                  <a:lnTo>
                    <a:pt x="530275" y="405930"/>
                  </a:lnTo>
                  <a:lnTo>
                    <a:pt x="524383" y="447751"/>
                  </a:lnTo>
                  <a:lnTo>
                    <a:pt x="530263" y="489572"/>
                  </a:lnTo>
                  <a:lnTo>
                    <a:pt x="546912" y="527405"/>
                  </a:lnTo>
                  <a:lnTo>
                    <a:pt x="572846" y="559879"/>
                  </a:lnTo>
                  <a:lnTo>
                    <a:pt x="606552" y="585571"/>
                  </a:lnTo>
                  <a:lnTo>
                    <a:pt x="646531" y="603135"/>
                  </a:lnTo>
                  <a:lnTo>
                    <a:pt x="691299" y="611136"/>
                  </a:lnTo>
                  <a:lnTo>
                    <a:pt x="691299" y="611517"/>
                  </a:lnTo>
                  <a:lnTo>
                    <a:pt x="953401" y="611517"/>
                  </a:lnTo>
                  <a:lnTo>
                    <a:pt x="953401" y="524078"/>
                  </a:lnTo>
                  <a:lnTo>
                    <a:pt x="703110" y="524078"/>
                  </a:lnTo>
                  <a:lnTo>
                    <a:pt x="670623" y="518058"/>
                  </a:lnTo>
                  <a:lnTo>
                    <a:pt x="644131" y="501662"/>
                  </a:lnTo>
                  <a:lnTo>
                    <a:pt x="626275" y="477342"/>
                  </a:lnTo>
                  <a:lnTo>
                    <a:pt x="619734" y="447573"/>
                  </a:lnTo>
                  <a:lnTo>
                    <a:pt x="626275" y="417791"/>
                  </a:lnTo>
                  <a:lnTo>
                    <a:pt x="644131" y="393471"/>
                  </a:lnTo>
                  <a:lnTo>
                    <a:pt x="670623" y="377075"/>
                  </a:lnTo>
                  <a:lnTo>
                    <a:pt x="703110" y="371055"/>
                  </a:lnTo>
                  <a:lnTo>
                    <a:pt x="953401" y="371055"/>
                  </a:lnTo>
                  <a:lnTo>
                    <a:pt x="953401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34286" y="795787"/>
              <a:ext cx="1835436" cy="220074"/>
            </a:xfrm>
            <a:prstGeom prst="rect">
              <a:avLst/>
            </a:prstGeom>
          </p:spPr>
        </p:pic>
        <p:grpSp>
          <p:nvGrpSpPr>
            <p:cNvPr id="105" name="object 15"/>
            <p:cNvGrpSpPr/>
            <p:nvPr/>
          </p:nvGrpSpPr>
          <p:grpSpPr>
            <a:xfrm>
              <a:off x="5780941" y="840615"/>
              <a:ext cx="1377950" cy="175895"/>
              <a:chOff x="5780941" y="840615"/>
              <a:chExt cx="1377950" cy="175895"/>
            </a:xfrm>
          </p:grpSpPr>
          <p:pic>
            <p:nvPicPr>
              <p:cNvPr id="128" name="object 16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5780941" y="843581"/>
                <a:ext cx="157149" cy="168947"/>
              </a:xfrm>
              <a:prstGeom prst="rect">
                <a:avLst/>
              </a:prstGeom>
            </p:spPr>
          </p:pic>
          <p:pic>
            <p:nvPicPr>
              <p:cNvPr id="129" name="object 17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5980521" y="843581"/>
                <a:ext cx="155858" cy="168947"/>
              </a:xfrm>
              <a:prstGeom prst="rect">
                <a:avLst/>
              </a:prstGeom>
            </p:spPr>
          </p:pic>
          <p:pic>
            <p:nvPicPr>
              <p:cNvPr id="130" name="object 18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6167177" y="840615"/>
                <a:ext cx="316513" cy="175245"/>
              </a:xfrm>
              <a:prstGeom prst="rect">
                <a:avLst/>
              </a:prstGeom>
            </p:spPr>
          </p:pic>
          <p:pic>
            <p:nvPicPr>
              <p:cNvPr id="131" name="object 19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6508596" y="843581"/>
                <a:ext cx="157149" cy="168947"/>
              </a:xfrm>
              <a:prstGeom prst="rect">
                <a:avLst/>
              </a:prstGeom>
            </p:spPr>
          </p:pic>
          <p:pic>
            <p:nvPicPr>
              <p:cNvPr id="132" name="object 20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6690640" y="843581"/>
                <a:ext cx="467758" cy="172637"/>
              </a:xfrm>
              <a:prstGeom prst="rect">
                <a:avLst/>
              </a:prstGeom>
            </p:spPr>
          </p:pic>
        </p:grpSp>
        <p:sp>
          <p:nvSpPr>
            <p:cNvPr id="106" name="object 21"/>
            <p:cNvSpPr/>
            <p:nvPr/>
          </p:nvSpPr>
          <p:spPr>
            <a:xfrm>
              <a:off x="3835943" y="1111263"/>
              <a:ext cx="211454" cy="227965"/>
            </a:xfrm>
            <a:custGeom>
              <a:avLst/>
              <a:gdLst/>
              <a:ahLst/>
              <a:cxnLst/>
              <a:rect l="l" t="t" r="r" b="b"/>
              <a:pathLst>
                <a:path w="211454" h="227965">
                  <a:moveTo>
                    <a:pt x="120075" y="0"/>
                  </a:moveTo>
                  <a:lnTo>
                    <a:pt x="72303" y="8336"/>
                  </a:lnTo>
                  <a:lnTo>
                    <a:pt x="34307" y="32048"/>
                  </a:lnTo>
                  <a:lnTo>
                    <a:pt x="9038" y="68171"/>
                  </a:lnTo>
                  <a:lnTo>
                    <a:pt x="0" y="113742"/>
                  </a:lnTo>
                  <a:lnTo>
                    <a:pt x="556" y="125943"/>
                  </a:lnTo>
                  <a:lnTo>
                    <a:pt x="13943" y="169387"/>
                  </a:lnTo>
                  <a:lnTo>
                    <a:pt x="42497" y="202659"/>
                  </a:lnTo>
                  <a:lnTo>
                    <a:pt x="83393" y="222796"/>
                  </a:lnTo>
                  <a:lnTo>
                    <a:pt x="119706" y="227485"/>
                  </a:lnTo>
                  <a:lnTo>
                    <a:pt x="119890" y="226930"/>
                  </a:lnTo>
                  <a:lnTo>
                    <a:pt x="134038" y="226304"/>
                  </a:lnTo>
                  <a:lnTo>
                    <a:pt x="172089" y="216926"/>
                  </a:lnTo>
                  <a:lnTo>
                    <a:pt x="211192" y="187842"/>
                  </a:lnTo>
                  <a:lnTo>
                    <a:pt x="178360" y="157647"/>
                  </a:lnTo>
                  <a:lnTo>
                    <a:pt x="172519" y="163867"/>
                  </a:lnTo>
                  <a:lnTo>
                    <a:pt x="166348" y="169201"/>
                  </a:lnTo>
                  <a:lnTo>
                    <a:pt x="130862" y="183353"/>
                  </a:lnTo>
                  <a:lnTo>
                    <a:pt x="122842" y="183767"/>
                  </a:lnTo>
                  <a:lnTo>
                    <a:pt x="115265" y="183454"/>
                  </a:lnTo>
                  <a:lnTo>
                    <a:pt x="77058" y="168761"/>
                  </a:lnTo>
                  <a:lnTo>
                    <a:pt x="55077" y="135492"/>
                  </a:lnTo>
                  <a:lnTo>
                    <a:pt x="52198" y="113557"/>
                  </a:lnTo>
                  <a:lnTo>
                    <a:pt x="52512" y="105921"/>
                  </a:lnTo>
                  <a:lnTo>
                    <a:pt x="67660" y="67731"/>
                  </a:lnTo>
                  <a:lnTo>
                    <a:pt x="101080" y="46161"/>
                  </a:lnTo>
                  <a:lnTo>
                    <a:pt x="122842" y="43348"/>
                  </a:lnTo>
                  <a:lnTo>
                    <a:pt x="130862" y="43762"/>
                  </a:lnTo>
                  <a:lnTo>
                    <a:pt x="166348" y="57867"/>
                  </a:lnTo>
                  <a:lnTo>
                    <a:pt x="178360" y="69097"/>
                  </a:lnTo>
                  <a:lnTo>
                    <a:pt x="211192" y="38902"/>
                  </a:lnTo>
                  <a:lnTo>
                    <a:pt x="172089" y="9818"/>
                  </a:lnTo>
                  <a:lnTo>
                    <a:pt x="134116" y="622"/>
                  </a:lnTo>
                  <a:lnTo>
                    <a:pt x="120075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22"/>
            <p:cNvSpPr/>
            <p:nvPr/>
          </p:nvSpPr>
          <p:spPr>
            <a:xfrm>
              <a:off x="4055427" y="1115154"/>
              <a:ext cx="516890" cy="219710"/>
            </a:xfrm>
            <a:custGeom>
              <a:avLst/>
              <a:gdLst/>
              <a:ahLst/>
              <a:cxnLst/>
              <a:rect l="l" t="t" r="r" b="b"/>
              <a:pathLst>
                <a:path w="516889" h="219709">
                  <a:moveTo>
                    <a:pt x="191643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0" y="41910"/>
                  </a:lnTo>
                  <a:lnTo>
                    <a:pt x="70459" y="41910"/>
                  </a:lnTo>
                  <a:lnTo>
                    <a:pt x="70459" y="219710"/>
                  </a:lnTo>
                  <a:lnTo>
                    <a:pt x="120992" y="219710"/>
                  </a:lnTo>
                  <a:lnTo>
                    <a:pt x="120992" y="41910"/>
                  </a:lnTo>
                  <a:lnTo>
                    <a:pt x="76619" y="41910"/>
                  </a:lnTo>
                  <a:lnTo>
                    <a:pt x="76619" y="36220"/>
                  </a:lnTo>
                  <a:lnTo>
                    <a:pt x="82080" y="41694"/>
                  </a:lnTo>
                  <a:lnTo>
                    <a:pt x="109562" y="41694"/>
                  </a:lnTo>
                  <a:lnTo>
                    <a:pt x="120992" y="41694"/>
                  </a:lnTo>
                  <a:lnTo>
                    <a:pt x="191643" y="41694"/>
                  </a:lnTo>
                  <a:lnTo>
                    <a:pt x="191643" y="30480"/>
                  </a:lnTo>
                  <a:lnTo>
                    <a:pt x="191643" y="30022"/>
                  </a:lnTo>
                  <a:lnTo>
                    <a:pt x="191643" y="0"/>
                  </a:lnTo>
                  <a:close/>
                </a:path>
                <a:path w="516889" h="219709">
                  <a:moveTo>
                    <a:pt x="435851" y="219710"/>
                  </a:moveTo>
                  <a:lnTo>
                    <a:pt x="414655" y="172656"/>
                  </a:lnTo>
                  <a:lnTo>
                    <a:pt x="397306" y="134124"/>
                  </a:lnTo>
                  <a:lnTo>
                    <a:pt x="348589" y="25946"/>
                  </a:lnTo>
                  <a:lnTo>
                    <a:pt x="346481" y="21272"/>
                  </a:lnTo>
                  <a:lnTo>
                    <a:pt x="346481" y="134124"/>
                  </a:lnTo>
                  <a:lnTo>
                    <a:pt x="276364" y="134124"/>
                  </a:lnTo>
                  <a:lnTo>
                    <a:pt x="311505" y="50215"/>
                  </a:lnTo>
                  <a:lnTo>
                    <a:pt x="346481" y="134124"/>
                  </a:lnTo>
                  <a:lnTo>
                    <a:pt x="346481" y="21272"/>
                  </a:lnTo>
                  <a:lnTo>
                    <a:pt x="336981" y="190"/>
                  </a:lnTo>
                  <a:lnTo>
                    <a:pt x="286448" y="190"/>
                  </a:lnTo>
                  <a:lnTo>
                    <a:pt x="187960" y="219710"/>
                  </a:lnTo>
                  <a:lnTo>
                    <a:pt x="240525" y="219710"/>
                  </a:lnTo>
                  <a:lnTo>
                    <a:pt x="260223" y="172656"/>
                  </a:lnTo>
                  <a:lnTo>
                    <a:pt x="362559" y="172656"/>
                  </a:lnTo>
                  <a:lnTo>
                    <a:pt x="382181" y="219710"/>
                  </a:lnTo>
                  <a:lnTo>
                    <a:pt x="435851" y="219710"/>
                  </a:lnTo>
                  <a:close/>
                </a:path>
                <a:path w="516889" h="219709">
                  <a:moveTo>
                    <a:pt x="516458" y="0"/>
                  </a:moveTo>
                  <a:lnTo>
                    <a:pt x="465366" y="0"/>
                  </a:lnTo>
                  <a:lnTo>
                    <a:pt x="465366" y="86360"/>
                  </a:lnTo>
                  <a:lnTo>
                    <a:pt x="465366" y="129540"/>
                  </a:lnTo>
                  <a:lnTo>
                    <a:pt x="465366" y="219710"/>
                  </a:lnTo>
                  <a:lnTo>
                    <a:pt x="516458" y="219710"/>
                  </a:lnTo>
                  <a:lnTo>
                    <a:pt x="516458" y="129540"/>
                  </a:lnTo>
                  <a:lnTo>
                    <a:pt x="512584" y="129540"/>
                  </a:lnTo>
                  <a:lnTo>
                    <a:pt x="512584" y="86360"/>
                  </a:lnTo>
                  <a:lnTo>
                    <a:pt x="516458" y="86360"/>
                  </a:lnTo>
                  <a:lnTo>
                    <a:pt x="51645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23"/>
            <p:cNvSpPr/>
            <p:nvPr/>
          </p:nvSpPr>
          <p:spPr>
            <a:xfrm>
              <a:off x="4672406" y="1115154"/>
              <a:ext cx="51435" cy="219710"/>
            </a:xfrm>
            <a:custGeom>
              <a:avLst/>
              <a:gdLst/>
              <a:ahLst/>
              <a:cxnLst/>
              <a:rect l="l" t="t" r="r" b="b"/>
              <a:pathLst>
                <a:path w="51435" h="219709">
                  <a:moveTo>
                    <a:pt x="51269" y="0"/>
                  </a:moveTo>
                  <a:lnTo>
                    <a:pt x="0" y="0"/>
                  </a:lnTo>
                  <a:lnTo>
                    <a:pt x="0" y="86360"/>
                  </a:lnTo>
                  <a:lnTo>
                    <a:pt x="0" y="129540"/>
                  </a:lnTo>
                  <a:lnTo>
                    <a:pt x="0" y="219710"/>
                  </a:lnTo>
                  <a:lnTo>
                    <a:pt x="51269" y="219710"/>
                  </a:lnTo>
                  <a:lnTo>
                    <a:pt x="51269" y="129540"/>
                  </a:lnTo>
                  <a:lnTo>
                    <a:pt x="3683" y="129540"/>
                  </a:lnTo>
                  <a:lnTo>
                    <a:pt x="3683" y="86360"/>
                  </a:lnTo>
                  <a:lnTo>
                    <a:pt x="51269" y="86360"/>
                  </a:lnTo>
                  <a:lnTo>
                    <a:pt x="51269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09" name="object 24"/>
            <p:cNvGrpSpPr/>
            <p:nvPr/>
          </p:nvGrpSpPr>
          <p:grpSpPr>
            <a:xfrm>
              <a:off x="4568013" y="1111414"/>
              <a:ext cx="2335530" cy="270510"/>
              <a:chOff x="4568013" y="1111414"/>
              <a:chExt cx="2335530" cy="270510"/>
            </a:xfrm>
          </p:grpSpPr>
          <p:sp>
            <p:nvSpPr>
              <p:cNvPr id="121" name="object 25"/>
              <p:cNvSpPr/>
              <p:nvPr/>
            </p:nvSpPr>
            <p:spPr>
              <a:xfrm>
                <a:off x="4568012" y="1115535"/>
                <a:ext cx="437515" cy="265430"/>
              </a:xfrm>
              <a:custGeom>
                <a:avLst/>
                <a:gdLst/>
                <a:ahLst/>
                <a:cxnLst/>
                <a:rect l="l" t="t" r="r" b="b"/>
                <a:pathLst>
                  <a:path w="437514" h="265430">
                    <a:moveTo>
                      <a:pt x="104394" y="86321"/>
                    </a:moveTo>
                    <a:lnTo>
                      <a:pt x="3873" y="86321"/>
                    </a:lnTo>
                    <a:lnTo>
                      <a:pt x="0" y="86321"/>
                    </a:lnTo>
                    <a:lnTo>
                      <a:pt x="0" y="129298"/>
                    </a:lnTo>
                    <a:lnTo>
                      <a:pt x="3873" y="129298"/>
                    </a:lnTo>
                    <a:lnTo>
                      <a:pt x="104394" y="129298"/>
                    </a:lnTo>
                    <a:lnTo>
                      <a:pt x="104394" y="86321"/>
                    </a:lnTo>
                    <a:close/>
                  </a:path>
                  <a:path w="437514" h="265430">
                    <a:moveTo>
                      <a:pt x="155663" y="86321"/>
                    </a:moveTo>
                    <a:lnTo>
                      <a:pt x="108077" y="86321"/>
                    </a:lnTo>
                    <a:lnTo>
                      <a:pt x="108077" y="129298"/>
                    </a:lnTo>
                    <a:lnTo>
                      <a:pt x="155663" y="129298"/>
                    </a:lnTo>
                    <a:lnTo>
                      <a:pt x="155663" y="86321"/>
                    </a:lnTo>
                    <a:close/>
                  </a:path>
                  <a:path w="437514" h="265430">
                    <a:moveTo>
                      <a:pt x="437311" y="178015"/>
                    </a:moveTo>
                    <a:lnTo>
                      <a:pt x="406146" y="178015"/>
                    </a:lnTo>
                    <a:lnTo>
                      <a:pt x="406146" y="41122"/>
                    </a:lnTo>
                    <a:lnTo>
                      <a:pt x="406146" y="0"/>
                    </a:lnTo>
                    <a:lnTo>
                      <a:pt x="355790" y="0"/>
                    </a:lnTo>
                    <a:lnTo>
                      <a:pt x="355790" y="41122"/>
                    </a:lnTo>
                    <a:lnTo>
                      <a:pt x="355790" y="178015"/>
                    </a:lnTo>
                    <a:lnTo>
                      <a:pt x="257378" y="178015"/>
                    </a:lnTo>
                    <a:lnTo>
                      <a:pt x="258406" y="176911"/>
                    </a:lnTo>
                    <a:lnTo>
                      <a:pt x="262089" y="170053"/>
                    </a:lnTo>
                    <a:lnTo>
                      <a:pt x="274129" y="129044"/>
                    </a:lnTo>
                    <a:lnTo>
                      <a:pt x="278498" y="83197"/>
                    </a:lnTo>
                    <a:lnTo>
                      <a:pt x="279984" y="41122"/>
                    </a:lnTo>
                    <a:lnTo>
                      <a:pt x="355790" y="41122"/>
                    </a:lnTo>
                    <a:lnTo>
                      <a:pt x="355790" y="0"/>
                    </a:lnTo>
                    <a:lnTo>
                      <a:pt x="236270" y="0"/>
                    </a:lnTo>
                    <a:lnTo>
                      <a:pt x="233692" y="68719"/>
                    </a:lnTo>
                    <a:lnTo>
                      <a:pt x="233172" y="80213"/>
                    </a:lnTo>
                    <a:lnTo>
                      <a:pt x="229603" y="121945"/>
                    </a:lnTo>
                    <a:lnTo>
                      <a:pt x="219138" y="160426"/>
                    </a:lnTo>
                    <a:lnTo>
                      <a:pt x="201676" y="178015"/>
                    </a:lnTo>
                    <a:lnTo>
                      <a:pt x="193662" y="178015"/>
                    </a:lnTo>
                    <a:lnTo>
                      <a:pt x="186842" y="178015"/>
                    </a:lnTo>
                    <a:lnTo>
                      <a:pt x="186474" y="264909"/>
                    </a:lnTo>
                    <a:lnTo>
                      <a:pt x="233870" y="264909"/>
                    </a:lnTo>
                    <a:lnTo>
                      <a:pt x="233870" y="219329"/>
                    </a:lnTo>
                    <a:lnTo>
                      <a:pt x="389915" y="219329"/>
                    </a:lnTo>
                    <a:lnTo>
                      <a:pt x="389915" y="264909"/>
                    </a:lnTo>
                    <a:lnTo>
                      <a:pt x="437311" y="264909"/>
                    </a:lnTo>
                    <a:lnTo>
                      <a:pt x="437311" y="219329"/>
                    </a:lnTo>
                    <a:lnTo>
                      <a:pt x="437311" y="196913"/>
                    </a:lnTo>
                    <a:lnTo>
                      <a:pt x="437311" y="178015"/>
                    </a:lnTo>
                    <a:close/>
                  </a:path>
                </a:pathLst>
              </a:custGeom>
              <a:solidFill>
                <a:srgbClr val="00527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22" name="object 26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5016034" y="1115343"/>
                <a:ext cx="247897" cy="219520"/>
              </a:xfrm>
              <a:prstGeom prst="rect">
                <a:avLst/>
              </a:prstGeom>
            </p:spPr>
          </p:pic>
          <p:pic>
            <p:nvPicPr>
              <p:cNvPr id="123" name="object 27"/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5293267" y="1115154"/>
                <a:ext cx="388440" cy="219709"/>
              </a:xfrm>
              <a:prstGeom prst="rect">
                <a:avLst/>
              </a:prstGeom>
            </p:spPr>
          </p:pic>
          <p:pic>
            <p:nvPicPr>
              <p:cNvPr id="124" name="object 28"/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5713984" y="1115343"/>
                <a:ext cx="204367" cy="219520"/>
              </a:xfrm>
              <a:prstGeom prst="rect">
                <a:avLst/>
              </a:prstGeom>
            </p:spPr>
          </p:pic>
          <p:pic>
            <p:nvPicPr>
              <p:cNvPr id="125" name="object 29"/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5953403" y="1111414"/>
                <a:ext cx="450044" cy="227150"/>
              </a:xfrm>
              <a:prstGeom prst="rect">
                <a:avLst/>
              </a:prstGeom>
            </p:spPr>
          </p:pic>
          <p:pic>
            <p:nvPicPr>
              <p:cNvPr id="126" name="object 30"/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6432784" y="1115929"/>
                <a:ext cx="231850" cy="265429"/>
              </a:xfrm>
              <a:prstGeom prst="rect">
                <a:avLst/>
              </a:prstGeom>
            </p:spPr>
          </p:pic>
          <p:pic>
            <p:nvPicPr>
              <p:cNvPr id="127" name="object 31"/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6698564" y="1115343"/>
                <a:ext cx="204367" cy="219520"/>
              </a:xfrm>
              <a:prstGeom prst="rect">
                <a:avLst/>
              </a:prstGeom>
            </p:spPr>
          </p:pic>
        </p:grpSp>
        <p:pic>
          <p:nvPicPr>
            <p:cNvPr id="110" name="object 3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957719" y="1115343"/>
              <a:ext cx="204367" cy="219520"/>
            </a:xfrm>
            <a:prstGeom prst="rect">
              <a:avLst/>
            </a:prstGeom>
          </p:spPr>
        </p:pic>
        <p:grpSp>
          <p:nvGrpSpPr>
            <p:cNvPr id="111" name="object 33"/>
            <p:cNvGrpSpPr/>
            <p:nvPr/>
          </p:nvGrpSpPr>
          <p:grpSpPr>
            <a:xfrm>
              <a:off x="3833356" y="1568096"/>
              <a:ext cx="706120" cy="95250"/>
              <a:chOff x="3833356" y="1568096"/>
              <a:chExt cx="706120" cy="95250"/>
            </a:xfrm>
          </p:grpSpPr>
          <p:pic>
            <p:nvPicPr>
              <p:cNvPr id="117" name="object 34"/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3833356" y="1568096"/>
                <a:ext cx="291245" cy="94847"/>
              </a:xfrm>
              <a:prstGeom prst="rect">
                <a:avLst/>
              </a:prstGeom>
            </p:spPr>
          </p:pic>
          <p:pic>
            <p:nvPicPr>
              <p:cNvPr id="118" name="object 35"/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4144333" y="1568096"/>
                <a:ext cx="92592" cy="94847"/>
              </a:xfrm>
              <a:prstGeom prst="rect">
                <a:avLst/>
              </a:prstGeom>
            </p:spPr>
          </p:pic>
          <p:pic>
            <p:nvPicPr>
              <p:cNvPr id="119" name="object 36"/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4257029" y="1568280"/>
                <a:ext cx="172464" cy="94477"/>
              </a:xfrm>
              <a:prstGeom prst="rect">
                <a:avLst/>
              </a:prstGeom>
            </p:spPr>
          </p:pic>
          <p:sp>
            <p:nvSpPr>
              <p:cNvPr id="120" name="object 37"/>
              <p:cNvSpPr/>
              <p:nvPr/>
            </p:nvSpPr>
            <p:spPr>
              <a:xfrm>
                <a:off x="4454563" y="1568938"/>
                <a:ext cx="84455" cy="92710"/>
              </a:xfrm>
              <a:custGeom>
                <a:avLst/>
                <a:gdLst/>
                <a:ahLst/>
                <a:cxnLst/>
                <a:rect l="l" t="t" r="r" b="b"/>
                <a:pathLst>
                  <a:path w="84454" h="92710">
                    <a:moveTo>
                      <a:pt x="84302" y="0"/>
                    </a:moveTo>
                    <a:lnTo>
                      <a:pt x="64008" y="0"/>
                    </a:lnTo>
                    <a:lnTo>
                      <a:pt x="64008" y="38100"/>
                    </a:lnTo>
                    <a:lnTo>
                      <a:pt x="20294" y="38100"/>
                    </a:lnTo>
                    <a:lnTo>
                      <a:pt x="20294" y="0"/>
                    </a:lnTo>
                    <a:lnTo>
                      <a:pt x="0" y="0"/>
                    </a:lnTo>
                    <a:lnTo>
                      <a:pt x="0" y="38100"/>
                    </a:lnTo>
                    <a:lnTo>
                      <a:pt x="0" y="55880"/>
                    </a:lnTo>
                    <a:lnTo>
                      <a:pt x="0" y="92710"/>
                    </a:lnTo>
                    <a:lnTo>
                      <a:pt x="20294" y="92710"/>
                    </a:lnTo>
                    <a:lnTo>
                      <a:pt x="20294" y="55880"/>
                    </a:lnTo>
                    <a:lnTo>
                      <a:pt x="64008" y="55880"/>
                    </a:lnTo>
                    <a:lnTo>
                      <a:pt x="64008" y="92710"/>
                    </a:lnTo>
                    <a:lnTo>
                      <a:pt x="84302" y="92710"/>
                    </a:lnTo>
                    <a:lnTo>
                      <a:pt x="84302" y="55880"/>
                    </a:lnTo>
                    <a:lnTo>
                      <a:pt x="84302" y="38100"/>
                    </a:lnTo>
                    <a:lnTo>
                      <a:pt x="84302" y="0"/>
                    </a:lnTo>
                    <a:close/>
                  </a:path>
                </a:pathLst>
              </a:custGeom>
              <a:solidFill>
                <a:srgbClr val="00527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112" name="object 3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611168" y="1569201"/>
              <a:ext cx="78759" cy="92439"/>
            </a:xfrm>
            <a:prstGeom prst="rect">
              <a:avLst/>
            </a:prstGeom>
          </p:spPr>
        </p:pic>
        <p:grpSp>
          <p:nvGrpSpPr>
            <p:cNvPr id="113" name="object 39"/>
            <p:cNvGrpSpPr/>
            <p:nvPr/>
          </p:nvGrpSpPr>
          <p:grpSpPr>
            <a:xfrm>
              <a:off x="4744159" y="1538637"/>
              <a:ext cx="363220" cy="125095"/>
              <a:chOff x="4744159" y="1538637"/>
              <a:chExt cx="363220" cy="125095"/>
            </a:xfrm>
          </p:grpSpPr>
          <p:sp>
            <p:nvSpPr>
              <p:cNvPr id="115" name="object 40"/>
              <p:cNvSpPr/>
              <p:nvPr/>
            </p:nvSpPr>
            <p:spPr>
              <a:xfrm>
                <a:off x="4744148" y="1540998"/>
                <a:ext cx="4572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45720" h="120650">
                    <a:moveTo>
                      <a:pt x="45199" y="0"/>
                    </a:moveTo>
                    <a:lnTo>
                      <a:pt x="0" y="0"/>
                    </a:lnTo>
                    <a:lnTo>
                      <a:pt x="0" y="7620"/>
                    </a:lnTo>
                    <a:lnTo>
                      <a:pt x="0" y="17780"/>
                    </a:lnTo>
                    <a:lnTo>
                      <a:pt x="24168" y="17780"/>
                    </a:lnTo>
                    <a:lnTo>
                      <a:pt x="24168" y="120650"/>
                    </a:lnTo>
                    <a:lnTo>
                      <a:pt x="45199" y="120650"/>
                    </a:lnTo>
                    <a:lnTo>
                      <a:pt x="45199" y="18389"/>
                    </a:lnTo>
                    <a:lnTo>
                      <a:pt x="45199" y="17780"/>
                    </a:lnTo>
                    <a:lnTo>
                      <a:pt x="45199" y="8204"/>
                    </a:lnTo>
                    <a:lnTo>
                      <a:pt x="32829" y="8204"/>
                    </a:lnTo>
                    <a:lnTo>
                      <a:pt x="32829" y="17780"/>
                    </a:lnTo>
                    <a:lnTo>
                      <a:pt x="28232" y="17780"/>
                    </a:lnTo>
                    <a:lnTo>
                      <a:pt x="28232" y="12700"/>
                    </a:lnTo>
                    <a:lnTo>
                      <a:pt x="32829" y="17780"/>
                    </a:lnTo>
                    <a:lnTo>
                      <a:pt x="32829" y="8204"/>
                    </a:lnTo>
                    <a:lnTo>
                      <a:pt x="28232" y="8204"/>
                    </a:lnTo>
                    <a:lnTo>
                      <a:pt x="28232" y="7620"/>
                    </a:lnTo>
                    <a:lnTo>
                      <a:pt x="45199" y="7620"/>
                    </a:lnTo>
                    <a:lnTo>
                      <a:pt x="45199" y="0"/>
                    </a:lnTo>
                    <a:close/>
                  </a:path>
                </a:pathLst>
              </a:custGeom>
              <a:solidFill>
                <a:srgbClr val="00527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16" name="object 41"/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4808897" y="1538637"/>
                <a:ext cx="298433" cy="124856"/>
              </a:xfrm>
              <a:prstGeom prst="rect">
                <a:avLst/>
              </a:prstGeom>
            </p:spPr>
          </p:pic>
        </p:grpSp>
        <p:pic>
          <p:nvPicPr>
            <p:cNvPr id="114" name="object 4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167647" y="1568096"/>
              <a:ext cx="374242" cy="128186"/>
            </a:xfrm>
            <a:prstGeom prst="rect">
              <a:avLst/>
            </a:prstGeom>
          </p:spPr>
        </p:pic>
      </p:grpSp>
      <p:sp>
        <p:nvSpPr>
          <p:cNvPr id="134" name="Прямоугольник 133"/>
          <p:cNvSpPr/>
          <p:nvPr/>
        </p:nvSpPr>
        <p:spPr>
          <a:xfrm>
            <a:off x="725186" y="1976540"/>
            <a:ext cx="126991" cy="262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B1B014-3EC9-4121-8E39-D5BCDFB79971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 l="11704" b="18104"/>
          <a:stretch/>
        </p:blipFill>
        <p:spPr>
          <a:xfrm>
            <a:off x="8106877" y="4895334"/>
            <a:ext cx="1820070" cy="1053770"/>
          </a:xfrm>
          <a:prstGeom prst="rect">
            <a:avLst/>
          </a:prstGeom>
        </p:spPr>
      </p:pic>
      <p:sp>
        <p:nvSpPr>
          <p:cNvPr id="133" name="object 111">
            <a:extLst>
              <a:ext uri="{FF2B5EF4-FFF2-40B4-BE49-F238E27FC236}">
                <a16:creationId xmlns:a16="http://schemas.microsoft.com/office/drawing/2014/main" id="{7865D8BB-E8DE-444B-A192-CE8D4F67F8E9}"/>
              </a:ext>
            </a:extLst>
          </p:cNvPr>
          <p:cNvSpPr/>
          <p:nvPr/>
        </p:nvSpPr>
        <p:spPr>
          <a:xfrm>
            <a:off x="9679839" y="5789724"/>
            <a:ext cx="80297" cy="175087"/>
          </a:xfrm>
          <a:custGeom>
            <a:avLst/>
            <a:gdLst/>
            <a:ahLst/>
            <a:cxnLst/>
            <a:rect l="l" t="t" r="r" b="b"/>
            <a:pathLst>
              <a:path w="130175" h="283845">
                <a:moveTo>
                  <a:pt x="67520" y="0"/>
                </a:moveTo>
                <a:lnTo>
                  <a:pt x="25349" y="27697"/>
                </a:lnTo>
                <a:lnTo>
                  <a:pt x="10297" y="76627"/>
                </a:lnTo>
                <a:lnTo>
                  <a:pt x="10017" y="92112"/>
                </a:lnTo>
                <a:lnTo>
                  <a:pt x="10674" y="104040"/>
                </a:lnTo>
                <a:lnTo>
                  <a:pt x="12786" y="117584"/>
                </a:lnTo>
                <a:lnTo>
                  <a:pt x="16487" y="130988"/>
                </a:lnTo>
                <a:lnTo>
                  <a:pt x="14715" y="132182"/>
                </a:lnTo>
                <a:lnTo>
                  <a:pt x="0" y="159278"/>
                </a:lnTo>
                <a:lnTo>
                  <a:pt x="899" y="166171"/>
                </a:lnTo>
                <a:lnTo>
                  <a:pt x="27240" y="205762"/>
                </a:lnTo>
                <a:lnTo>
                  <a:pt x="51851" y="227082"/>
                </a:lnTo>
                <a:lnTo>
                  <a:pt x="56775" y="231238"/>
                </a:lnTo>
                <a:lnTo>
                  <a:pt x="61952" y="235462"/>
                </a:lnTo>
                <a:lnTo>
                  <a:pt x="61929" y="283716"/>
                </a:lnTo>
                <a:lnTo>
                  <a:pt x="66047" y="283716"/>
                </a:lnTo>
                <a:lnTo>
                  <a:pt x="66047" y="237826"/>
                </a:lnTo>
                <a:lnTo>
                  <a:pt x="86336" y="219897"/>
                </a:lnTo>
                <a:lnTo>
                  <a:pt x="67059" y="219897"/>
                </a:lnTo>
                <a:lnTo>
                  <a:pt x="67059" y="219691"/>
                </a:lnTo>
                <a:lnTo>
                  <a:pt x="61698" y="219691"/>
                </a:lnTo>
                <a:lnTo>
                  <a:pt x="59421" y="218221"/>
                </a:lnTo>
                <a:lnTo>
                  <a:pt x="26935" y="188650"/>
                </a:lnTo>
                <a:lnTo>
                  <a:pt x="14577" y="168820"/>
                </a:lnTo>
                <a:lnTo>
                  <a:pt x="8848" y="156584"/>
                </a:lnTo>
                <a:lnTo>
                  <a:pt x="11195" y="150202"/>
                </a:lnTo>
                <a:lnTo>
                  <a:pt x="20697" y="141892"/>
                </a:lnTo>
                <a:lnTo>
                  <a:pt x="24770" y="139390"/>
                </a:lnTo>
                <a:lnTo>
                  <a:pt x="29394" y="136038"/>
                </a:lnTo>
                <a:lnTo>
                  <a:pt x="28931" y="134064"/>
                </a:lnTo>
                <a:lnTo>
                  <a:pt x="28405" y="131286"/>
                </a:lnTo>
                <a:lnTo>
                  <a:pt x="27646" y="128807"/>
                </a:lnTo>
                <a:lnTo>
                  <a:pt x="24342" y="116710"/>
                </a:lnTo>
                <a:lnTo>
                  <a:pt x="21991" y="104482"/>
                </a:lnTo>
                <a:lnTo>
                  <a:pt x="20858" y="92112"/>
                </a:lnTo>
                <a:lnTo>
                  <a:pt x="21203" y="79589"/>
                </a:lnTo>
                <a:lnTo>
                  <a:pt x="35647" y="32918"/>
                </a:lnTo>
                <a:lnTo>
                  <a:pt x="50424" y="16298"/>
                </a:lnTo>
                <a:lnTo>
                  <a:pt x="52656" y="14760"/>
                </a:lnTo>
                <a:lnTo>
                  <a:pt x="58904" y="11681"/>
                </a:lnTo>
                <a:lnTo>
                  <a:pt x="65121" y="10886"/>
                </a:lnTo>
                <a:lnTo>
                  <a:pt x="90079" y="10886"/>
                </a:lnTo>
                <a:lnTo>
                  <a:pt x="86985" y="7988"/>
                </a:lnTo>
                <a:lnTo>
                  <a:pt x="81371" y="3374"/>
                </a:lnTo>
                <a:lnTo>
                  <a:pt x="75135" y="527"/>
                </a:lnTo>
                <a:lnTo>
                  <a:pt x="67520" y="0"/>
                </a:lnTo>
                <a:close/>
              </a:path>
              <a:path w="130175" h="283845">
                <a:moveTo>
                  <a:pt x="90079" y="10886"/>
                </a:moveTo>
                <a:lnTo>
                  <a:pt x="65121" y="10886"/>
                </a:lnTo>
                <a:lnTo>
                  <a:pt x="71312" y="12133"/>
                </a:lnTo>
                <a:lnTo>
                  <a:pt x="77482" y="15174"/>
                </a:lnTo>
                <a:lnTo>
                  <a:pt x="100422" y="45728"/>
                </a:lnTo>
                <a:lnTo>
                  <a:pt x="108672" y="92112"/>
                </a:lnTo>
                <a:lnTo>
                  <a:pt x="107969" y="100309"/>
                </a:lnTo>
                <a:lnTo>
                  <a:pt x="106611" y="109073"/>
                </a:lnTo>
                <a:lnTo>
                  <a:pt x="104787" y="117764"/>
                </a:lnTo>
                <a:lnTo>
                  <a:pt x="102631" y="126397"/>
                </a:lnTo>
                <a:lnTo>
                  <a:pt x="101710" y="129863"/>
                </a:lnTo>
                <a:lnTo>
                  <a:pt x="101181" y="133444"/>
                </a:lnTo>
                <a:lnTo>
                  <a:pt x="100472" y="136933"/>
                </a:lnTo>
                <a:lnTo>
                  <a:pt x="103344" y="138701"/>
                </a:lnTo>
                <a:lnTo>
                  <a:pt x="105323" y="139964"/>
                </a:lnTo>
                <a:lnTo>
                  <a:pt x="107347" y="141180"/>
                </a:lnTo>
                <a:lnTo>
                  <a:pt x="113764" y="146315"/>
                </a:lnTo>
                <a:lnTo>
                  <a:pt x="117454" y="152360"/>
                </a:lnTo>
                <a:lnTo>
                  <a:pt x="118277" y="159278"/>
                </a:lnTo>
                <a:lnTo>
                  <a:pt x="116068" y="166983"/>
                </a:lnTo>
                <a:lnTo>
                  <a:pt x="86982" y="203300"/>
                </a:lnTo>
                <a:lnTo>
                  <a:pt x="68578" y="219254"/>
                </a:lnTo>
                <a:lnTo>
                  <a:pt x="67059" y="219897"/>
                </a:lnTo>
                <a:lnTo>
                  <a:pt x="86336" y="219897"/>
                </a:lnTo>
                <a:lnTo>
                  <a:pt x="96274" y="210929"/>
                </a:lnTo>
                <a:lnTo>
                  <a:pt x="124985" y="176022"/>
                </a:lnTo>
                <a:lnTo>
                  <a:pt x="129626" y="159278"/>
                </a:lnTo>
                <a:lnTo>
                  <a:pt x="129598" y="156584"/>
                </a:lnTo>
                <a:lnTo>
                  <a:pt x="116599" y="133444"/>
                </a:lnTo>
                <a:lnTo>
                  <a:pt x="113767" y="130552"/>
                </a:lnTo>
                <a:lnTo>
                  <a:pt x="115372" y="122816"/>
                </a:lnTo>
                <a:lnTo>
                  <a:pt x="116994" y="115343"/>
                </a:lnTo>
                <a:lnTo>
                  <a:pt x="118400" y="108025"/>
                </a:lnTo>
                <a:lnTo>
                  <a:pt x="119358" y="100754"/>
                </a:lnTo>
                <a:lnTo>
                  <a:pt x="119917" y="85422"/>
                </a:lnTo>
                <a:lnTo>
                  <a:pt x="118757" y="70280"/>
                </a:lnTo>
                <a:lnTo>
                  <a:pt x="106379" y="31477"/>
                </a:lnTo>
                <a:lnTo>
                  <a:pt x="94508" y="15034"/>
                </a:lnTo>
                <a:lnTo>
                  <a:pt x="90079" y="10886"/>
                </a:lnTo>
                <a:close/>
              </a:path>
              <a:path w="130175" h="283845">
                <a:moveTo>
                  <a:pt x="35699" y="160234"/>
                </a:moveTo>
                <a:lnTo>
                  <a:pt x="33858" y="161313"/>
                </a:lnTo>
                <a:lnTo>
                  <a:pt x="34180" y="162828"/>
                </a:lnTo>
                <a:lnTo>
                  <a:pt x="34042" y="164779"/>
                </a:lnTo>
                <a:lnTo>
                  <a:pt x="41499" y="172942"/>
                </a:lnTo>
                <a:lnTo>
                  <a:pt x="61698" y="194645"/>
                </a:lnTo>
                <a:lnTo>
                  <a:pt x="61698" y="219691"/>
                </a:lnTo>
                <a:lnTo>
                  <a:pt x="67059" y="219691"/>
                </a:lnTo>
                <a:lnTo>
                  <a:pt x="67059" y="194003"/>
                </a:lnTo>
                <a:lnTo>
                  <a:pt x="73779" y="187185"/>
                </a:lnTo>
                <a:lnTo>
                  <a:pt x="67036" y="187185"/>
                </a:lnTo>
                <a:lnTo>
                  <a:pt x="67028" y="186381"/>
                </a:lnTo>
                <a:lnTo>
                  <a:pt x="61998" y="186381"/>
                </a:lnTo>
                <a:lnTo>
                  <a:pt x="35699" y="160234"/>
                </a:lnTo>
                <a:close/>
              </a:path>
              <a:path w="130175" h="283845">
                <a:moveTo>
                  <a:pt x="93726" y="160693"/>
                </a:moveTo>
                <a:lnTo>
                  <a:pt x="67036" y="187185"/>
                </a:lnTo>
                <a:lnTo>
                  <a:pt x="73779" y="187185"/>
                </a:lnTo>
                <a:lnTo>
                  <a:pt x="96901" y="163723"/>
                </a:lnTo>
                <a:lnTo>
                  <a:pt x="93726" y="160693"/>
                </a:lnTo>
                <a:close/>
              </a:path>
              <a:path w="130175" h="283845">
                <a:moveTo>
                  <a:pt x="64229" y="49608"/>
                </a:moveTo>
                <a:lnTo>
                  <a:pt x="63539" y="50480"/>
                </a:lnTo>
                <a:lnTo>
                  <a:pt x="62343" y="51353"/>
                </a:lnTo>
                <a:lnTo>
                  <a:pt x="61906" y="55026"/>
                </a:lnTo>
                <a:lnTo>
                  <a:pt x="61998" y="186381"/>
                </a:lnTo>
                <a:lnTo>
                  <a:pt x="67028" y="186381"/>
                </a:lnTo>
                <a:lnTo>
                  <a:pt x="65564" y="50320"/>
                </a:lnTo>
                <a:lnTo>
                  <a:pt x="65081" y="50159"/>
                </a:lnTo>
                <a:lnTo>
                  <a:pt x="64229" y="49608"/>
                </a:lnTo>
                <a:close/>
              </a:path>
            </a:pathLst>
          </a:custGeom>
          <a:solidFill>
            <a:srgbClr val="1C1F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11">
            <a:extLst>
              <a:ext uri="{FF2B5EF4-FFF2-40B4-BE49-F238E27FC236}">
                <a16:creationId xmlns:a16="http://schemas.microsoft.com/office/drawing/2014/main" id="{DB6EB130-F0E7-4AF8-851B-7045EFC1D6B1}"/>
              </a:ext>
            </a:extLst>
          </p:cNvPr>
          <p:cNvSpPr/>
          <p:nvPr/>
        </p:nvSpPr>
        <p:spPr>
          <a:xfrm>
            <a:off x="9787781" y="5789724"/>
            <a:ext cx="80297" cy="175087"/>
          </a:xfrm>
          <a:custGeom>
            <a:avLst/>
            <a:gdLst/>
            <a:ahLst/>
            <a:cxnLst/>
            <a:rect l="l" t="t" r="r" b="b"/>
            <a:pathLst>
              <a:path w="130175" h="283845">
                <a:moveTo>
                  <a:pt x="67520" y="0"/>
                </a:moveTo>
                <a:lnTo>
                  <a:pt x="25349" y="27697"/>
                </a:lnTo>
                <a:lnTo>
                  <a:pt x="10297" y="76627"/>
                </a:lnTo>
                <a:lnTo>
                  <a:pt x="10017" y="92112"/>
                </a:lnTo>
                <a:lnTo>
                  <a:pt x="10674" y="104040"/>
                </a:lnTo>
                <a:lnTo>
                  <a:pt x="12786" y="117584"/>
                </a:lnTo>
                <a:lnTo>
                  <a:pt x="16487" y="130988"/>
                </a:lnTo>
                <a:lnTo>
                  <a:pt x="14715" y="132182"/>
                </a:lnTo>
                <a:lnTo>
                  <a:pt x="0" y="159278"/>
                </a:lnTo>
                <a:lnTo>
                  <a:pt x="899" y="166171"/>
                </a:lnTo>
                <a:lnTo>
                  <a:pt x="27240" y="205762"/>
                </a:lnTo>
                <a:lnTo>
                  <a:pt x="51851" y="227082"/>
                </a:lnTo>
                <a:lnTo>
                  <a:pt x="56775" y="231238"/>
                </a:lnTo>
                <a:lnTo>
                  <a:pt x="61952" y="235462"/>
                </a:lnTo>
                <a:lnTo>
                  <a:pt x="61929" y="283716"/>
                </a:lnTo>
                <a:lnTo>
                  <a:pt x="66047" y="283716"/>
                </a:lnTo>
                <a:lnTo>
                  <a:pt x="66047" y="237826"/>
                </a:lnTo>
                <a:lnTo>
                  <a:pt x="86336" y="219897"/>
                </a:lnTo>
                <a:lnTo>
                  <a:pt x="67059" y="219897"/>
                </a:lnTo>
                <a:lnTo>
                  <a:pt x="67059" y="219691"/>
                </a:lnTo>
                <a:lnTo>
                  <a:pt x="61698" y="219691"/>
                </a:lnTo>
                <a:lnTo>
                  <a:pt x="59421" y="218221"/>
                </a:lnTo>
                <a:lnTo>
                  <a:pt x="26935" y="188650"/>
                </a:lnTo>
                <a:lnTo>
                  <a:pt x="14577" y="168820"/>
                </a:lnTo>
                <a:lnTo>
                  <a:pt x="8848" y="156584"/>
                </a:lnTo>
                <a:lnTo>
                  <a:pt x="11195" y="150202"/>
                </a:lnTo>
                <a:lnTo>
                  <a:pt x="20697" y="141892"/>
                </a:lnTo>
                <a:lnTo>
                  <a:pt x="24770" y="139390"/>
                </a:lnTo>
                <a:lnTo>
                  <a:pt x="29394" y="136038"/>
                </a:lnTo>
                <a:lnTo>
                  <a:pt x="28931" y="134064"/>
                </a:lnTo>
                <a:lnTo>
                  <a:pt x="28405" y="131286"/>
                </a:lnTo>
                <a:lnTo>
                  <a:pt x="27646" y="128807"/>
                </a:lnTo>
                <a:lnTo>
                  <a:pt x="24342" y="116710"/>
                </a:lnTo>
                <a:lnTo>
                  <a:pt x="21991" y="104482"/>
                </a:lnTo>
                <a:lnTo>
                  <a:pt x="20858" y="92112"/>
                </a:lnTo>
                <a:lnTo>
                  <a:pt x="21203" y="79589"/>
                </a:lnTo>
                <a:lnTo>
                  <a:pt x="35647" y="32918"/>
                </a:lnTo>
                <a:lnTo>
                  <a:pt x="50424" y="16298"/>
                </a:lnTo>
                <a:lnTo>
                  <a:pt x="52656" y="14760"/>
                </a:lnTo>
                <a:lnTo>
                  <a:pt x="58904" y="11681"/>
                </a:lnTo>
                <a:lnTo>
                  <a:pt x="65121" y="10886"/>
                </a:lnTo>
                <a:lnTo>
                  <a:pt x="90079" y="10886"/>
                </a:lnTo>
                <a:lnTo>
                  <a:pt x="86985" y="7988"/>
                </a:lnTo>
                <a:lnTo>
                  <a:pt x="81371" y="3374"/>
                </a:lnTo>
                <a:lnTo>
                  <a:pt x="75135" y="527"/>
                </a:lnTo>
                <a:lnTo>
                  <a:pt x="67520" y="0"/>
                </a:lnTo>
                <a:close/>
              </a:path>
              <a:path w="130175" h="283845">
                <a:moveTo>
                  <a:pt x="90079" y="10886"/>
                </a:moveTo>
                <a:lnTo>
                  <a:pt x="65121" y="10886"/>
                </a:lnTo>
                <a:lnTo>
                  <a:pt x="71312" y="12133"/>
                </a:lnTo>
                <a:lnTo>
                  <a:pt x="77482" y="15174"/>
                </a:lnTo>
                <a:lnTo>
                  <a:pt x="100422" y="45728"/>
                </a:lnTo>
                <a:lnTo>
                  <a:pt x="108672" y="92112"/>
                </a:lnTo>
                <a:lnTo>
                  <a:pt x="107969" y="100309"/>
                </a:lnTo>
                <a:lnTo>
                  <a:pt x="106611" y="109073"/>
                </a:lnTo>
                <a:lnTo>
                  <a:pt x="104787" y="117764"/>
                </a:lnTo>
                <a:lnTo>
                  <a:pt x="102631" y="126397"/>
                </a:lnTo>
                <a:lnTo>
                  <a:pt x="101710" y="129863"/>
                </a:lnTo>
                <a:lnTo>
                  <a:pt x="101181" y="133444"/>
                </a:lnTo>
                <a:lnTo>
                  <a:pt x="100472" y="136933"/>
                </a:lnTo>
                <a:lnTo>
                  <a:pt x="103344" y="138701"/>
                </a:lnTo>
                <a:lnTo>
                  <a:pt x="105323" y="139964"/>
                </a:lnTo>
                <a:lnTo>
                  <a:pt x="107347" y="141180"/>
                </a:lnTo>
                <a:lnTo>
                  <a:pt x="113764" y="146315"/>
                </a:lnTo>
                <a:lnTo>
                  <a:pt x="117454" y="152360"/>
                </a:lnTo>
                <a:lnTo>
                  <a:pt x="118277" y="159278"/>
                </a:lnTo>
                <a:lnTo>
                  <a:pt x="116068" y="166983"/>
                </a:lnTo>
                <a:lnTo>
                  <a:pt x="86982" y="203300"/>
                </a:lnTo>
                <a:lnTo>
                  <a:pt x="68578" y="219254"/>
                </a:lnTo>
                <a:lnTo>
                  <a:pt x="67059" y="219897"/>
                </a:lnTo>
                <a:lnTo>
                  <a:pt x="86336" y="219897"/>
                </a:lnTo>
                <a:lnTo>
                  <a:pt x="96274" y="210929"/>
                </a:lnTo>
                <a:lnTo>
                  <a:pt x="124985" y="176022"/>
                </a:lnTo>
                <a:lnTo>
                  <a:pt x="129626" y="159278"/>
                </a:lnTo>
                <a:lnTo>
                  <a:pt x="129598" y="156584"/>
                </a:lnTo>
                <a:lnTo>
                  <a:pt x="116599" y="133444"/>
                </a:lnTo>
                <a:lnTo>
                  <a:pt x="113767" y="130552"/>
                </a:lnTo>
                <a:lnTo>
                  <a:pt x="115372" y="122816"/>
                </a:lnTo>
                <a:lnTo>
                  <a:pt x="116994" y="115343"/>
                </a:lnTo>
                <a:lnTo>
                  <a:pt x="118400" y="108025"/>
                </a:lnTo>
                <a:lnTo>
                  <a:pt x="119358" y="100754"/>
                </a:lnTo>
                <a:lnTo>
                  <a:pt x="119917" y="85422"/>
                </a:lnTo>
                <a:lnTo>
                  <a:pt x="118757" y="70280"/>
                </a:lnTo>
                <a:lnTo>
                  <a:pt x="106379" y="31477"/>
                </a:lnTo>
                <a:lnTo>
                  <a:pt x="94508" y="15034"/>
                </a:lnTo>
                <a:lnTo>
                  <a:pt x="90079" y="10886"/>
                </a:lnTo>
                <a:close/>
              </a:path>
              <a:path w="130175" h="283845">
                <a:moveTo>
                  <a:pt x="35699" y="160234"/>
                </a:moveTo>
                <a:lnTo>
                  <a:pt x="33858" y="161313"/>
                </a:lnTo>
                <a:lnTo>
                  <a:pt x="34180" y="162828"/>
                </a:lnTo>
                <a:lnTo>
                  <a:pt x="34042" y="164779"/>
                </a:lnTo>
                <a:lnTo>
                  <a:pt x="41499" y="172942"/>
                </a:lnTo>
                <a:lnTo>
                  <a:pt x="61698" y="194645"/>
                </a:lnTo>
                <a:lnTo>
                  <a:pt x="61698" y="219691"/>
                </a:lnTo>
                <a:lnTo>
                  <a:pt x="67059" y="219691"/>
                </a:lnTo>
                <a:lnTo>
                  <a:pt x="67059" y="194003"/>
                </a:lnTo>
                <a:lnTo>
                  <a:pt x="73779" y="187185"/>
                </a:lnTo>
                <a:lnTo>
                  <a:pt x="67036" y="187185"/>
                </a:lnTo>
                <a:lnTo>
                  <a:pt x="67028" y="186381"/>
                </a:lnTo>
                <a:lnTo>
                  <a:pt x="61998" y="186381"/>
                </a:lnTo>
                <a:lnTo>
                  <a:pt x="35699" y="160234"/>
                </a:lnTo>
                <a:close/>
              </a:path>
              <a:path w="130175" h="283845">
                <a:moveTo>
                  <a:pt x="93726" y="160693"/>
                </a:moveTo>
                <a:lnTo>
                  <a:pt x="67036" y="187185"/>
                </a:lnTo>
                <a:lnTo>
                  <a:pt x="73779" y="187185"/>
                </a:lnTo>
                <a:lnTo>
                  <a:pt x="96901" y="163723"/>
                </a:lnTo>
                <a:lnTo>
                  <a:pt x="93726" y="160693"/>
                </a:lnTo>
                <a:close/>
              </a:path>
              <a:path w="130175" h="283845">
                <a:moveTo>
                  <a:pt x="64229" y="49608"/>
                </a:moveTo>
                <a:lnTo>
                  <a:pt x="63539" y="50480"/>
                </a:lnTo>
                <a:lnTo>
                  <a:pt x="62343" y="51353"/>
                </a:lnTo>
                <a:lnTo>
                  <a:pt x="61906" y="55026"/>
                </a:lnTo>
                <a:lnTo>
                  <a:pt x="61998" y="186381"/>
                </a:lnTo>
                <a:lnTo>
                  <a:pt x="67028" y="186381"/>
                </a:lnTo>
                <a:lnTo>
                  <a:pt x="65564" y="50320"/>
                </a:lnTo>
                <a:lnTo>
                  <a:pt x="65081" y="50159"/>
                </a:lnTo>
                <a:lnTo>
                  <a:pt x="64229" y="49608"/>
                </a:lnTo>
                <a:close/>
              </a:path>
            </a:pathLst>
          </a:custGeom>
          <a:solidFill>
            <a:srgbClr val="1C1F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11">
            <a:extLst>
              <a:ext uri="{FF2B5EF4-FFF2-40B4-BE49-F238E27FC236}">
                <a16:creationId xmlns:a16="http://schemas.microsoft.com/office/drawing/2014/main" id="{04780C54-41DB-4697-8753-D89AD5C0D364}"/>
              </a:ext>
            </a:extLst>
          </p:cNvPr>
          <p:cNvSpPr/>
          <p:nvPr/>
        </p:nvSpPr>
        <p:spPr>
          <a:xfrm>
            <a:off x="7895614" y="5789724"/>
            <a:ext cx="80297" cy="175087"/>
          </a:xfrm>
          <a:custGeom>
            <a:avLst/>
            <a:gdLst/>
            <a:ahLst/>
            <a:cxnLst/>
            <a:rect l="l" t="t" r="r" b="b"/>
            <a:pathLst>
              <a:path w="130175" h="283845">
                <a:moveTo>
                  <a:pt x="67520" y="0"/>
                </a:moveTo>
                <a:lnTo>
                  <a:pt x="25349" y="27697"/>
                </a:lnTo>
                <a:lnTo>
                  <a:pt x="10297" y="76627"/>
                </a:lnTo>
                <a:lnTo>
                  <a:pt x="10017" y="92112"/>
                </a:lnTo>
                <a:lnTo>
                  <a:pt x="10674" y="104040"/>
                </a:lnTo>
                <a:lnTo>
                  <a:pt x="12786" y="117584"/>
                </a:lnTo>
                <a:lnTo>
                  <a:pt x="16487" y="130988"/>
                </a:lnTo>
                <a:lnTo>
                  <a:pt x="14715" y="132182"/>
                </a:lnTo>
                <a:lnTo>
                  <a:pt x="0" y="159278"/>
                </a:lnTo>
                <a:lnTo>
                  <a:pt x="899" y="166171"/>
                </a:lnTo>
                <a:lnTo>
                  <a:pt x="27240" y="205762"/>
                </a:lnTo>
                <a:lnTo>
                  <a:pt x="51851" y="227082"/>
                </a:lnTo>
                <a:lnTo>
                  <a:pt x="56775" y="231238"/>
                </a:lnTo>
                <a:lnTo>
                  <a:pt x="61952" y="235462"/>
                </a:lnTo>
                <a:lnTo>
                  <a:pt x="61929" y="283716"/>
                </a:lnTo>
                <a:lnTo>
                  <a:pt x="66047" y="283716"/>
                </a:lnTo>
                <a:lnTo>
                  <a:pt x="66047" y="237826"/>
                </a:lnTo>
                <a:lnTo>
                  <a:pt x="86336" y="219897"/>
                </a:lnTo>
                <a:lnTo>
                  <a:pt x="67059" y="219897"/>
                </a:lnTo>
                <a:lnTo>
                  <a:pt x="67059" y="219691"/>
                </a:lnTo>
                <a:lnTo>
                  <a:pt x="61698" y="219691"/>
                </a:lnTo>
                <a:lnTo>
                  <a:pt x="59421" y="218221"/>
                </a:lnTo>
                <a:lnTo>
                  <a:pt x="26935" y="188650"/>
                </a:lnTo>
                <a:lnTo>
                  <a:pt x="14577" y="168820"/>
                </a:lnTo>
                <a:lnTo>
                  <a:pt x="8848" y="156584"/>
                </a:lnTo>
                <a:lnTo>
                  <a:pt x="11195" y="150202"/>
                </a:lnTo>
                <a:lnTo>
                  <a:pt x="20697" y="141892"/>
                </a:lnTo>
                <a:lnTo>
                  <a:pt x="24770" y="139390"/>
                </a:lnTo>
                <a:lnTo>
                  <a:pt x="29394" y="136038"/>
                </a:lnTo>
                <a:lnTo>
                  <a:pt x="28931" y="134064"/>
                </a:lnTo>
                <a:lnTo>
                  <a:pt x="28405" y="131286"/>
                </a:lnTo>
                <a:lnTo>
                  <a:pt x="27646" y="128807"/>
                </a:lnTo>
                <a:lnTo>
                  <a:pt x="24342" y="116710"/>
                </a:lnTo>
                <a:lnTo>
                  <a:pt x="21991" y="104482"/>
                </a:lnTo>
                <a:lnTo>
                  <a:pt x="20858" y="92112"/>
                </a:lnTo>
                <a:lnTo>
                  <a:pt x="21203" y="79589"/>
                </a:lnTo>
                <a:lnTo>
                  <a:pt x="35647" y="32918"/>
                </a:lnTo>
                <a:lnTo>
                  <a:pt x="50424" y="16298"/>
                </a:lnTo>
                <a:lnTo>
                  <a:pt x="52656" y="14760"/>
                </a:lnTo>
                <a:lnTo>
                  <a:pt x="58904" y="11681"/>
                </a:lnTo>
                <a:lnTo>
                  <a:pt x="65121" y="10886"/>
                </a:lnTo>
                <a:lnTo>
                  <a:pt x="90079" y="10886"/>
                </a:lnTo>
                <a:lnTo>
                  <a:pt x="86985" y="7988"/>
                </a:lnTo>
                <a:lnTo>
                  <a:pt x="81371" y="3374"/>
                </a:lnTo>
                <a:lnTo>
                  <a:pt x="75135" y="527"/>
                </a:lnTo>
                <a:lnTo>
                  <a:pt x="67520" y="0"/>
                </a:lnTo>
                <a:close/>
              </a:path>
              <a:path w="130175" h="283845">
                <a:moveTo>
                  <a:pt x="90079" y="10886"/>
                </a:moveTo>
                <a:lnTo>
                  <a:pt x="65121" y="10886"/>
                </a:lnTo>
                <a:lnTo>
                  <a:pt x="71312" y="12133"/>
                </a:lnTo>
                <a:lnTo>
                  <a:pt x="77482" y="15174"/>
                </a:lnTo>
                <a:lnTo>
                  <a:pt x="100422" y="45728"/>
                </a:lnTo>
                <a:lnTo>
                  <a:pt x="108672" y="92112"/>
                </a:lnTo>
                <a:lnTo>
                  <a:pt x="107969" y="100309"/>
                </a:lnTo>
                <a:lnTo>
                  <a:pt x="106611" y="109073"/>
                </a:lnTo>
                <a:lnTo>
                  <a:pt x="104787" y="117764"/>
                </a:lnTo>
                <a:lnTo>
                  <a:pt x="102631" y="126397"/>
                </a:lnTo>
                <a:lnTo>
                  <a:pt x="101710" y="129863"/>
                </a:lnTo>
                <a:lnTo>
                  <a:pt x="101181" y="133444"/>
                </a:lnTo>
                <a:lnTo>
                  <a:pt x="100472" y="136933"/>
                </a:lnTo>
                <a:lnTo>
                  <a:pt x="103344" y="138701"/>
                </a:lnTo>
                <a:lnTo>
                  <a:pt x="105323" y="139964"/>
                </a:lnTo>
                <a:lnTo>
                  <a:pt x="107347" y="141180"/>
                </a:lnTo>
                <a:lnTo>
                  <a:pt x="113764" y="146315"/>
                </a:lnTo>
                <a:lnTo>
                  <a:pt x="117454" y="152360"/>
                </a:lnTo>
                <a:lnTo>
                  <a:pt x="118277" y="159278"/>
                </a:lnTo>
                <a:lnTo>
                  <a:pt x="116068" y="166983"/>
                </a:lnTo>
                <a:lnTo>
                  <a:pt x="86982" y="203300"/>
                </a:lnTo>
                <a:lnTo>
                  <a:pt x="68578" y="219254"/>
                </a:lnTo>
                <a:lnTo>
                  <a:pt x="67059" y="219897"/>
                </a:lnTo>
                <a:lnTo>
                  <a:pt x="86336" y="219897"/>
                </a:lnTo>
                <a:lnTo>
                  <a:pt x="96274" y="210929"/>
                </a:lnTo>
                <a:lnTo>
                  <a:pt x="124985" y="176022"/>
                </a:lnTo>
                <a:lnTo>
                  <a:pt x="129626" y="159278"/>
                </a:lnTo>
                <a:lnTo>
                  <a:pt x="129598" y="156584"/>
                </a:lnTo>
                <a:lnTo>
                  <a:pt x="116599" y="133444"/>
                </a:lnTo>
                <a:lnTo>
                  <a:pt x="113767" y="130552"/>
                </a:lnTo>
                <a:lnTo>
                  <a:pt x="115372" y="122816"/>
                </a:lnTo>
                <a:lnTo>
                  <a:pt x="116994" y="115343"/>
                </a:lnTo>
                <a:lnTo>
                  <a:pt x="118400" y="108025"/>
                </a:lnTo>
                <a:lnTo>
                  <a:pt x="119358" y="100754"/>
                </a:lnTo>
                <a:lnTo>
                  <a:pt x="119917" y="85422"/>
                </a:lnTo>
                <a:lnTo>
                  <a:pt x="118757" y="70280"/>
                </a:lnTo>
                <a:lnTo>
                  <a:pt x="106379" y="31477"/>
                </a:lnTo>
                <a:lnTo>
                  <a:pt x="94508" y="15034"/>
                </a:lnTo>
                <a:lnTo>
                  <a:pt x="90079" y="10886"/>
                </a:lnTo>
                <a:close/>
              </a:path>
              <a:path w="130175" h="283845">
                <a:moveTo>
                  <a:pt x="35699" y="160234"/>
                </a:moveTo>
                <a:lnTo>
                  <a:pt x="33858" y="161313"/>
                </a:lnTo>
                <a:lnTo>
                  <a:pt x="34180" y="162828"/>
                </a:lnTo>
                <a:lnTo>
                  <a:pt x="34042" y="164779"/>
                </a:lnTo>
                <a:lnTo>
                  <a:pt x="41499" y="172942"/>
                </a:lnTo>
                <a:lnTo>
                  <a:pt x="61698" y="194645"/>
                </a:lnTo>
                <a:lnTo>
                  <a:pt x="61698" y="219691"/>
                </a:lnTo>
                <a:lnTo>
                  <a:pt x="67059" y="219691"/>
                </a:lnTo>
                <a:lnTo>
                  <a:pt x="67059" y="194003"/>
                </a:lnTo>
                <a:lnTo>
                  <a:pt x="73779" y="187185"/>
                </a:lnTo>
                <a:lnTo>
                  <a:pt x="67036" y="187185"/>
                </a:lnTo>
                <a:lnTo>
                  <a:pt x="67028" y="186381"/>
                </a:lnTo>
                <a:lnTo>
                  <a:pt x="61998" y="186381"/>
                </a:lnTo>
                <a:lnTo>
                  <a:pt x="35699" y="160234"/>
                </a:lnTo>
                <a:close/>
              </a:path>
              <a:path w="130175" h="283845">
                <a:moveTo>
                  <a:pt x="93726" y="160693"/>
                </a:moveTo>
                <a:lnTo>
                  <a:pt x="67036" y="187185"/>
                </a:lnTo>
                <a:lnTo>
                  <a:pt x="73779" y="187185"/>
                </a:lnTo>
                <a:lnTo>
                  <a:pt x="96901" y="163723"/>
                </a:lnTo>
                <a:lnTo>
                  <a:pt x="93726" y="160693"/>
                </a:lnTo>
                <a:close/>
              </a:path>
              <a:path w="130175" h="283845">
                <a:moveTo>
                  <a:pt x="64229" y="49608"/>
                </a:moveTo>
                <a:lnTo>
                  <a:pt x="63539" y="50480"/>
                </a:lnTo>
                <a:lnTo>
                  <a:pt x="62343" y="51353"/>
                </a:lnTo>
                <a:lnTo>
                  <a:pt x="61906" y="55026"/>
                </a:lnTo>
                <a:lnTo>
                  <a:pt x="61998" y="186381"/>
                </a:lnTo>
                <a:lnTo>
                  <a:pt x="67028" y="186381"/>
                </a:lnTo>
                <a:lnTo>
                  <a:pt x="65564" y="50320"/>
                </a:lnTo>
                <a:lnTo>
                  <a:pt x="65081" y="50159"/>
                </a:lnTo>
                <a:lnTo>
                  <a:pt x="64229" y="49608"/>
                </a:lnTo>
                <a:close/>
              </a:path>
            </a:pathLst>
          </a:custGeom>
          <a:solidFill>
            <a:srgbClr val="1C1F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TextBox 137"/>
          <p:cNvSpPr txBox="1"/>
          <p:nvPr/>
        </p:nvSpPr>
        <p:spPr>
          <a:xfrm>
            <a:off x="1292975" y="2638243"/>
            <a:ext cx="2856726" cy="652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13" b="1" dirty="0" smtClean="0">
                <a:latin typeface="Circe" panose="020B0502020203020203" pitchFamily="34" charset="-52"/>
              </a:rPr>
              <a:t>XX</a:t>
            </a:r>
            <a:r>
              <a:rPr lang="en-US" sz="1213" b="1" dirty="0" smtClean="0">
                <a:latin typeface="Circe" panose="020B0502020203020203" pitchFamily="34" charset="-52"/>
              </a:rPr>
              <a:t>I</a:t>
            </a:r>
            <a:r>
              <a:rPr lang="ru-RU" sz="1213" b="1" dirty="0" smtClean="0">
                <a:latin typeface="Circe" panose="020B0502020203020203" pitchFamily="34" charset="-52"/>
              </a:rPr>
              <a:t> </a:t>
            </a:r>
            <a:r>
              <a:rPr lang="ru-RU" sz="1213" b="1" dirty="0">
                <a:latin typeface="Circe" panose="020B0502020203020203" pitchFamily="34" charset="-52"/>
              </a:rPr>
              <a:t>МЕЖРЕГИОНАЛЬНЫЙ ФОРУМ </a:t>
            </a:r>
          </a:p>
          <a:p>
            <a:r>
              <a:rPr lang="ru-RU" sz="1213" b="1" dirty="0">
                <a:latin typeface="Circe" panose="020B0502020203020203" pitchFamily="34" charset="-52"/>
              </a:rPr>
              <a:t>«СТРАТЕГИЯ ПРАКТИКА </a:t>
            </a:r>
          </a:p>
          <a:p>
            <a:r>
              <a:rPr lang="ru-RU" sz="1213" b="1" dirty="0">
                <a:latin typeface="Circe" panose="020B0502020203020203" pitchFamily="34" charset="-52"/>
              </a:rPr>
              <a:t>УСПЕШНОГО БИЗНЕСА»</a:t>
            </a:r>
            <a:endParaRPr lang="ru-RU" sz="1213" dirty="0"/>
          </a:p>
        </p:txBody>
      </p:sp>
      <p:sp>
        <p:nvSpPr>
          <p:cNvPr id="139" name="Заголовок 4"/>
          <p:cNvSpPr txBox="1">
            <a:spLocks/>
          </p:cNvSpPr>
          <p:nvPr/>
        </p:nvSpPr>
        <p:spPr>
          <a:xfrm>
            <a:off x="4592100" y="2459405"/>
            <a:ext cx="6551845" cy="11717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183" b="1" dirty="0" smtClean="0"/>
              <a:t>ЦИФРОВИЗАЦИЯ, СТАНДАРТИЗАЦИЯ</a:t>
            </a:r>
            <a:r>
              <a:rPr lang="en-US" sz="2183" b="1" dirty="0" smtClean="0"/>
              <a:t> </a:t>
            </a:r>
            <a:r>
              <a:rPr lang="ru-RU" sz="2183" b="1" dirty="0" smtClean="0"/>
              <a:t>И ТЕХНОЛОГИЧЕСКИЙ СУВЕРЕНИТЕТ. </a:t>
            </a:r>
            <a:br>
              <a:rPr lang="ru-RU" sz="2183" b="1" dirty="0" smtClean="0"/>
            </a:br>
            <a:endParaRPr lang="ru-RU" sz="2183" dirty="0">
              <a:latin typeface="Circe" panose="020B05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9884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EE8571-A979-4891-9C62-415C00775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110" y="1406232"/>
            <a:ext cx="10183732" cy="460661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BD1822C0-C299-46C6-A216-A14A2B70121C}"/>
              </a:ext>
            </a:extLst>
          </p:cNvPr>
          <p:cNvSpPr txBox="1">
            <a:spLocks/>
          </p:cNvSpPr>
          <p:nvPr/>
        </p:nvSpPr>
        <p:spPr>
          <a:xfrm>
            <a:off x="1056651" y="701844"/>
            <a:ext cx="7315821" cy="112479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70000"/>
              </a:lnSpc>
            </a:pPr>
            <a:r>
              <a:rPr lang="ru-RU" sz="3200" b="1" dirty="0">
                <a:solidFill>
                  <a:schemeClr val="tx2"/>
                </a:solidFill>
                <a:latin typeface="Circe Extra Bold" panose="020B0802020203020203" pitchFamily="34" charset="-52"/>
              </a:rPr>
              <a:t>Функционал сервисов</a:t>
            </a:r>
          </a:p>
          <a:p>
            <a:pPr algn="l">
              <a:lnSpc>
                <a:spcPct val="70000"/>
              </a:lnSpc>
            </a:pPr>
            <a:r>
              <a:rPr lang="ru-RU" sz="2000" dirty="0">
                <a:solidFill>
                  <a:schemeClr val="tx2"/>
                </a:solidFill>
                <a:latin typeface="Circe Light" panose="020B0402020203020203" pitchFamily="34" charset="-52"/>
              </a:rPr>
              <a:t>включаемых в БЕРЕСТА 2.0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2CB8F2E4-340C-4C93-997B-DDFB1A63DAB8}"/>
              </a:ext>
            </a:extLst>
          </p:cNvPr>
          <p:cNvCxnSpPr/>
          <p:nvPr/>
        </p:nvCxnSpPr>
        <p:spPr>
          <a:xfrm>
            <a:off x="842963" y="-72571"/>
            <a:ext cx="0" cy="224427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bject 82">
            <a:extLst>
              <a:ext uri="{FF2B5EF4-FFF2-40B4-BE49-F238E27FC236}">
                <a16:creationId xmlns:a16="http://schemas.microsoft.com/office/drawing/2014/main" id="{4387FA4E-25F2-4CF6-AFB7-BE9548FA5272}"/>
              </a:ext>
            </a:extLst>
          </p:cNvPr>
          <p:cNvSpPr/>
          <p:nvPr/>
        </p:nvSpPr>
        <p:spPr>
          <a:xfrm rot="16200000">
            <a:off x="675731" y="858850"/>
            <a:ext cx="468000" cy="120913"/>
          </a:xfrm>
          <a:custGeom>
            <a:avLst/>
            <a:gdLst/>
            <a:ahLst/>
            <a:cxnLst/>
            <a:rect l="l" t="t" r="r" b="b"/>
            <a:pathLst>
              <a:path w="1675764" h="199389">
                <a:moveTo>
                  <a:pt x="1675341" y="198946"/>
                </a:moveTo>
                <a:lnTo>
                  <a:pt x="1675341" y="0"/>
                </a:lnTo>
                <a:lnTo>
                  <a:pt x="0" y="0"/>
                </a:lnTo>
                <a:lnTo>
                  <a:pt x="0" y="198946"/>
                </a:lnTo>
                <a:lnTo>
                  <a:pt x="1675341" y="198946"/>
                </a:lnTo>
                <a:close/>
              </a:path>
            </a:pathLst>
          </a:custGeom>
          <a:solidFill>
            <a:srgbClr val="008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Номер слайда 1">
            <a:extLst>
              <a:ext uri="{FF2B5EF4-FFF2-40B4-BE49-F238E27FC236}">
                <a16:creationId xmlns:a16="http://schemas.microsoft.com/office/drawing/2014/main" id="{65C284B7-FD56-4BED-8637-D1CCB571D86B}"/>
              </a:ext>
            </a:extLst>
          </p:cNvPr>
          <p:cNvSpPr txBox="1">
            <a:spLocks/>
          </p:cNvSpPr>
          <p:nvPr/>
        </p:nvSpPr>
        <p:spPr>
          <a:xfrm>
            <a:off x="11568839" y="6337718"/>
            <a:ext cx="523376" cy="2211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ru-RU" sz="1400" smtClean="0">
                <a:solidFill>
                  <a:schemeClr val="accent6">
                    <a:lumMod val="50000"/>
                  </a:schemeClr>
                </a:solidFill>
                <a:latin typeface="Circe" panose="020B0502020203020203" pitchFamily="34" charset="-52"/>
              </a:rPr>
              <a:pPr/>
              <a:t>10</a:t>
            </a:fld>
            <a:endParaRPr lang="ru-RU" sz="1400">
              <a:solidFill>
                <a:schemeClr val="accent6">
                  <a:lumMod val="50000"/>
                </a:schemeClr>
              </a:solidFill>
              <a:latin typeface="Circe" panose="020B05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6428320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1" name="Прямая соединительная линия 310"/>
          <p:cNvCxnSpPr/>
          <p:nvPr/>
        </p:nvCxnSpPr>
        <p:spPr>
          <a:xfrm>
            <a:off x="842963" y="-72571"/>
            <a:ext cx="0" cy="224427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2" name="object 82"/>
          <p:cNvSpPr/>
          <p:nvPr/>
        </p:nvSpPr>
        <p:spPr>
          <a:xfrm rot="16200000">
            <a:off x="675731" y="858850"/>
            <a:ext cx="468000" cy="120913"/>
          </a:xfrm>
          <a:custGeom>
            <a:avLst/>
            <a:gdLst/>
            <a:ahLst/>
            <a:cxnLst/>
            <a:rect l="l" t="t" r="r" b="b"/>
            <a:pathLst>
              <a:path w="1675764" h="199389">
                <a:moveTo>
                  <a:pt x="1675341" y="198946"/>
                </a:moveTo>
                <a:lnTo>
                  <a:pt x="1675341" y="0"/>
                </a:lnTo>
                <a:lnTo>
                  <a:pt x="0" y="0"/>
                </a:lnTo>
                <a:lnTo>
                  <a:pt x="0" y="198946"/>
                </a:lnTo>
                <a:lnTo>
                  <a:pt x="1675341" y="198946"/>
                </a:lnTo>
                <a:close/>
              </a:path>
            </a:pathLst>
          </a:custGeom>
          <a:solidFill>
            <a:srgbClr val="008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81" name="Группа 380"/>
          <p:cNvGrpSpPr/>
          <p:nvPr/>
        </p:nvGrpSpPr>
        <p:grpSpPr>
          <a:xfrm>
            <a:off x="10918867" y="400710"/>
            <a:ext cx="865146" cy="507340"/>
            <a:chOff x="18114632" y="617782"/>
            <a:chExt cx="1283181" cy="752485"/>
          </a:xfrm>
        </p:grpSpPr>
        <p:sp>
          <p:nvSpPr>
            <p:cNvPr id="382" name="object 5"/>
            <p:cNvSpPr/>
            <p:nvPr/>
          </p:nvSpPr>
          <p:spPr>
            <a:xfrm>
              <a:off x="18114632" y="617782"/>
              <a:ext cx="80645" cy="752475"/>
            </a:xfrm>
            <a:custGeom>
              <a:avLst/>
              <a:gdLst/>
              <a:ahLst/>
              <a:cxnLst/>
              <a:rect l="l" t="t" r="r" b="b"/>
              <a:pathLst>
                <a:path w="80644" h="752475">
                  <a:moveTo>
                    <a:pt x="80148" y="0"/>
                  </a:moveTo>
                  <a:lnTo>
                    <a:pt x="0" y="0"/>
                  </a:lnTo>
                  <a:lnTo>
                    <a:pt x="0" y="752352"/>
                  </a:lnTo>
                  <a:lnTo>
                    <a:pt x="80148" y="752352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" name="object 6"/>
            <p:cNvSpPr/>
            <p:nvPr/>
          </p:nvSpPr>
          <p:spPr>
            <a:xfrm>
              <a:off x="18355073" y="1209612"/>
              <a:ext cx="80645" cy="160655"/>
            </a:xfrm>
            <a:custGeom>
              <a:avLst/>
              <a:gdLst/>
              <a:ahLst/>
              <a:cxnLst/>
              <a:rect l="l" t="t" r="r" b="b"/>
              <a:pathLst>
                <a:path w="80644" h="160655">
                  <a:moveTo>
                    <a:pt x="80148" y="0"/>
                  </a:moveTo>
                  <a:lnTo>
                    <a:pt x="0" y="0"/>
                  </a:lnTo>
                  <a:lnTo>
                    <a:pt x="0" y="160520"/>
                  </a:lnTo>
                  <a:lnTo>
                    <a:pt x="80148" y="160520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" name="object 7"/>
            <p:cNvSpPr/>
            <p:nvPr/>
          </p:nvSpPr>
          <p:spPr>
            <a:xfrm>
              <a:off x="18595678" y="1209612"/>
              <a:ext cx="80645" cy="160655"/>
            </a:xfrm>
            <a:custGeom>
              <a:avLst/>
              <a:gdLst/>
              <a:ahLst/>
              <a:cxnLst/>
              <a:rect l="l" t="t" r="r" b="b"/>
              <a:pathLst>
                <a:path w="80644" h="160655">
                  <a:moveTo>
                    <a:pt x="80148" y="0"/>
                  </a:moveTo>
                  <a:lnTo>
                    <a:pt x="0" y="0"/>
                  </a:lnTo>
                  <a:lnTo>
                    <a:pt x="0" y="160520"/>
                  </a:lnTo>
                  <a:lnTo>
                    <a:pt x="80148" y="160520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" name="object 8"/>
            <p:cNvSpPr/>
            <p:nvPr/>
          </p:nvSpPr>
          <p:spPr>
            <a:xfrm>
              <a:off x="18836120" y="1209612"/>
              <a:ext cx="80645" cy="160655"/>
            </a:xfrm>
            <a:custGeom>
              <a:avLst/>
              <a:gdLst/>
              <a:ahLst/>
              <a:cxnLst/>
              <a:rect l="l" t="t" r="r" b="b"/>
              <a:pathLst>
                <a:path w="80644" h="160655">
                  <a:moveTo>
                    <a:pt x="80148" y="0"/>
                  </a:moveTo>
                  <a:lnTo>
                    <a:pt x="0" y="0"/>
                  </a:lnTo>
                  <a:lnTo>
                    <a:pt x="0" y="160520"/>
                  </a:lnTo>
                  <a:lnTo>
                    <a:pt x="80148" y="160520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" name="object 9"/>
            <p:cNvSpPr/>
            <p:nvPr/>
          </p:nvSpPr>
          <p:spPr>
            <a:xfrm>
              <a:off x="19076725" y="1209612"/>
              <a:ext cx="80645" cy="160655"/>
            </a:xfrm>
            <a:custGeom>
              <a:avLst/>
              <a:gdLst/>
              <a:ahLst/>
              <a:cxnLst/>
              <a:rect l="l" t="t" r="r" b="b"/>
              <a:pathLst>
                <a:path w="80644" h="160655">
                  <a:moveTo>
                    <a:pt x="80148" y="0"/>
                  </a:moveTo>
                  <a:lnTo>
                    <a:pt x="0" y="0"/>
                  </a:lnTo>
                  <a:lnTo>
                    <a:pt x="0" y="160520"/>
                  </a:lnTo>
                  <a:lnTo>
                    <a:pt x="80148" y="160520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" name="object 10"/>
            <p:cNvSpPr/>
            <p:nvPr/>
          </p:nvSpPr>
          <p:spPr>
            <a:xfrm>
              <a:off x="19317168" y="617782"/>
              <a:ext cx="80645" cy="752475"/>
            </a:xfrm>
            <a:custGeom>
              <a:avLst/>
              <a:gdLst/>
              <a:ahLst/>
              <a:cxnLst/>
              <a:rect l="l" t="t" r="r" b="b"/>
              <a:pathLst>
                <a:path w="80644" h="752475">
                  <a:moveTo>
                    <a:pt x="80148" y="0"/>
                  </a:moveTo>
                  <a:lnTo>
                    <a:pt x="0" y="0"/>
                  </a:lnTo>
                  <a:lnTo>
                    <a:pt x="0" y="752352"/>
                  </a:lnTo>
                  <a:lnTo>
                    <a:pt x="80148" y="752352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" name="object 11"/>
            <p:cNvSpPr/>
            <p:nvPr/>
          </p:nvSpPr>
          <p:spPr>
            <a:xfrm>
              <a:off x="18355070" y="617784"/>
              <a:ext cx="801370" cy="512445"/>
            </a:xfrm>
            <a:custGeom>
              <a:avLst/>
              <a:gdLst/>
              <a:ahLst/>
              <a:cxnLst/>
              <a:rect l="l" t="t" r="r" b="b"/>
              <a:pathLst>
                <a:path w="801369" h="512444">
                  <a:moveTo>
                    <a:pt x="360743" y="137261"/>
                  </a:moveTo>
                  <a:lnTo>
                    <a:pt x="353669" y="95542"/>
                  </a:lnTo>
                  <a:lnTo>
                    <a:pt x="333908" y="59016"/>
                  </a:lnTo>
                  <a:lnTo>
                    <a:pt x="303657" y="29641"/>
                  </a:lnTo>
                  <a:lnTo>
                    <a:pt x="265099" y="9423"/>
                  </a:lnTo>
                  <a:lnTo>
                    <a:pt x="220446" y="317"/>
                  </a:lnTo>
                  <a:lnTo>
                    <a:pt x="220446" y="0"/>
                  </a:lnTo>
                  <a:lnTo>
                    <a:pt x="0" y="0"/>
                  </a:lnTo>
                  <a:lnTo>
                    <a:pt x="0" y="73202"/>
                  </a:lnTo>
                  <a:lnTo>
                    <a:pt x="210375" y="73202"/>
                  </a:lnTo>
                  <a:lnTo>
                    <a:pt x="237667" y="78244"/>
                  </a:lnTo>
                  <a:lnTo>
                    <a:pt x="259943" y="91973"/>
                  </a:lnTo>
                  <a:lnTo>
                    <a:pt x="274942" y="112331"/>
                  </a:lnTo>
                  <a:lnTo>
                    <a:pt x="280441" y="137261"/>
                  </a:lnTo>
                  <a:lnTo>
                    <a:pt x="274916" y="162191"/>
                  </a:lnTo>
                  <a:lnTo>
                    <a:pt x="259880" y="182549"/>
                  </a:lnTo>
                  <a:lnTo>
                    <a:pt x="237604" y="196278"/>
                  </a:lnTo>
                  <a:lnTo>
                    <a:pt x="210375" y="201307"/>
                  </a:lnTo>
                  <a:lnTo>
                    <a:pt x="0" y="201307"/>
                  </a:lnTo>
                  <a:lnTo>
                    <a:pt x="0" y="512267"/>
                  </a:lnTo>
                  <a:lnTo>
                    <a:pt x="80149" y="512267"/>
                  </a:lnTo>
                  <a:lnTo>
                    <a:pt x="80149" y="274523"/>
                  </a:lnTo>
                  <a:lnTo>
                    <a:pt x="220446" y="274523"/>
                  </a:lnTo>
                  <a:lnTo>
                    <a:pt x="220446" y="274205"/>
                  </a:lnTo>
                  <a:lnTo>
                    <a:pt x="265099" y="265163"/>
                  </a:lnTo>
                  <a:lnTo>
                    <a:pt x="303657" y="244944"/>
                  </a:lnTo>
                  <a:lnTo>
                    <a:pt x="333908" y="215582"/>
                  </a:lnTo>
                  <a:lnTo>
                    <a:pt x="353669" y="179070"/>
                  </a:lnTo>
                  <a:lnTo>
                    <a:pt x="360743" y="137261"/>
                  </a:lnTo>
                  <a:close/>
                </a:path>
                <a:path w="801369" h="512444">
                  <a:moveTo>
                    <a:pt x="641197" y="0"/>
                  </a:moveTo>
                  <a:lnTo>
                    <a:pt x="561047" y="0"/>
                  </a:lnTo>
                  <a:lnTo>
                    <a:pt x="240449" y="394398"/>
                  </a:lnTo>
                  <a:lnTo>
                    <a:pt x="240449" y="329260"/>
                  </a:lnTo>
                  <a:lnTo>
                    <a:pt x="160299" y="329260"/>
                  </a:lnTo>
                  <a:lnTo>
                    <a:pt x="160299" y="512114"/>
                  </a:lnTo>
                  <a:lnTo>
                    <a:pt x="240449" y="512114"/>
                  </a:lnTo>
                  <a:lnTo>
                    <a:pt x="561047" y="117716"/>
                  </a:lnTo>
                  <a:lnTo>
                    <a:pt x="561047" y="182854"/>
                  </a:lnTo>
                  <a:lnTo>
                    <a:pt x="641197" y="182854"/>
                  </a:lnTo>
                  <a:lnTo>
                    <a:pt x="641197" y="0"/>
                  </a:lnTo>
                  <a:close/>
                </a:path>
                <a:path w="801369" h="512444">
                  <a:moveTo>
                    <a:pt x="801344" y="0"/>
                  </a:moveTo>
                  <a:lnTo>
                    <a:pt x="721347" y="0"/>
                  </a:lnTo>
                  <a:lnTo>
                    <a:pt x="721347" y="237756"/>
                  </a:lnTo>
                  <a:lnTo>
                    <a:pt x="581050" y="237756"/>
                  </a:lnTo>
                  <a:lnTo>
                    <a:pt x="581050" y="238074"/>
                  </a:lnTo>
                  <a:lnTo>
                    <a:pt x="536397" y="247116"/>
                  </a:lnTo>
                  <a:lnTo>
                    <a:pt x="497840" y="267322"/>
                  </a:lnTo>
                  <a:lnTo>
                    <a:pt x="467588" y="296697"/>
                  </a:lnTo>
                  <a:lnTo>
                    <a:pt x="447827" y="333209"/>
                  </a:lnTo>
                  <a:lnTo>
                    <a:pt x="440740" y="374865"/>
                  </a:lnTo>
                  <a:lnTo>
                    <a:pt x="447802" y="416509"/>
                  </a:lnTo>
                  <a:lnTo>
                    <a:pt x="467537" y="453034"/>
                  </a:lnTo>
                  <a:lnTo>
                    <a:pt x="497776" y="482396"/>
                  </a:lnTo>
                  <a:lnTo>
                    <a:pt x="536333" y="502602"/>
                  </a:lnTo>
                  <a:lnTo>
                    <a:pt x="581050" y="511657"/>
                  </a:lnTo>
                  <a:lnTo>
                    <a:pt x="581050" y="511962"/>
                  </a:lnTo>
                  <a:lnTo>
                    <a:pt x="801344" y="511962"/>
                  </a:lnTo>
                  <a:lnTo>
                    <a:pt x="801344" y="438759"/>
                  </a:lnTo>
                  <a:lnTo>
                    <a:pt x="590969" y="438759"/>
                  </a:lnTo>
                  <a:lnTo>
                    <a:pt x="563664" y="433717"/>
                  </a:lnTo>
                  <a:lnTo>
                    <a:pt x="541401" y="419989"/>
                  </a:lnTo>
                  <a:lnTo>
                    <a:pt x="526389" y="399630"/>
                  </a:lnTo>
                  <a:lnTo>
                    <a:pt x="520890" y="374700"/>
                  </a:lnTo>
                  <a:lnTo>
                    <a:pt x="526389" y="349783"/>
                  </a:lnTo>
                  <a:lnTo>
                    <a:pt x="541401" y="329425"/>
                  </a:lnTo>
                  <a:lnTo>
                    <a:pt x="563664" y="315683"/>
                  </a:lnTo>
                  <a:lnTo>
                    <a:pt x="590969" y="310654"/>
                  </a:lnTo>
                  <a:lnTo>
                    <a:pt x="801344" y="310654"/>
                  </a:lnTo>
                  <a:lnTo>
                    <a:pt x="801344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Номер слайда 1">
            <a:extLst>
              <a:ext uri="{FF2B5EF4-FFF2-40B4-BE49-F238E27FC236}">
                <a16:creationId xmlns:a16="http://schemas.microsoft.com/office/drawing/2014/main" id="{11FD325F-37F6-4882-A53B-A3D5AE22B0A5}"/>
              </a:ext>
            </a:extLst>
          </p:cNvPr>
          <p:cNvSpPr txBox="1">
            <a:spLocks/>
          </p:cNvSpPr>
          <p:nvPr/>
        </p:nvSpPr>
        <p:spPr>
          <a:xfrm>
            <a:off x="11351124" y="6236120"/>
            <a:ext cx="485926" cy="3455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ru-RU" sz="1400" smtClean="0">
                <a:solidFill>
                  <a:schemeClr val="accent6">
                    <a:lumMod val="50000"/>
                  </a:schemeClr>
                </a:solidFill>
                <a:latin typeface="Circe" panose="020B0502020203020203" pitchFamily="34" charset="-52"/>
              </a:rPr>
              <a:pPr/>
              <a:t>11</a:t>
            </a:fld>
            <a:endParaRPr lang="ru-RU" sz="1400" dirty="0">
              <a:solidFill>
                <a:schemeClr val="accent6">
                  <a:lumMod val="50000"/>
                </a:schemeClr>
              </a:solidFill>
              <a:latin typeface="Circe" panose="020B0502020203020203" pitchFamily="34" charset="-52"/>
            </a:endParaRPr>
          </a:p>
        </p:txBody>
      </p:sp>
      <p:pic>
        <p:nvPicPr>
          <p:cNvPr id="14" name="Picture 2" descr="Picture background">
            <a:extLst>
              <a:ext uri="{FF2B5EF4-FFF2-40B4-BE49-F238E27FC236}">
                <a16:creationId xmlns:a16="http://schemas.microsoft.com/office/drawing/2014/main" id="{42765AC1-2C48-407D-A0B5-0AFA84899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11" b="91000" l="9767" r="89767">
                        <a14:foregroundMark x1="57829" y1="9222" x2="57829" y2="9222"/>
                        <a14:foregroundMark x1="46357" y1="91000" x2="46357" y2="9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504" y="2722138"/>
            <a:ext cx="1123495" cy="156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Picture background">
            <a:extLst>
              <a:ext uri="{FF2B5EF4-FFF2-40B4-BE49-F238E27FC236}">
                <a16:creationId xmlns:a16="http://schemas.microsoft.com/office/drawing/2014/main" id="{C6C27FD3-F339-4717-BEEB-466B0F8B9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72" b="92614" l="10000" r="90000">
                        <a14:foregroundMark x1="65313" y1="14420" x2="65313" y2="14420"/>
                        <a14:foregroundMark x1="55000" y1="6682" x2="55000" y2="6682"/>
                        <a14:foregroundMark x1="47969" y1="4689" x2="47969" y2="4689"/>
                        <a14:foregroundMark x1="44609" y1="92614" x2="44609" y2="92614"/>
                        <a14:foregroundMark x1="44063" y1="54513" x2="44063" y2="54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423" y="2726806"/>
            <a:ext cx="2345585" cy="156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Picture background">
            <a:extLst>
              <a:ext uri="{FF2B5EF4-FFF2-40B4-BE49-F238E27FC236}">
                <a16:creationId xmlns:a16="http://schemas.microsoft.com/office/drawing/2014/main" id="{B84C204F-FDB4-47FB-A38E-8FF7C0293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197" y="2726805"/>
            <a:ext cx="2341606" cy="156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2470476-2D99-4CFB-9F97-6C8F5CB93D49}"/>
              </a:ext>
            </a:extLst>
          </p:cNvPr>
          <p:cNvSpPr txBox="1"/>
          <p:nvPr/>
        </p:nvSpPr>
        <p:spPr>
          <a:xfrm>
            <a:off x="1052738" y="4568064"/>
            <a:ext cx="2867025" cy="1754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>
                <a:latin typeface="Circe Extra Bold" panose="020B0802020203020203" pitchFamily="34" charset="-52"/>
              </a:rPr>
              <a:t>Разработка и пересмотр стандартов традиционным путем</a:t>
            </a:r>
            <a:endParaRPr lang="en-US" dirty="0">
              <a:latin typeface="Circe Extra Bold" panose="020B0802020203020203" pitchFamily="34" charset="-52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>
                <a:latin typeface="Circe Light" panose="020B0402020203020203" pitchFamily="34" charset="-52"/>
              </a:rPr>
              <a:t>Главная роль – технические комитеты по стандартизации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irce Light" panose="020B0402020203020203" pitchFamily="34" charset="-52"/>
              <a:sym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0DDA2B-0BA3-41C7-9F4F-FF62B1508F27}"/>
              </a:ext>
            </a:extLst>
          </p:cNvPr>
          <p:cNvSpPr txBox="1"/>
          <p:nvPr/>
        </p:nvSpPr>
        <p:spPr>
          <a:xfrm>
            <a:off x="4662487" y="4568064"/>
            <a:ext cx="2867025" cy="1754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irce Extra Bold" panose="020B0802020203020203" pitchFamily="34" charset="-52"/>
              </a:rPr>
              <a:t>XML</a:t>
            </a:r>
            <a:r>
              <a:rPr lang="ru-RU" dirty="0">
                <a:latin typeface="Circe Extra Bold" panose="020B0802020203020203" pitchFamily="34" charset="-52"/>
              </a:rPr>
              <a:t>-разметка с использованием метаданных</a:t>
            </a:r>
            <a:endParaRPr lang="en-US" dirty="0">
              <a:latin typeface="Circe Extra Bold" panose="020B0802020203020203" pitchFamily="34" charset="-52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>
                <a:solidFill>
                  <a:srgbClr val="C00000"/>
                </a:solidFill>
                <a:latin typeface="Circe Light" panose="020B0402020203020203" pitchFamily="34" charset="-52"/>
              </a:rPr>
              <a:t>Вызов – Верификация цифрового содержимого стандарта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Circe Light" panose="020B0402020203020203" pitchFamily="34" charset="-52"/>
              <a:sym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ED4DC2-0939-4946-99C8-A595FFEE8F4F}"/>
              </a:ext>
            </a:extLst>
          </p:cNvPr>
          <p:cNvSpPr txBox="1"/>
          <p:nvPr/>
        </p:nvSpPr>
        <p:spPr>
          <a:xfrm>
            <a:off x="8087913" y="4568064"/>
            <a:ext cx="2867025" cy="18651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>
                <a:latin typeface="Circe Extra Bold" panose="020B0802020203020203" pitchFamily="34" charset="-52"/>
              </a:rPr>
              <a:t>Метаданные и наборы данных постоянно обновляются с использованием ИИ на информации о применении</a:t>
            </a:r>
            <a:endParaRPr lang="en-US" dirty="0">
              <a:latin typeface="Circe Extra Bold" panose="020B0802020203020203" pitchFamily="34" charset="-52"/>
            </a:endParaRPr>
          </a:p>
          <a:p>
            <a:pPr marL="0" marR="0" indent="0" algn="ctr" defTabSz="9144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Circe Light" panose="020B0402020203020203" pitchFamily="34" charset="-52"/>
              </a:rPr>
              <a:t>Вызов – постоянный анализ больших данных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FillTx/>
              <a:latin typeface="Circe Light" panose="020B0402020203020203" pitchFamily="34" charset="-52"/>
              <a:sym typeface="Calibri"/>
            </a:endParaRPr>
          </a:p>
        </p:txBody>
      </p:sp>
      <p:pic>
        <p:nvPicPr>
          <p:cNvPr id="20" name="Picture 8" descr="Picture background">
            <a:extLst>
              <a:ext uri="{FF2B5EF4-FFF2-40B4-BE49-F238E27FC236}">
                <a16:creationId xmlns:a16="http://schemas.microsoft.com/office/drawing/2014/main" id="{3F2149F0-7CC6-4E3A-B781-71E0200AE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750" y="2979467"/>
            <a:ext cx="1083194" cy="103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Picture background">
            <a:extLst>
              <a:ext uri="{FF2B5EF4-FFF2-40B4-BE49-F238E27FC236}">
                <a16:creationId xmlns:a16="http://schemas.microsoft.com/office/drawing/2014/main" id="{694361F0-F552-4520-AF1C-ECB3B6BED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056" y="2893388"/>
            <a:ext cx="1083194" cy="103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04EF495-C663-413C-980E-D8378D291BB3}"/>
              </a:ext>
            </a:extLst>
          </p:cNvPr>
          <p:cNvSpPr txBox="1"/>
          <p:nvPr/>
        </p:nvSpPr>
        <p:spPr>
          <a:xfrm>
            <a:off x="1326601" y="1715519"/>
            <a:ext cx="9108629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irce Light" panose="020B0402020203020203" pitchFamily="34" charset="-52"/>
                <a:sym typeface="Calibri"/>
              </a:rPr>
              <a:t>Развитие подходов к цифровой стандартизации приводит к тому, что данные о требованиях стандартов постоянно дополняются. Такой подход позволит в перспективе перейти на уровень 5.0 (SMART) по классификации ISO/IEC</a:t>
            </a: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681CA883-7136-4F4D-A57A-866640D2B45F}"/>
              </a:ext>
            </a:extLst>
          </p:cNvPr>
          <p:cNvSpPr txBox="1">
            <a:spLocks/>
          </p:cNvSpPr>
          <p:nvPr/>
        </p:nvSpPr>
        <p:spPr>
          <a:xfrm>
            <a:off x="1077924" y="694542"/>
            <a:ext cx="9229543" cy="3921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70000"/>
              </a:lnSpc>
            </a:pPr>
            <a:r>
              <a:rPr lang="ru-RU" sz="3200" b="1" dirty="0">
                <a:solidFill>
                  <a:schemeClr val="tx2"/>
                </a:solidFill>
                <a:latin typeface="Circe Extra Bold" panose="020B0802020203020203" pitchFamily="34" charset="-52"/>
              </a:rPr>
              <a:t>Разработка и пересмотр стандартов</a:t>
            </a:r>
          </a:p>
          <a:p>
            <a:pPr algn="l">
              <a:lnSpc>
                <a:spcPct val="70000"/>
              </a:lnSpc>
            </a:pPr>
            <a:r>
              <a:rPr lang="ru-RU" sz="2000" dirty="0">
                <a:solidFill>
                  <a:schemeClr val="tx2"/>
                </a:solidFill>
                <a:latin typeface="Circe Light" panose="020B0402020203020203" pitchFamily="34" charset="-52"/>
              </a:rPr>
              <a:t>Перспективы использования искусственного интеллекта</a:t>
            </a:r>
          </a:p>
        </p:txBody>
      </p:sp>
    </p:spTree>
    <p:extLst>
      <p:ext uri="{BB962C8B-B14F-4D97-AF65-F5344CB8AC3E}">
        <p14:creationId xmlns:p14="http://schemas.microsoft.com/office/powerpoint/2010/main" val="112473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67242" y="227854"/>
            <a:ext cx="6341675" cy="2948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1600" b="1" cap="all" dirty="0">
                <a:solidFill>
                  <a:srgbClr val="1F4E79"/>
                </a:solidFill>
                <a:latin typeface="Trebuchet MS" panose="020B0603020202020204" pitchFamily="34" charset="0"/>
                <a:sym typeface="+mn-ea"/>
              </a:rPr>
              <a:t>создание технологии </a:t>
            </a:r>
            <a:r>
              <a:rPr lang="en-US" altLang="en-US" sz="1600" b="1" cap="all" dirty="0" smtClean="0">
                <a:solidFill>
                  <a:srgbClr val="1F4E79"/>
                </a:solidFill>
                <a:latin typeface="Trebuchet MS" panose="020B0603020202020204" pitchFamily="34" charset="0"/>
                <a:sym typeface="+mn-ea"/>
              </a:rPr>
              <a:t>PIM</a:t>
            </a:r>
            <a:r>
              <a:rPr lang="ru-RU" altLang="en-US" sz="1600" b="1" cap="all" dirty="0" smtClean="0">
                <a:solidFill>
                  <a:srgbClr val="1F4E79"/>
                </a:solidFill>
                <a:latin typeface="Trebuchet MS" panose="020B0603020202020204" pitchFamily="34" charset="0"/>
                <a:sym typeface="+mn-ea"/>
              </a:rPr>
              <a:t> (</a:t>
            </a:r>
            <a:r>
              <a:rPr lang="en-US" altLang="en-US" sz="1600" b="1" cap="all" dirty="0" smtClean="0">
                <a:solidFill>
                  <a:srgbClr val="1F4E79"/>
                </a:solidFill>
                <a:latin typeface="Trebuchet MS" panose="020B0603020202020204" pitchFamily="34" charset="0"/>
                <a:sym typeface="+mn-ea"/>
              </a:rPr>
              <a:t>product</a:t>
            </a:r>
            <a:r>
              <a:rPr lang="en-US" sz="1600" b="1" cap="all" dirty="0" smtClean="0">
                <a:solidFill>
                  <a:srgbClr val="1F4E79"/>
                </a:solidFill>
                <a:latin typeface="Trebuchet MS" panose="020B0603020202020204" pitchFamily="34" charset="0"/>
              </a:rPr>
              <a:t> </a:t>
            </a:r>
            <a:r>
              <a:rPr lang="en-US" sz="1600" b="1" cap="all" dirty="0">
                <a:solidFill>
                  <a:srgbClr val="1F4E79"/>
                </a:solidFill>
                <a:latin typeface="Trebuchet MS" panose="020B0603020202020204" pitchFamily="34" charset="0"/>
              </a:rPr>
              <a:t>Information Model</a:t>
            </a:r>
            <a:r>
              <a:rPr lang="ru-RU" altLang="en-US" sz="1600" b="1" cap="all" dirty="0">
                <a:solidFill>
                  <a:srgbClr val="1F4E79"/>
                </a:solidFill>
                <a:latin typeface="Trebuchet MS" panose="020B0603020202020204" pitchFamily="34" charset="0"/>
                <a:sym typeface="+mn-ea"/>
              </a:rPr>
              <a:t>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8777" y="4835496"/>
            <a:ext cx="1425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rebuchet MS" panose="020B0603020202020204" pitchFamily="34" charset="0"/>
              </a:rPr>
              <a:t>Координация и </a:t>
            </a:r>
            <a:r>
              <a:rPr lang="ru-RU" sz="1200" b="1" dirty="0" smtClean="0">
                <a:latin typeface="Trebuchet MS" panose="020B0603020202020204" pitchFamily="34" charset="0"/>
              </a:rPr>
              <a:t>взаимосвязь</a:t>
            </a:r>
            <a:r>
              <a:rPr lang="en-US" sz="1200" b="1" dirty="0" smtClean="0">
                <a:latin typeface="Trebuchet MS" panose="020B0603020202020204" pitchFamily="34" charset="0"/>
              </a:rPr>
              <a:t> </a:t>
            </a:r>
            <a:r>
              <a:rPr lang="ru-RU" sz="1200" b="1" dirty="0" smtClean="0">
                <a:latin typeface="Trebuchet MS" panose="020B0603020202020204" pitchFamily="34" charset="0"/>
              </a:rPr>
              <a:t>выполнения </a:t>
            </a:r>
            <a:r>
              <a:rPr lang="ru-RU" sz="1200" b="1" dirty="0">
                <a:latin typeface="Trebuchet MS" panose="020B0603020202020204" pitchFamily="34" charset="0"/>
              </a:rPr>
              <a:t>действий во всех </a:t>
            </a:r>
            <a:r>
              <a:rPr lang="ru-RU" sz="1200" b="1" dirty="0" smtClean="0">
                <a:latin typeface="Trebuchet MS" panose="020B0603020202020204" pitchFamily="34" charset="0"/>
              </a:rPr>
              <a:t>отделах</a:t>
            </a:r>
            <a:endParaRPr lang="ru-RU" sz="1200" b="1" dirty="0">
              <a:latin typeface="Trebuchet MS" panose="020B0603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51339" y="2736313"/>
            <a:ext cx="1701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 b="1">
                <a:latin typeface="Trebuchet MS" panose="020B0603020202020204" pitchFamily="34" charset="0"/>
              </a:defRPr>
            </a:lvl1pPr>
          </a:lstStyle>
          <a:p>
            <a:pPr algn="ctr"/>
            <a:r>
              <a:rPr lang="ru-RU" dirty="0" smtClean="0"/>
              <a:t>Корректное составление </a:t>
            </a:r>
            <a:r>
              <a:rPr lang="ru-RU" dirty="0"/>
              <a:t>ведомостей и документации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78201" y="1871526"/>
            <a:ext cx="2536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 b="1">
                <a:latin typeface="Trebuchet MS" panose="020B0603020202020204" pitchFamily="34" charset="0"/>
              </a:defRPr>
            </a:lvl1pPr>
          </a:lstStyle>
          <a:p>
            <a:pPr algn="ctr"/>
            <a:r>
              <a:rPr lang="ru-RU" dirty="0"/>
              <a:t>Автоматизация наиболее трудоемких процессов по вычислению конструкторских показателей, приемлемого количества необходимых материалов и оборудования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655283" y="4493586"/>
            <a:ext cx="25367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 b="1">
                <a:latin typeface="Trebuchet MS" panose="020B0603020202020204" pitchFamily="34" charset="0"/>
              </a:defRPr>
            </a:lvl1pPr>
          </a:lstStyle>
          <a:p>
            <a:pPr algn="ctr"/>
            <a:r>
              <a:rPr lang="ru-RU" dirty="0"/>
              <a:t>Автоматическое внесение корректировок в чертежи, расчеты, календарный план и т.д. при наличии изменений в проекте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34990" y="1744001"/>
            <a:ext cx="2997405" cy="661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 b="1">
                <a:latin typeface="Trebuchet MS" panose="020B0603020202020204" pitchFamily="34" charset="0"/>
              </a:defRPr>
            </a:lvl1pPr>
          </a:lstStyle>
          <a:p>
            <a:pPr algn="ctr"/>
            <a:r>
              <a:rPr lang="ru-RU" dirty="0"/>
              <a:t>Создание эффективного плана организации </a:t>
            </a:r>
            <a:r>
              <a:rPr lang="ru-RU" dirty="0" smtClean="0"/>
              <a:t>и/или реорганизации производства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930638" y="4044947"/>
            <a:ext cx="2406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 b="1">
                <a:latin typeface="Trebuchet MS" panose="020B0603020202020204" pitchFamily="34" charset="0"/>
              </a:defRPr>
            </a:lvl1pPr>
          </a:lstStyle>
          <a:p>
            <a:pPr algn="ctr"/>
            <a:r>
              <a:rPr lang="ru-RU" dirty="0"/>
              <a:t>Точная оценка стоимости </a:t>
            </a:r>
            <a:r>
              <a:rPr lang="ru-RU" dirty="0" smtClean="0"/>
              <a:t>строительства/разработки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70228" y="1744001"/>
            <a:ext cx="1675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 b="1">
                <a:latin typeface="Trebuchet MS" panose="020B0603020202020204" pitchFamily="34" charset="0"/>
              </a:defRPr>
            </a:lvl1pPr>
          </a:lstStyle>
          <a:p>
            <a:pPr algn="ctr"/>
            <a:r>
              <a:rPr lang="ru-RU" dirty="0"/>
              <a:t>Контроль полноценного выполнения каждой стадии сооружения объекта и проектирования изделия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33854" y="5001202"/>
            <a:ext cx="1270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 b="1">
                <a:latin typeface="Trebuchet MS" panose="020B0603020202020204" pitchFamily="34" charset="0"/>
              </a:defRPr>
            </a:lvl1pPr>
          </a:lstStyle>
          <a:p>
            <a:r>
              <a:rPr lang="ru-RU" dirty="0"/>
              <a:t>Соблюдение </a:t>
            </a:r>
            <a:r>
              <a:rPr lang="ru-RU" dirty="0" smtClean="0"/>
              <a:t>требований СМК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68" y="806704"/>
            <a:ext cx="1961070" cy="9372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2823" y="2494551"/>
            <a:ext cx="1117477" cy="16020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8238" y="4647101"/>
            <a:ext cx="1427821" cy="120405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0596" y="533725"/>
            <a:ext cx="2026195" cy="119925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3636" y="1775694"/>
            <a:ext cx="1960009" cy="143771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0596" y="4585082"/>
            <a:ext cx="2175404" cy="147857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40066" y="2590770"/>
            <a:ext cx="2587576" cy="147948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91396" y="4493586"/>
            <a:ext cx="1859492" cy="1316314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32D4394D-04DD-425D-A191-5FF9E3EB9C65}"/>
              </a:ext>
            </a:extLst>
          </p:cNvPr>
          <p:cNvGrpSpPr/>
          <p:nvPr/>
        </p:nvGrpSpPr>
        <p:grpSpPr>
          <a:xfrm>
            <a:off x="10918867" y="400710"/>
            <a:ext cx="865146" cy="507340"/>
            <a:chOff x="18114632" y="617782"/>
            <a:chExt cx="1283181" cy="752485"/>
          </a:xfrm>
        </p:grpSpPr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6A8CEB5B-37F1-48A2-9878-37A84F777BE8}"/>
                </a:ext>
              </a:extLst>
            </p:cNvPr>
            <p:cNvSpPr/>
            <p:nvPr/>
          </p:nvSpPr>
          <p:spPr>
            <a:xfrm>
              <a:off x="18114632" y="617782"/>
              <a:ext cx="80645" cy="752475"/>
            </a:xfrm>
            <a:custGeom>
              <a:avLst/>
              <a:gdLst/>
              <a:ahLst/>
              <a:cxnLst/>
              <a:rect l="l" t="t" r="r" b="b"/>
              <a:pathLst>
                <a:path w="80644" h="752475">
                  <a:moveTo>
                    <a:pt x="80148" y="0"/>
                  </a:moveTo>
                  <a:lnTo>
                    <a:pt x="0" y="0"/>
                  </a:lnTo>
                  <a:lnTo>
                    <a:pt x="0" y="752352"/>
                  </a:lnTo>
                  <a:lnTo>
                    <a:pt x="80148" y="752352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857CB9BA-0F47-4480-BD15-152403B838F9}"/>
                </a:ext>
              </a:extLst>
            </p:cNvPr>
            <p:cNvSpPr/>
            <p:nvPr/>
          </p:nvSpPr>
          <p:spPr>
            <a:xfrm>
              <a:off x="18355073" y="1209612"/>
              <a:ext cx="80645" cy="160655"/>
            </a:xfrm>
            <a:custGeom>
              <a:avLst/>
              <a:gdLst/>
              <a:ahLst/>
              <a:cxnLst/>
              <a:rect l="l" t="t" r="r" b="b"/>
              <a:pathLst>
                <a:path w="80644" h="160655">
                  <a:moveTo>
                    <a:pt x="80148" y="0"/>
                  </a:moveTo>
                  <a:lnTo>
                    <a:pt x="0" y="0"/>
                  </a:lnTo>
                  <a:lnTo>
                    <a:pt x="0" y="160520"/>
                  </a:lnTo>
                  <a:lnTo>
                    <a:pt x="80148" y="160520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6A0EC959-2BA5-4159-A495-460EE38FE596}"/>
                </a:ext>
              </a:extLst>
            </p:cNvPr>
            <p:cNvSpPr/>
            <p:nvPr/>
          </p:nvSpPr>
          <p:spPr>
            <a:xfrm>
              <a:off x="18595678" y="1209612"/>
              <a:ext cx="80645" cy="160655"/>
            </a:xfrm>
            <a:custGeom>
              <a:avLst/>
              <a:gdLst/>
              <a:ahLst/>
              <a:cxnLst/>
              <a:rect l="l" t="t" r="r" b="b"/>
              <a:pathLst>
                <a:path w="80644" h="160655">
                  <a:moveTo>
                    <a:pt x="80148" y="0"/>
                  </a:moveTo>
                  <a:lnTo>
                    <a:pt x="0" y="0"/>
                  </a:lnTo>
                  <a:lnTo>
                    <a:pt x="0" y="160520"/>
                  </a:lnTo>
                  <a:lnTo>
                    <a:pt x="80148" y="160520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FBC4F0F6-ED06-464B-9949-E42DB05821DF}"/>
                </a:ext>
              </a:extLst>
            </p:cNvPr>
            <p:cNvSpPr/>
            <p:nvPr/>
          </p:nvSpPr>
          <p:spPr>
            <a:xfrm>
              <a:off x="18836120" y="1209612"/>
              <a:ext cx="80645" cy="160655"/>
            </a:xfrm>
            <a:custGeom>
              <a:avLst/>
              <a:gdLst/>
              <a:ahLst/>
              <a:cxnLst/>
              <a:rect l="l" t="t" r="r" b="b"/>
              <a:pathLst>
                <a:path w="80644" h="160655">
                  <a:moveTo>
                    <a:pt x="80148" y="0"/>
                  </a:moveTo>
                  <a:lnTo>
                    <a:pt x="0" y="0"/>
                  </a:lnTo>
                  <a:lnTo>
                    <a:pt x="0" y="160520"/>
                  </a:lnTo>
                  <a:lnTo>
                    <a:pt x="80148" y="160520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9">
              <a:extLst>
                <a:ext uri="{FF2B5EF4-FFF2-40B4-BE49-F238E27FC236}">
                  <a16:creationId xmlns:a16="http://schemas.microsoft.com/office/drawing/2014/main" id="{717574C5-880C-44DF-BAA8-67FF4FBA0580}"/>
                </a:ext>
              </a:extLst>
            </p:cNvPr>
            <p:cNvSpPr/>
            <p:nvPr/>
          </p:nvSpPr>
          <p:spPr>
            <a:xfrm>
              <a:off x="19076725" y="1209612"/>
              <a:ext cx="80645" cy="160655"/>
            </a:xfrm>
            <a:custGeom>
              <a:avLst/>
              <a:gdLst/>
              <a:ahLst/>
              <a:cxnLst/>
              <a:rect l="l" t="t" r="r" b="b"/>
              <a:pathLst>
                <a:path w="80644" h="160655">
                  <a:moveTo>
                    <a:pt x="80148" y="0"/>
                  </a:moveTo>
                  <a:lnTo>
                    <a:pt x="0" y="0"/>
                  </a:lnTo>
                  <a:lnTo>
                    <a:pt x="0" y="160520"/>
                  </a:lnTo>
                  <a:lnTo>
                    <a:pt x="80148" y="160520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0">
              <a:extLst>
                <a:ext uri="{FF2B5EF4-FFF2-40B4-BE49-F238E27FC236}">
                  <a16:creationId xmlns:a16="http://schemas.microsoft.com/office/drawing/2014/main" id="{7B642826-1FD0-4472-B6E4-D6A234A34B87}"/>
                </a:ext>
              </a:extLst>
            </p:cNvPr>
            <p:cNvSpPr/>
            <p:nvPr/>
          </p:nvSpPr>
          <p:spPr>
            <a:xfrm>
              <a:off x="19317168" y="617782"/>
              <a:ext cx="80645" cy="752475"/>
            </a:xfrm>
            <a:custGeom>
              <a:avLst/>
              <a:gdLst/>
              <a:ahLst/>
              <a:cxnLst/>
              <a:rect l="l" t="t" r="r" b="b"/>
              <a:pathLst>
                <a:path w="80644" h="752475">
                  <a:moveTo>
                    <a:pt x="80148" y="0"/>
                  </a:moveTo>
                  <a:lnTo>
                    <a:pt x="0" y="0"/>
                  </a:lnTo>
                  <a:lnTo>
                    <a:pt x="0" y="752352"/>
                  </a:lnTo>
                  <a:lnTo>
                    <a:pt x="80148" y="752352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1">
              <a:extLst>
                <a:ext uri="{FF2B5EF4-FFF2-40B4-BE49-F238E27FC236}">
                  <a16:creationId xmlns:a16="http://schemas.microsoft.com/office/drawing/2014/main" id="{D1B97C9D-75C1-479B-928A-312A4C034BBA}"/>
                </a:ext>
              </a:extLst>
            </p:cNvPr>
            <p:cNvSpPr/>
            <p:nvPr/>
          </p:nvSpPr>
          <p:spPr>
            <a:xfrm>
              <a:off x="18355070" y="617784"/>
              <a:ext cx="801370" cy="512445"/>
            </a:xfrm>
            <a:custGeom>
              <a:avLst/>
              <a:gdLst/>
              <a:ahLst/>
              <a:cxnLst/>
              <a:rect l="l" t="t" r="r" b="b"/>
              <a:pathLst>
                <a:path w="801369" h="512444">
                  <a:moveTo>
                    <a:pt x="360743" y="137261"/>
                  </a:moveTo>
                  <a:lnTo>
                    <a:pt x="353669" y="95542"/>
                  </a:lnTo>
                  <a:lnTo>
                    <a:pt x="333908" y="59016"/>
                  </a:lnTo>
                  <a:lnTo>
                    <a:pt x="303657" y="29641"/>
                  </a:lnTo>
                  <a:lnTo>
                    <a:pt x="265099" y="9423"/>
                  </a:lnTo>
                  <a:lnTo>
                    <a:pt x="220446" y="317"/>
                  </a:lnTo>
                  <a:lnTo>
                    <a:pt x="220446" y="0"/>
                  </a:lnTo>
                  <a:lnTo>
                    <a:pt x="0" y="0"/>
                  </a:lnTo>
                  <a:lnTo>
                    <a:pt x="0" y="73202"/>
                  </a:lnTo>
                  <a:lnTo>
                    <a:pt x="210375" y="73202"/>
                  </a:lnTo>
                  <a:lnTo>
                    <a:pt x="237667" y="78244"/>
                  </a:lnTo>
                  <a:lnTo>
                    <a:pt x="259943" y="91973"/>
                  </a:lnTo>
                  <a:lnTo>
                    <a:pt x="274942" y="112331"/>
                  </a:lnTo>
                  <a:lnTo>
                    <a:pt x="280441" y="137261"/>
                  </a:lnTo>
                  <a:lnTo>
                    <a:pt x="274916" y="162191"/>
                  </a:lnTo>
                  <a:lnTo>
                    <a:pt x="259880" y="182549"/>
                  </a:lnTo>
                  <a:lnTo>
                    <a:pt x="237604" y="196278"/>
                  </a:lnTo>
                  <a:lnTo>
                    <a:pt x="210375" y="201307"/>
                  </a:lnTo>
                  <a:lnTo>
                    <a:pt x="0" y="201307"/>
                  </a:lnTo>
                  <a:lnTo>
                    <a:pt x="0" y="512267"/>
                  </a:lnTo>
                  <a:lnTo>
                    <a:pt x="80149" y="512267"/>
                  </a:lnTo>
                  <a:lnTo>
                    <a:pt x="80149" y="274523"/>
                  </a:lnTo>
                  <a:lnTo>
                    <a:pt x="220446" y="274523"/>
                  </a:lnTo>
                  <a:lnTo>
                    <a:pt x="220446" y="274205"/>
                  </a:lnTo>
                  <a:lnTo>
                    <a:pt x="265099" y="265163"/>
                  </a:lnTo>
                  <a:lnTo>
                    <a:pt x="303657" y="244944"/>
                  </a:lnTo>
                  <a:lnTo>
                    <a:pt x="333908" y="215582"/>
                  </a:lnTo>
                  <a:lnTo>
                    <a:pt x="353669" y="179070"/>
                  </a:lnTo>
                  <a:lnTo>
                    <a:pt x="360743" y="137261"/>
                  </a:lnTo>
                  <a:close/>
                </a:path>
                <a:path w="801369" h="512444">
                  <a:moveTo>
                    <a:pt x="641197" y="0"/>
                  </a:moveTo>
                  <a:lnTo>
                    <a:pt x="561047" y="0"/>
                  </a:lnTo>
                  <a:lnTo>
                    <a:pt x="240449" y="394398"/>
                  </a:lnTo>
                  <a:lnTo>
                    <a:pt x="240449" y="329260"/>
                  </a:lnTo>
                  <a:lnTo>
                    <a:pt x="160299" y="329260"/>
                  </a:lnTo>
                  <a:lnTo>
                    <a:pt x="160299" y="512114"/>
                  </a:lnTo>
                  <a:lnTo>
                    <a:pt x="240449" y="512114"/>
                  </a:lnTo>
                  <a:lnTo>
                    <a:pt x="561047" y="117716"/>
                  </a:lnTo>
                  <a:lnTo>
                    <a:pt x="561047" y="182854"/>
                  </a:lnTo>
                  <a:lnTo>
                    <a:pt x="641197" y="182854"/>
                  </a:lnTo>
                  <a:lnTo>
                    <a:pt x="641197" y="0"/>
                  </a:lnTo>
                  <a:close/>
                </a:path>
                <a:path w="801369" h="512444">
                  <a:moveTo>
                    <a:pt x="801344" y="0"/>
                  </a:moveTo>
                  <a:lnTo>
                    <a:pt x="721347" y="0"/>
                  </a:lnTo>
                  <a:lnTo>
                    <a:pt x="721347" y="237756"/>
                  </a:lnTo>
                  <a:lnTo>
                    <a:pt x="581050" y="237756"/>
                  </a:lnTo>
                  <a:lnTo>
                    <a:pt x="581050" y="238074"/>
                  </a:lnTo>
                  <a:lnTo>
                    <a:pt x="536397" y="247116"/>
                  </a:lnTo>
                  <a:lnTo>
                    <a:pt x="497840" y="267322"/>
                  </a:lnTo>
                  <a:lnTo>
                    <a:pt x="467588" y="296697"/>
                  </a:lnTo>
                  <a:lnTo>
                    <a:pt x="447827" y="333209"/>
                  </a:lnTo>
                  <a:lnTo>
                    <a:pt x="440740" y="374865"/>
                  </a:lnTo>
                  <a:lnTo>
                    <a:pt x="447802" y="416509"/>
                  </a:lnTo>
                  <a:lnTo>
                    <a:pt x="467537" y="453034"/>
                  </a:lnTo>
                  <a:lnTo>
                    <a:pt x="497776" y="482396"/>
                  </a:lnTo>
                  <a:lnTo>
                    <a:pt x="536333" y="502602"/>
                  </a:lnTo>
                  <a:lnTo>
                    <a:pt x="581050" y="511657"/>
                  </a:lnTo>
                  <a:lnTo>
                    <a:pt x="581050" y="511962"/>
                  </a:lnTo>
                  <a:lnTo>
                    <a:pt x="801344" y="511962"/>
                  </a:lnTo>
                  <a:lnTo>
                    <a:pt x="801344" y="438759"/>
                  </a:lnTo>
                  <a:lnTo>
                    <a:pt x="590969" y="438759"/>
                  </a:lnTo>
                  <a:lnTo>
                    <a:pt x="563664" y="433717"/>
                  </a:lnTo>
                  <a:lnTo>
                    <a:pt x="541401" y="419989"/>
                  </a:lnTo>
                  <a:lnTo>
                    <a:pt x="526389" y="399630"/>
                  </a:lnTo>
                  <a:lnTo>
                    <a:pt x="520890" y="374700"/>
                  </a:lnTo>
                  <a:lnTo>
                    <a:pt x="526389" y="349783"/>
                  </a:lnTo>
                  <a:lnTo>
                    <a:pt x="541401" y="329425"/>
                  </a:lnTo>
                  <a:lnTo>
                    <a:pt x="563664" y="315683"/>
                  </a:lnTo>
                  <a:lnTo>
                    <a:pt x="590969" y="310654"/>
                  </a:lnTo>
                  <a:lnTo>
                    <a:pt x="801344" y="310654"/>
                  </a:lnTo>
                  <a:lnTo>
                    <a:pt x="801344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82"/>
          <p:cNvSpPr/>
          <p:nvPr/>
        </p:nvSpPr>
        <p:spPr>
          <a:xfrm rot="16200000">
            <a:off x="517207" y="279004"/>
            <a:ext cx="468000" cy="120913"/>
          </a:xfrm>
          <a:custGeom>
            <a:avLst/>
            <a:gdLst/>
            <a:ahLst/>
            <a:cxnLst/>
            <a:rect l="l" t="t" r="r" b="b"/>
            <a:pathLst>
              <a:path w="1675764" h="199389">
                <a:moveTo>
                  <a:pt x="1675341" y="198946"/>
                </a:moveTo>
                <a:lnTo>
                  <a:pt x="1675341" y="0"/>
                </a:lnTo>
                <a:lnTo>
                  <a:pt x="0" y="0"/>
                </a:lnTo>
                <a:lnTo>
                  <a:pt x="0" y="198946"/>
                </a:lnTo>
                <a:lnTo>
                  <a:pt x="1675341" y="198946"/>
                </a:lnTo>
                <a:close/>
              </a:path>
            </a:pathLst>
          </a:custGeom>
          <a:solidFill>
            <a:srgbClr val="0085A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727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479160-A995-57B6-7445-D00D3E826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676" y="281781"/>
            <a:ext cx="9025901" cy="1325563"/>
          </a:xfrm>
        </p:spPr>
        <p:txBody>
          <a:bodyPr>
            <a:noAutofit/>
          </a:bodyPr>
          <a:lstStyle/>
          <a:p>
            <a:r>
              <a:rPr lang="ru-RU" altLang="ru-RU" sz="2800" dirty="0"/>
              <a:t>Стадии производственных процессов </a:t>
            </a:r>
            <a:r>
              <a:rPr lang="ru-RU" altLang="ru-RU" sz="3200" b="1" dirty="0">
                <a:solidFill>
                  <a:schemeClr val="tx2"/>
                </a:solidFill>
                <a:latin typeface="Circe Extra Bold" panose="020B0802020203020203" pitchFamily="34" charset="-52"/>
              </a:rPr>
              <a:t>цифрового</a:t>
            </a:r>
            <a:r>
              <a:rPr lang="en-US" altLang="ru-RU" sz="2800" dirty="0" smtClean="0"/>
              <a:t> </a:t>
            </a:r>
            <a:r>
              <a:rPr lang="ru-RU" altLang="ru-RU" sz="2800" dirty="0" smtClean="0"/>
              <a:t>машиностроительного</a:t>
            </a:r>
            <a:r>
              <a:rPr lang="en-US" altLang="ru-RU" sz="2800" dirty="0" smtClean="0"/>
              <a:t> </a:t>
            </a:r>
            <a:r>
              <a:rPr lang="ru-RU" altLang="ru-RU" sz="2800" dirty="0" smtClean="0"/>
              <a:t>производства</a:t>
            </a:r>
            <a:endParaRPr lang="ru-RU" sz="28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AF6B63D-AB24-CC7D-FBDB-EF74CCB0A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94C11-261D-48AC-9564-DCB80FE7C135}" type="slidenum">
              <a:rPr lang="ru-RU" smtClean="0"/>
              <a:pPr/>
              <a:t>13</a:t>
            </a:fld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8" y="1733889"/>
            <a:ext cx="9553575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32D4394D-04DD-425D-A191-5FF9E3EB9C65}"/>
              </a:ext>
            </a:extLst>
          </p:cNvPr>
          <p:cNvGrpSpPr/>
          <p:nvPr/>
        </p:nvGrpSpPr>
        <p:grpSpPr>
          <a:xfrm>
            <a:off x="10918867" y="400710"/>
            <a:ext cx="865146" cy="507340"/>
            <a:chOff x="18114632" y="617782"/>
            <a:chExt cx="1283181" cy="752485"/>
          </a:xfrm>
        </p:grpSpPr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6A8CEB5B-37F1-48A2-9878-37A84F777BE8}"/>
                </a:ext>
              </a:extLst>
            </p:cNvPr>
            <p:cNvSpPr/>
            <p:nvPr/>
          </p:nvSpPr>
          <p:spPr>
            <a:xfrm>
              <a:off x="18114632" y="617782"/>
              <a:ext cx="80645" cy="752475"/>
            </a:xfrm>
            <a:custGeom>
              <a:avLst/>
              <a:gdLst/>
              <a:ahLst/>
              <a:cxnLst/>
              <a:rect l="l" t="t" r="r" b="b"/>
              <a:pathLst>
                <a:path w="80644" h="752475">
                  <a:moveTo>
                    <a:pt x="80148" y="0"/>
                  </a:moveTo>
                  <a:lnTo>
                    <a:pt x="0" y="0"/>
                  </a:lnTo>
                  <a:lnTo>
                    <a:pt x="0" y="752352"/>
                  </a:lnTo>
                  <a:lnTo>
                    <a:pt x="80148" y="752352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6">
              <a:extLst>
                <a:ext uri="{FF2B5EF4-FFF2-40B4-BE49-F238E27FC236}">
                  <a16:creationId xmlns:a16="http://schemas.microsoft.com/office/drawing/2014/main" id="{857CB9BA-0F47-4480-BD15-152403B838F9}"/>
                </a:ext>
              </a:extLst>
            </p:cNvPr>
            <p:cNvSpPr/>
            <p:nvPr/>
          </p:nvSpPr>
          <p:spPr>
            <a:xfrm>
              <a:off x="18355073" y="1209612"/>
              <a:ext cx="80645" cy="160655"/>
            </a:xfrm>
            <a:custGeom>
              <a:avLst/>
              <a:gdLst/>
              <a:ahLst/>
              <a:cxnLst/>
              <a:rect l="l" t="t" r="r" b="b"/>
              <a:pathLst>
                <a:path w="80644" h="160655">
                  <a:moveTo>
                    <a:pt x="80148" y="0"/>
                  </a:moveTo>
                  <a:lnTo>
                    <a:pt x="0" y="0"/>
                  </a:lnTo>
                  <a:lnTo>
                    <a:pt x="0" y="160520"/>
                  </a:lnTo>
                  <a:lnTo>
                    <a:pt x="80148" y="160520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7">
              <a:extLst>
                <a:ext uri="{FF2B5EF4-FFF2-40B4-BE49-F238E27FC236}">
                  <a16:creationId xmlns:a16="http://schemas.microsoft.com/office/drawing/2014/main" id="{6A0EC959-2BA5-4159-A495-460EE38FE596}"/>
                </a:ext>
              </a:extLst>
            </p:cNvPr>
            <p:cNvSpPr/>
            <p:nvPr/>
          </p:nvSpPr>
          <p:spPr>
            <a:xfrm>
              <a:off x="18595678" y="1209612"/>
              <a:ext cx="80645" cy="160655"/>
            </a:xfrm>
            <a:custGeom>
              <a:avLst/>
              <a:gdLst/>
              <a:ahLst/>
              <a:cxnLst/>
              <a:rect l="l" t="t" r="r" b="b"/>
              <a:pathLst>
                <a:path w="80644" h="160655">
                  <a:moveTo>
                    <a:pt x="80148" y="0"/>
                  </a:moveTo>
                  <a:lnTo>
                    <a:pt x="0" y="0"/>
                  </a:lnTo>
                  <a:lnTo>
                    <a:pt x="0" y="160520"/>
                  </a:lnTo>
                  <a:lnTo>
                    <a:pt x="80148" y="160520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8">
              <a:extLst>
                <a:ext uri="{FF2B5EF4-FFF2-40B4-BE49-F238E27FC236}">
                  <a16:creationId xmlns:a16="http://schemas.microsoft.com/office/drawing/2014/main" id="{FBC4F0F6-ED06-464B-9949-E42DB05821DF}"/>
                </a:ext>
              </a:extLst>
            </p:cNvPr>
            <p:cNvSpPr/>
            <p:nvPr/>
          </p:nvSpPr>
          <p:spPr>
            <a:xfrm>
              <a:off x="18836120" y="1209612"/>
              <a:ext cx="80645" cy="160655"/>
            </a:xfrm>
            <a:custGeom>
              <a:avLst/>
              <a:gdLst/>
              <a:ahLst/>
              <a:cxnLst/>
              <a:rect l="l" t="t" r="r" b="b"/>
              <a:pathLst>
                <a:path w="80644" h="160655">
                  <a:moveTo>
                    <a:pt x="80148" y="0"/>
                  </a:moveTo>
                  <a:lnTo>
                    <a:pt x="0" y="0"/>
                  </a:lnTo>
                  <a:lnTo>
                    <a:pt x="0" y="160520"/>
                  </a:lnTo>
                  <a:lnTo>
                    <a:pt x="80148" y="160520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9">
              <a:extLst>
                <a:ext uri="{FF2B5EF4-FFF2-40B4-BE49-F238E27FC236}">
                  <a16:creationId xmlns:a16="http://schemas.microsoft.com/office/drawing/2014/main" id="{717574C5-880C-44DF-BAA8-67FF4FBA0580}"/>
                </a:ext>
              </a:extLst>
            </p:cNvPr>
            <p:cNvSpPr/>
            <p:nvPr/>
          </p:nvSpPr>
          <p:spPr>
            <a:xfrm>
              <a:off x="19076725" y="1209612"/>
              <a:ext cx="80645" cy="160655"/>
            </a:xfrm>
            <a:custGeom>
              <a:avLst/>
              <a:gdLst/>
              <a:ahLst/>
              <a:cxnLst/>
              <a:rect l="l" t="t" r="r" b="b"/>
              <a:pathLst>
                <a:path w="80644" h="160655">
                  <a:moveTo>
                    <a:pt x="80148" y="0"/>
                  </a:moveTo>
                  <a:lnTo>
                    <a:pt x="0" y="0"/>
                  </a:lnTo>
                  <a:lnTo>
                    <a:pt x="0" y="160520"/>
                  </a:lnTo>
                  <a:lnTo>
                    <a:pt x="80148" y="160520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0">
              <a:extLst>
                <a:ext uri="{FF2B5EF4-FFF2-40B4-BE49-F238E27FC236}">
                  <a16:creationId xmlns:a16="http://schemas.microsoft.com/office/drawing/2014/main" id="{7B642826-1FD0-4472-B6E4-D6A234A34B87}"/>
                </a:ext>
              </a:extLst>
            </p:cNvPr>
            <p:cNvSpPr/>
            <p:nvPr/>
          </p:nvSpPr>
          <p:spPr>
            <a:xfrm>
              <a:off x="19317168" y="617782"/>
              <a:ext cx="80645" cy="752475"/>
            </a:xfrm>
            <a:custGeom>
              <a:avLst/>
              <a:gdLst/>
              <a:ahLst/>
              <a:cxnLst/>
              <a:rect l="l" t="t" r="r" b="b"/>
              <a:pathLst>
                <a:path w="80644" h="752475">
                  <a:moveTo>
                    <a:pt x="80148" y="0"/>
                  </a:moveTo>
                  <a:lnTo>
                    <a:pt x="0" y="0"/>
                  </a:lnTo>
                  <a:lnTo>
                    <a:pt x="0" y="752352"/>
                  </a:lnTo>
                  <a:lnTo>
                    <a:pt x="80148" y="752352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1">
              <a:extLst>
                <a:ext uri="{FF2B5EF4-FFF2-40B4-BE49-F238E27FC236}">
                  <a16:creationId xmlns:a16="http://schemas.microsoft.com/office/drawing/2014/main" id="{D1B97C9D-75C1-479B-928A-312A4C034BBA}"/>
                </a:ext>
              </a:extLst>
            </p:cNvPr>
            <p:cNvSpPr/>
            <p:nvPr/>
          </p:nvSpPr>
          <p:spPr>
            <a:xfrm>
              <a:off x="18355070" y="617784"/>
              <a:ext cx="801370" cy="512445"/>
            </a:xfrm>
            <a:custGeom>
              <a:avLst/>
              <a:gdLst/>
              <a:ahLst/>
              <a:cxnLst/>
              <a:rect l="l" t="t" r="r" b="b"/>
              <a:pathLst>
                <a:path w="801369" h="512444">
                  <a:moveTo>
                    <a:pt x="360743" y="137261"/>
                  </a:moveTo>
                  <a:lnTo>
                    <a:pt x="353669" y="95542"/>
                  </a:lnTo>
                  <a:lnTo>
                    <a:pt x="333908" y="59016"/>
                  </a:lnTo>
                  <a:lnTo>
                    <a:pt x="303657" y="29641"/>
                  </a:lnTo>
                  <a:lnTo>
                    <a:pt x="265099" y="9423"/>
                  </a:lnTo>
                  <a:lnTo>
                    <a:pt x="220446" y="317"/>
                  </a:lnTo>
                  <a:lnTo>
                    <a:pt x="220446" y="0"/>
                  </a:lnTo>
                  <a:lnTo>
                    <a:pt x="0" y="0"/>
                  </a:lnTo>
                  <a:lnTo>
                    <a:pt x="0" y="73202"/>
                  </a:lnTo>
                  <a:lnTo>
                    <a:pt x="210375" y="73202"/>
                  </a:lnTo>
                  <a:lnTo>
                    <a:pt x="237667" y="78244"/>
                  </a:lnTo>
                  <a:lnTo>
                    <a:pt x="259943" y="91973"/>
                  </a:lnTo>
                  <a:lnTo>
                    <a:pt x="274942" y="112331"/>
                  </a:lnTo>
                  <a:lnTo>
                    <a:pt x="280441" y="137261"/>
                  </a:lnTo>
                  <a:lnTo>
                    <a:pt x="274916" y="162191"/>
                  </a:lnTo>
                  <a:lnTo>
                    <a:pt x="259880" y="182549"/>
                  </a:lnTo>
                  <a:lnTo>
                    <a:pt x="237604" y="196278"/>
                  </a:lnTo>
                  <a:lnTo>
                    <a:pt x="210375" y="201307"/>
                  </a:lnTo>
                  <a:lnTo>
                    <a:pt x="0" y="201307"/>
                  </a:lnTo>
                  <a:lnTo>
                    <a:pt x="0" y="512267"/>
                  </a:lnTo>
                  <a:lnTo>
                    <a:pt x="80149" y="512267"/>
                  </a:lnTo>
                  <a:lnTo>
                    <a:pt x="80149" y="274523"/>
                  </a:lnTo>
                  <a:lnTo>
                    <a:pt x="220446" y="274523"/>
                  </a:lnTo>
                  <a:lnTo>
                    <a:pt x="220446" y="274205"/>
                  </a:lnTo>
                  <a:lnTo>
                    <a:pt x="265099" y="265163"/>
                  </a:lnTo>
                  <a:lnTo>
                    <a:pt x="303657" y="244944"/>
                  </a:lnTo>
                  <a:lnTo>
                    <a:pt x="333908" y="215582"/>
                  </a:lnTo>
                  <a:lnTo>
                    <a:pt x="353669" y="179070"/>
                  </a:lnTo>
                  <a:lnTo>
                    <a:pt x="360743" y="137261"/>
                  </a:lnTo>
                  <a:close/>
                </a:path>
                <a:path w="801369" h="512444">
                  <a:moveTo>
                    <a:pt x="641197" y="0"/>
                  </a:moveTo>
                  <a:lnTo>
                    <a:pt x="561047" y="0"/>
                  </a:lnTo>
                  <a:lnTo>
                    <a:pt x="240449" y="394398"/>
                  </a:lnTo>
                  <a:lnTo>
                    <a:pt x="240449" y="329260"/>
                  </a:lnTo>
                  <a:lnTo>
                    <a:pt x="160299" y="329260"/>
                  </a:lnTo>
                  <a:lnTo>
                    <a:pt x="160299" y="512114"/>
                  </a:lnTo>
                  <a:lnTo>
                    <a:pt x="240449" y="512114"/>
                  </a:lnTo>
                  <a:lnTo>
                    <a:pt x="561047" y="117716"/>
                  </a:lnTo>
                  <a:lnTo>
                    <a:pt x="561047" y="182854"/>
                  </a:lnTo>
                  <a:lnTo>
                    <a:pt x="641197" y="182854"/>
                  </a:lnTo>
                  <a:lnTo>
                    <a:pt x="641197" y="0"/>
                  </a:lnTo>
                  <a:close/>
                </a:path>
                <a:path w="801369" h="512444">
                  <a:moveTo>
                    <a:pt x="801344" y="0"/>
                  </a:moveTo>
                  <a:lnTo>
                    <a:pt x="721347" y="0"/>
                  </a:lnTo>
                  <a:lnTo>
                    <a:pt x="721347" y="237756"/>
                  </a:lnTo>
                  <a:lnTo>
                    <a:pt x="581050" y="237756"/>
                  </a:lnTo>
                  <a:lnTo>
                    <a:pt x="581050" y="238074"/>
                  </a:lnTo>
                  <a:lnTo>
                    <a:pt x="536397" y="247116"/>
                  </a:lnTo>
                  <a:lnTo>
                    <a:pt x="497840" y="267322"/>
                  </a:lnTo>
                  <a:lnTo>
                    <a:pt x="467588" y="296697"/>
                  </a:lnTo>
                  <a:lnTo>
                    <a:pt x="447827" y="333209"/>
                  </a:lnTo>
                  <a:lnTo>
                    <a:pt x="440740" y="374865"/>
                  </a:lnTo>
                  <a:lnTo>
                    <a:pt x="447802" y="416509"/>
                  </a:lnTo>
                  <a:lnTo>
                    <a:pt x="467537" y="453034"/>
                  </a:lnTo>
                  <a:lnTo>
                    <a:pt x="497776" y="482396"/>
                  </a:lnTo>
                  <a:lnTo>
                    <a:pt x="536333" y="502602"/>
                  </a:lnTo>
                  <a:lnTo>
                    <a:pt x="581050" y="511657"/>
                  </a:lnTo>
                  <a:lnTo>
                    <a:pt x="581050" y="511962"/>
                  </a:lnTo>
                  <a:lnTo>
                    <a:pt x="801344" y="511962"/>
                  </a:lnTo>
                  <a:lnTo>
                    <a:pt x="801344" y="438759"/>
                  </a:lnTo>
                  <a:lnTo>
                    <a:pt x="590969" y="438759"/>
                  </a:lnTo>
                  <a:lnTo>
                    <a:pt x="563664" y="433717"/>
                  </a:lnTo>
                  <a:lnTo>
                    <a:pt x="541401" y="419989"/>
                  </a:lnTo>
                  <a:lnTo>
                    <a:pt x="526389" y="399630"/>
                  </a:lnTo>
                  <a:lnTo>
                    <a:pt x="520890" y="374700"/>
                  </a:lnTo>
                  <a:lnTo>
                    <a:pt x="526389" y="349783"/>
                  </a:lnTo>
                  <a:lnTo>
                    <a:pt x="541401" y="329425"/>
                  </a:lnTo>
                  <a:lnTo>
                    <a:pt x="563664" y="315683"/>
                  </a:lnTo>
                  <a:lnTo>
                    <a:pt x="590969" y="310654"/>
                  </a:lnTo>
                  <a:lnTo>
                    <a:pt x="801344" y="310654"/>
                  </a:lnTo>
                  <a:lnTo>
                    <a:pt x="801344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82"/>
          <p:cNvSpPr/>
          <p:nvPr/>
        </p:nvSpPr>
        <p:spPr>
          <a:xfrm rot="16200000">
            <a:off x="675732" y="858850"/>
            <a:ext cx="468000" cy="120913"/>
          </a:xfrm>
          <a:custGeom>
            <a:avLst/>
            <a:gdLst/>
            <a:ahLst/>
            <a:cxnLst/>
            <a:rect l="l" t="t" r="r" b="b"/>
            <a:pathLst>
              <a:path w="1675764" h="199389">
                <a:moveTo>
                  <a:pt x="1675341" y="198946"/>
                </a:moveTo>
                <a:lnTo>
                  <a:pt x="1675341" y="0"/>
                </a:lnTo>
                <a:lnTo>
                  <a:pt x="0" y="0"/>
                </a:lnTo>
                <a:lnTo>
                  <a:pt x="0" y="198946"/>
                </a:lnTo>
                <a:lnTo>
                  <a:pt x="1675341" y="198946"/>
                </a:lnTo>
                <a:close/>
              </a:path>
            </a:pathLst>
          </a:custGeom>
          <a:solidFill>
            <a:srgbClr val="0085A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348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Заголовок 1"/>
          <p:cNvSpPr txBox="1">
            <a:spLocks/>
          </p:cNvSpPr>
          <p:nvPr/>
        </p:nvSpPr>
        <p:spPr>
          <a:xfrm>
            <a:off x="1077924" y="694542"/>
            <a:ext cx="9229543" cy="3921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70000"/>
              </a:lnSpc>
            </a:pPr>
            <a:r>
              <a:rPr lang="ru-RU" sz="2800" dirty="0">
                <a:solidFill>
                  <a:srgbClr val="0085A1"/>
                </a:solidFill>
              </a:rPr>
              <a:t>Применение</a:t>
            </a:r>
            <a:r>
              <a:rPr lang="ru-RU" sz="2800" b="1" dirty="0">
                <a:solidFill>
                  <a:srgbClr val="0085A1"/>
                </a:solidFill>
              </a:rPr>
              <a:t> инструментов стандартизации </a:t>
            </a:r>
            <a:r>
              <a:rPr lang="ru-RU" sz="3200" b="1" dirty="0">
                <a:solidFill>
                  <a:schemeClr val="tx2"/>
                </a:solidFill>
                <a:latin typeface="Circe Extra Bold" panose="020B0802020203020203" pitchFamily="34" charset="-52"/>
              </a:rPr>
              <a:t/>
            </a:r>
            <a:br>
              <a:rPr lang="ru-RU" sz="3200" b="1" dirty="0">
                <a:solidFill>
                  <a:schemeClr val="tx2"/>
                </a:solidFill>
                <a:latin typeface="Circe Extra Bold" panose="020B0802020203020203" pitchFamily="34" charset="-52"/>
              </a:rPr>
            </a:br>
            <a:r>
              <a:rPr lang="ru-RU" sz="2000" dirty="0">
                <a:solidFill>
                  <a:schemeClr val="tx2"/>
                </a:solidFill>
                <a:latin typeface="Circe Light" panose="020B0402020203020203" pitchFamily="34" charset="-52"/>
              </a:rPr>
              <a:t>для развития производства </a:t>
            </a:r>
            <a:r>
              <a:rPr lang="ru-RU" sz="2000" dirty="0" err="1">
                <a:solidFill>
                  <a:schemeClr val="tx2"/>
                </a:solidFill>
                <a:latin typeface="Circe Light" panose="020B0402020203020203" pitchFamily="34" charset="-52"/>
              </a:rPr>
              <a:t>станкоинструментальной</a:t>
            </a:r>
            <a:r>
              <a:rPr lang="ru-RU" sz="2000" dirty="0">
                <a:solidFill>
                  <a:schemeClr val="tx2"/>
                </a:solidFill>
                <a:latin typeface="Circe Light" panose="020B0402020203020203" pitchFamily="34" charset="-52"/>
              </a:rPr>
              <a:t> промышленности </a:t>
            </a:r>
          </a:p>
        </p:txBody>
      </p:sp>
      <p:cxnSp>
        <p:nvCxnSpPr>
          <p:cNvPr id="311" name="Прямая соединительная линия 310"/>
          <p:cNvCxnSpPr/>
          <p:nvPr/>
        </p:nvCxnSpPr>
        <p:spPr>
          <a:xfrm>
            <a:off x="842963" y="-72571"/>
            <a:ext cx="0" cy="224427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2" name="object 82"/>
          <p:cNvSpPr/>
          <p:nvPr/>
        </p:nvSpPr>
        <p:spPr>
          <a:xfrm rot="16200000">
            <a:off x="675732" y="858850"/>
            <a:ext cx="468000" cy="120913"/>
          </a:xfrm>
          <a:custGeom>
            <a:avLst/>
            <a:gdLst/>
            <a:ahLst/>
            <a:cxnLst/>
            <a:rect l="l" t="t" r="r" b="b"/>
            <a:pathLst>
              <a:path w="1675764" h="199389">
                <a:moveTo>
                  <a:pt x="1675341" y="198946"/>
                </a:moveTo>
                <a:lnTo>
                  <a:pt x="1675341" y="0"/>
                </a:lnTo>
                <a:lnTo>
                  <a:pt x="0" y="0"/>
                </a:lnTo>
                <a:lnTo>
                  <a:pt x="0" y="198946"/>
                </a:lnTo>
                <a:lnTo>
                  <a:pt x="1675341" y="198946"/>
                </a:lnTo>
                <a:close/>
              </a:path>
            </a:pathLst>
          </a:custGeom>
          <a:solidFill>
            <a:srgbClr val="008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81" name="Группа 380"/>
          <p:cNvGrpSpPr/>
          <p:nvPr/>
        </p:nvGrpSpPr>
        <p:grpSpPr>
          <a:xfrm>
            <a:off x="10918867" y="400710"/>
            <a:ext cx="865146" cy="507340"/>
            <a:chOff x="18114632" y="617782"/>
            <a:chExt cx="1283181" cy="752485"/>
          </a:xfrm>
        </p:grpSpPr>
        <p:sp>
          <p:nvSpPr>
            <p:cNvPr id="382" name="object 5"/>
            <p:cNvSpPr/>
            <p:nvPr/>
          </p:nvSpPr>
          <p:spPr>
            <a:xfrm>
              <a:off x="18114632" y="617782"/>
              <a:ext cx="80645" cy="752475"/>
            </a:xfrm>
            <a:custGeom>
              <a:avLst/>
              <a:gdLst/>
              <a:ahLst/>
              <a:cxnLst/>
              <a:rect l="l" t="t" r="r" b="b"/>
              <a:pathLst>
                <a:path w="80644" h="752475">
                  <a:moveTo>
                    <a:pt x="80148" y="0"/>
                  </a:moveTo>
                  <a:lnTo>
                    <a:pt x="0" y="0"/>
                  </a:lnTo>
                  <a:lnTo>
                    <a:pt x="0" y="752352"/>
                  </a:lnTo>
                  <a:lnTo>
                    <a:pt x="80148" y="752352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" name="object 6"/>
            <p:cNvSpPr/>
            <p:nvPr/>
          </p:nvSpPr>
          <p:spPr>
            <a:xfrm>
              <a:off x="18355073" y="1209612"/>
              <a:ext cx="80645" cy="160655"/>
            </a:xfrm>
            <a:custGeom>
              <a:avLst/>
              <a:gdLst/>
              <a:ahLst/>
              <a:cxnLst/>
              <a:rect l="l" t="t" r="r" b="b"/>
              <a:pathLst>
                <a:path w="80644" h="160655">
                  <a:moveTo>
                    <a:pt x="80148" y="0"/>
                  </a:moveTo>
                  <a:lnTo>
                    <a:pt x="0" y="0"/>
                  </a:lnTo>
                  <a:lnTo>
                    <a:pt x="0" y="160520"/>
                  </a:lnTo>
                  <a:lnTo>
                    <a:pt x="80148" y="160520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" name="object 7"/>
            <p:cNvSpPr/>
            <p:nvPr/>
          </p:nvSpPr>
          <p:spPr>
            <a:xfrm>
              <a:off x="18595678" y="1209612"/>
              <a:ext cx="80645" cy="160655"/>
            </a:xfrm>
            <a:custGeom>
              <a:avLst/>
              <a:gdLst/>
              <a:ahLst/>
              <a:cxnLst/>
              <a:rect l="l" t="t" r="r" b="b"/>
              <a:pathLst>
                <a:path w="80644" h="160655">
                  <a:moveTo>
                    <a:pt x="80148" y="0"/>
                  </a:moveTo>
                  <a:lnTo>
                    <a:pt x="0" y="0"/>
                  </a:lnTo>
                  <a:lnTo>
                    <a:pt x="0" y="160520"/>
                  </a:lnTo>
                  <a:lnTo>
                    <a:pt x="80148" y="160520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" name="object 8"/>
            <p:cNvSpPr/>
            <p:nvPr/>
          </p:nvSpPr>
          <p:spPr>
            <a:xfrm>
              <a:off x="18836120" y="1209612"/>
              <a:ext cx="80645" cy="160655"/>
            </a:xfrm>
            <a:custGeom>
              <a:avLst/>
              <a:gdLst/>
              <a:ahLst/>
              <a:cxnLst/>
              <a:rect l="l" t="t" r="r" b="b"/>
              <a:pathLst>
                <a:path w="80644" h="160655">
                  <a:moveTo>
                    <a:pt x="80148" y="0"/>
                  </a:moveTo>
                  <a:lnTo>
                    <a:pt x="0" y="0"/>
                  </a:lnTo>
                  <a:lnTo>
                    <a:pt x="0" y="160520"/>
                  </a:lnTo>
                  <a:lnTo>
                    <a:pt x="80148" y="160520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" name="object 9"/>
            <p:cNvSpPr/>
            <p:nvPr/>
          </p:nvSpPr>
          <p:spPr>
            <a:xfrm>
              <a:off x="19076725" y="1209612"/>
              <a:ext cx="80645" cy="160655"/>
            </a:xfrm>
            <a:custGeom>
              <a:avLst/>
              <a:gdLst/>
              <a:ahLst/>
              <a:cxnLst/>
              <a:rect l="l" t="t" r="r" b="b"/>
              <a:pathLst>
                <a:path w="80644" h="160655">
                  <a:moveTo>
                    <a:pt x="80148" y="0"/>
                  </a:moveTo>
                  <a:lnTo>
                    <a:pt x="0" y="0"/>
                  </a:lnTo>
                  <a:lnTo>
                    <a:pt x="0" y="160520"/>
                  </a:lnTo>
                  <a:lnTo>
                    <a:pt x="80148" y="160520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" name="object 10"/>
            <p:cNvSpPr/>
            <p:nvPr/>
          </p:nvSpPr>
          <p:spPr>
            <a:xfrm>
              <a:off x="19317168" y="617782"/>
              <a:ext cx="80645" cy="752475"/>
            </a:xfrm>
            <a:custGeom>
              <a:avLst/>
              <a:gdLst/>
              <a:ahLst/>
              <a:cxnLst/>
              <a:rect l="l" t="t" r="r" b="b"/>
              <a:pathLst>
                <a:path w="80644" h="752475">
                  <a:moveTo>
                    <a:pt x="80148" y="0"/>
                  </a:moveTo>
                  <a:lnTo>
                    <a:pt x="0" y="0"/>
                  </a:lnTo>
                  <a:lnTo>
                    <a:pt x="0" y="752352"/>
                  </a:lnTo>
                  <a:lnTo>
                    <a:pt x="80148" y="752352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" name="object 11"/>
            <p:cNvSpPr/>
            <p:nvPr/>
          </p:nvSpPr>
          <p:spPr>
            <a:xfrm>
              <a:off x="18355070" y="617784"/>
              <a:ext cx="801370" cy="512445"/>
            </a:xfrm>
            <a:custGeom>
              <a:avLst/>
              <a:gdLst/>
              <a:ahLst/>
              <a:cxnLst/>
              <a:rect l="l" t="t" r="r" b="b"/>
              <a:pathLst>
                <a:path w="801369" h="512444">
                  <a:moveTo>
                    <a:pt x="360743" y="137261"/>
                  </a:moveTo>
                  <a:lnTo>
                    <a:pt x="353669" y="95542"/>
                  </a:lnTo>
                  <a:lnTo>
                    <a:pt x="333908" y="59016"/>
                  </a:lnTo>
                  <a:lnTo>
                    <a:pt x="303657" y="29641"/>
                  </a:lnTo>
                  <a:lnTo>
                    <a:pt x="265099" y="9423"/>
                  </a:lnTo>
                  <a:lnTo>
                    <a:pt x="220446" y="317"/>
                  </a:lnTo>
                  <a:lnTo>
                    <a:pt x="220446" y="0"/>
                  </a:lnTo>
                  <a:lnTo>
                    <a:pt x="0" y="0"/>
                  </a:lnTo>
                  <a:lnTo>
                    <a:pt x="0" y="73202"/>
                  </a:lnTo>
                  <a:lnTo>
                    <a:pt x="210375" y="73202"/>
                  </a:lnTo>
                  <a:lnTo>
                    <a:pt x="237667" y="78244"/>
                  </a:lnTo>
                  <a:lnTo>
                    <a:pt x="259943" y="91973"/>
                  </a:lnTo>
                  <a:lnTo>
                    <a:pt x="274942" y="112331"/>
                  </a:lnTo>
                  <a:lnTo>
                    <a:pt x="280441" y="137261"/>
                  </a:lnTo>
                  <a:lnTo>
                    <a:pt x="274916" y="162191"/>
                  </a:lnTo>
                  <a:lnTo>
                    <a:pt x="259880" y="182549"/>
                  </a:lnTo>
                  <a:lnTo>
                    <a:pt x="237604" y="196278"/>
                  </a:lnTo>
                  <a:lnTo>
                    <a:pt x="210375" y="201307"/>
                  </a:lnTo>
                  <a:lnTo>
                    <a:pt x="0" y="201307"/>
                  </a:lnTo>
                  <a:lnTo>
                    <a:pt x="0" y="512267"/>
                  </a:lnTo>
                  <a:lnTo>
                    <a:pt x="80149" y="512267"/>
                  </a:lnTo>
                  <a:lnTo>
                    <a:pt x="80149" y="274523"/>
                  </a:lnTo>
                  <a:lnTo>
                    <a:pt x="220446" y="274523"/>
                  </a:lnTo>
                  <a:lnTo>
                    <a:pt x="220446" y="274205"/>
                  </a:lnTo>
                  <a:lnTo>
                    <a:pt x="265099" y="265163"/>
                  </a:lnTo>
                  <a:lnTo>
                    <a:pt x="303657" y="244944"/>
                  </a:lnTo>
                  <a:lnTo>
                    <a:pt x="333908" y="215582"/>
                  </a:lnTo>
                  <a:lnTo>
                    <a:pt x="353669" y="179070"/>
                  </a:lnTo>
                  <a:lnTo>
                    <a:pt x="360743" y="137261"/>
                  </a:lnTo>
                  <a:close/>
                </a:path>
                <a:path w="801369" h="512444">
                  <a:moveTo>
                    <a:pt x="641197" y="0"/>
                  </a:moveTo>
                  <a:lnTo>
                    <a:pt x="561047" y="0"/>
                  </a:lnTo>
                  <a:lnTo>
                    <a:pt x="240449" y="394398"/>
                  </a:lnTo>
                  <a:lnTo>
                    <a:pt x="240449" y="329260"/>
                  </a:lnTo>
                  <a:lnTo>
                    <a:pt x="160299" y="329260"/>
                  </a:lnTo>
                  <a:lnTo>
                    <a:pt x="160299" y="512114"/>
                  </a:lnTo>
                  <a:lnTo>
                    <a:pt x="240449" y="512114"/>
                  </a:lnTo>
                  <a:lnTo>
                    <a:pt x="561047" y="117716"/>
                  </a:lnTo>
                  <a:lnTo>
                    <a:pt x="561047" y="182854"/>
                  </a:lnTo>
                  <a:lnTo>
                    <a:pt x="641197" y="182854"/>
                  </a:lnTo>
                  <a:lnTo>
                    <a:pt x="641197" y="0"/>
                  </a:lnTo>
                  <a:close/>
                </a:path>
                <a:path w="801369" h="512444">
                  <a:moveTo>
                    <a:pt x="801344" y="0"/>
                  </a:moveTo>
                  <a:lnTo>
                    <a:pt x="721347" y="0"/>
                  </a:lnTo>
                  <a:lnTo>
                    <a:pt x="721347" y="237756"/>
                  </a:lnTo>
                  <a:lnTo>
                    <a:pt x="581050" y="237756"/>
                  </a:lnTo>
                  <a:lnTo>
                    <a:pt x="581050" y="238074"/>
                  </a:lnTo>
                  <a:lnTo>
                    <a:pt x="536397" y="247116"/>
                  </a:lnTo>
                  <a:lnTo>
                    <a:pt x="497840" y="267322"/>
                  </a:lnTo>
                  <a:lnTo>
                    <a:pt x="467588" y="296697"/>
                  </a:lnTo>
                  <a:lnTo>
                    <a:pt x="447827" y="333209"/>
                  </a:lnTo>
                  <a:lnTo>
                    <a:pt x="440740" y="374865"/>
                  </a:lnTo>
                  <a:lnTo>
                    <a:pt x="447802" y="416509"/>
                  </a:lnTo>
                  <a:lnTo>
                    <a:pt x="467537" y="453034"/>
                  </a:lnTo>
                  <a:lnTo>
                    <a:pt x="497776" y="482396"/>
                  </a:lnTo>
                  <a:lnTo>
                    <a:pt x="536333" y="502602"/>
                  </a:lnTo>
                  <a:lnTo>
                    <a:pt x="581050" y="511657"/>
                  </a:lnTo>
                  <a:lnTo>
                    <a:pt x="581050" y="511962"/>
                  </a:lnTo>
                  <a:lnTo>
                    <a:pt x="801344" y="511962"/>
                  </a:lnTo>
                  <a:lnTo>
                    <a:pt x="801344" y="438759"/>
                  </a:lnTo>
                  <a:lnTo>
                    <a:pt x="590969" y="438759"/>
                  </a:lnTo>
                  <a:lnTo>
                    <a:pt x="563664" y="433717"/>
                  </a:lnTo>
                  <a:lnTo>
                    <a:pt x="541401" y="419989"/>
                  </a:lnTo>
                  <a:lnTo>
                    <a:pt x="526389" y="399630"/>
                  </a:lnTo>
                  <a:lnTo>
                    <a:pt x="520890" y="374700"/>
                  </a:lnTo>
                  <a:lnTo>
                    <a:pt x="526389" y="349783"/>
                  </a:lnTo>
                  <a:lnTo>
                    <a:pt x="541401" y="329425"/>
                  </a:lnTo>
                  <a:lnTo>
                    <a:pt x="563664" y="315683"/>
                  </a:lnTo>
                  <a:lnTo>
                    <a:pt x="590969" y="310654"/>
                  </a:lnTo>
                  <a:lnTo>
                    <a:pt x="801344" y="310654"/>
                  </a:lnTo>
                  <a:lnTo>
                    <a:pt x="801344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32D4394D-04DD-425D-A191-5FF9E3EB9C65}"/>
              </a:ext>
            </a:extLst>
          </p:cNvPr>
          <p:cNvGrpSpPr/>
          <p:nvPr/>
        </p:nvGrpSpPr>
        <p:grpSpPr>
          <a:xfrm>
            <a:off x="10918867" y="400710"/>
            <a:ext cx="865146" cy="507340"/>
            <a:chOff x="18114632" y="617782"/>
            <a:chExt cx="1283181" cy="752485"/>
          </a:xfrm>
        </p:grpSpPr>
        <p:sp>
          <p:nvSpPr>
            <p:cNvPr id="19" name="object 5">
              <a:extLst>
                <a:ext uri="{FF2B5EF4-FFF2-40B4-BE49-F238E27FC236}">
                  <a16:creationId xmlns:a16="http://schemas.microsoft.com/office/drawing/2014/main" id="{6A8CEB5B-37F1-48A2-9878-37A84F777BE8}"/>
                </a:ext>
              </a:extLst>
            </p:cNvPr>
            <p:cNvSpPr/>
            <p:nvPr/>
          </p:nvSpPr>
          <p:spPr>
            <a:xfrm>
              <a:off x="18114632" y="617782"/>
              <a:ext cx="80645" cy="752475"/>
            </a:xfrm>
            <a:custGeom>
              <a:avLst/>
              <a:gdLst/>
              <a:ahLst/>
              <a:cxnLst/>
              <a:rect l="l" t="t" r="r" b="b"/>
              <a:pathLst>
                <a:path w="80644" h="752475">
                  <a:moveTo>
                    <a:pt x="80148" y="0"/>
                  </a:moveTo>
                  <a:lnTo>
                    <a:pt x="0" y="0"/>
                  </a:lnTo>
                  <a:lnTo>
                    <a:pt x="0" y="752352"/>
                  </a:lnTo>
                  <a:lnTo>
                    <a:pt x="80148" y="752352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6">
              <a:extLst>
                <a:ext uri="{FF2B5EF4-FFF2-40B4-BE49-F238E27FC236}">
                  <a16:creationId xmlns:a16="http://schemas.microsoft.com/office/drawing/2014/main" id="{857CB9BA-0F47-4480-BD15-152403B838F9}"/>
                </a:ext>
              </a:extLst>
            </p:cNvPr>
            <p:cNvSpPr/>
            <p:nvPr/>
          </p:nvSpPr>
          <p:spPr>
            <a:xfrm>
              <a:off x="18355073" y="1209612"/>
              <a:ext cx="80645" cy="160655"/>
            </a:xfrm>
            <a:custGeom>
              <a:avLst/>
              <a:gdLst/>
              <a:ahLst/>
              <a:cxnLst/>
              <a:rect l="l" t="t" r="r" b="b"/>
              <a:pathLst>
                <a:path w="80644" h="160655">
                  <a:moveTo>
                    <a:pt x="80148" y="0"/>
                  </a:moveTo>
                  <a:lnTo>
                    <a:pt x="0" y="0"/>
                  </a:lnTo>
                  <a:lnTo>
                    <a:pt x="0" y="160520"/>
                  </a:lnTo>
                  <a:lnTo>
                    <a:pt x="80148" y="160520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7">
              <a:extLst>
                <a:ext uri="{FF2B5EF4-FFF2-40B4-BE49-F238E27FC236}">
                  <a16:creationId xmlns:a16="http://schemas.microsoft.com/office/drawing/2014/main" id="{6A0EC959-2BA5-4159-A495-460EE38FE596}"/>
                </a:ext>
              </a:extLst>
            </p:cNvPr>
            <p:cNvSpPr/>
            <p:nvPr/>
          </p:nvSpPr>
          <p:spPr>
            <a:xfrm>
              <a:off x="18595678" y="1209612"/>
              <a:ext cx="80645" cy="160655"/>
            </a:xfrm>
            <a:custGeom>
              <a:avLst/>
              <a:gdLst/>
              <a:ahLst/>
              <a:cxnLst/>
              <a:rect l="l" t="t" r="r" b="b"/>
              <a:pathLst>
                <a:path w="80644" h="160655">
                  <a:moveTo>
                    <a:pt x="80148" y="0"/>
                  </a:moveTo>
                  <a:lnTo>
                    <a:pt x="0" y="0"/>
                  </a:lnTo>
                  <a:lnTo>
                    <a:pt x="0" y="160520"/>
                  </a:lnTo>
                  <a:lnTo>
                    <a:pt x="80148" y="160520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8">
              <a:extLst>
                <a:ext uri="{FF2B5EF4-FFF2-40B4-BE49-F238E27FC236}">
                  <a16:creationId xmlns:a16="http://schemas.microsoft.com/office/drawing/2014/main" id="{FBC4F0F6-ED06-464B-9949-E42DB05821DF}"/>
                </a:ext>
              </a:extLst>
            </p:cNvPr>
            <p:cNvSpPr/>
            <p:nvPr/>
          </p:nvSpPr>
          <p:spPr>
            <a:xfrm>
              <a:off x="18836120" y="1209612"/>
              <a:ext cx="80645" cy="160655"/>
            </a:xfrm>
            <a:custGeom>
              <a:avLst/>
              <a:gdLst/>
              <a:ahLst/>
              <a:cxnLst/>
              <a:rect l="l" t="t" r="r" b="b"/>
              <a:pathLst>
                <a:path w="80644" h="160655">
                  <a:moveTo>
                    <a:pt x="80148" y="0"/>
                  </a:moveTo>
                  <a:lnTo>
                    <a:pt x="0" y="0"/>
                  </a:lnTo>
                  <a:lnTo>
                    <a:pt x="0" y="160520"/>
                  </a:lnTo>
                  <a:lnTo>
                    <a:pt x="80148" y="160520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9">
              <a:extLst>
                <a:ext uri="{FF2B5EF4-FFF2-40B4-BE49-F238E27FC236}">
                  <a16:creationId xmlns:a16="http://schemas.microsoft.com/office/drawing/2014/main" id="{717574C5-880C-44DF-BAA8-67FF4FBA0580}"/>
                </a:ext>
              </a:extLst>
            </p:cNvPr>
            <p:cNvSpPr/>
            <p:nvPr/>
          </p:nvSpPr>
          <p:spPr>
            <a:xfrm>
              <a:off x="19076725" y="1209612"/>
              <a:ext cx="80645" cy="160655"/>
            </a:xfrm>
            <a:custGeom>
              <a:avLst/>
              <a:gdLst/>
              <a:ahLst/>
              <a:cxnLst/>
              <a:rect l="l" t="t" r="r" b="b"/>
              <a:pathLst>
                <a:path w="80644" h="160655">
                  <a:moveTo>
                    <a:pt x="80148" y="0"/>
                  </a:moveTo>
                  <a:lnTo>
                    <a:pt x="0" y="0"/>
                  </a:lnTo>
                  <a:lnTo>
                    <a:pt x="0" y="160520"/>
                  </a:lnTo>
                  <a:lnTo>
                    <a:pt x="80148" y="160520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0">
              <a:extLst>
                <a:ext uri="{FF2B5EF4-FFF2-40B4-BE49-F238E27FC236}">
                  <a16:creationId xmlns:a16="http://schemas.microsoft.com/office/drawing/2014/main" id="{7B642826-1FD0-4472-B6E4-D6A234A34B87}"/>
                </a:ext>
              </a:extLst>
            </p:cNvPr>
            <p:cNvSpPr/>
            <p:nvPr/>
          </p:nvSpPr>
          <p:spPr>
            <a:xfrm>
              <a:off x="19317168" y="617782"/>
              <a:ext cx="80645" cy="752475"/>
            </a:xfrm>
            <a:custGeom>
              <a:avLst/>
              <a:gdLst/>
              <a:ahLst/>
              <a:cxnLst/>
              <a:rect l="l" t="t" r="r" b="b"/>
              <a:pathLst>
                <a:path w="80644" h="752475">
                  <a:moveTo>
                    <a:pt x="80148" y="0"/>
                  </a:moveTo>
                  <a:lnTo>
                    <a:pt x="0" y="0"/>
                  </a:lnTo>
                  <a:lnTo>
                    <a:pt x="0" y="752352"/>
                  </a:lnTo>
                  <a:lnTo>
                    <a:pt x="80148" y="752352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1">
              <a:extLst>
                <a:ext uri="{FF2B5EF4-FFF2-40B4-BE49-F238E27FC236}">
                  <a16:creationId xmlns:a16="http://schemas.microsoft.com/office/drawing/2014/main" id="{D1B97C9D-75C1-479B-928A-312A4C034BBA}"/>
                </a:ext>
              </a:extLst>
            </p:cNvPr>
            <p:cNvSpPr/>
            <p:nvPr/>
          </p:nvSpPr>
          <p:spPr>
            <a:xfrm>
              <a:off x="18355070" y="617784"/>
              <a:ext cx="801370" cy="512445"/>
            </a:xfrm>
            <a:custGeom>
              <a:avLst/>
              <a:gdLst/>
              <a:ahLst/>
              <a:cxnLst/>
              <a:rect l="l" t="t" r="r" b="b"/>
              <a:pathLst>
                <a:path w="801369" h="512444">
                  <a:moveTo>
                    <a:pt x="360743" y="137261"/>
                  </a:moveTo>
                  <a:lnTo>
                    <a:pt x="353669" y="95542"/>
                  </a:lnTo>
                  <a:lnTo>
                    <a:pt x="333908" y="59016"/>
                  </a:lnTo>
                  <a:lnTo>
                    <a:pt x="303657" y="29641"/>
                  </a:lnTo>
                  <a:lnTo>
                    <a:pt x="265099" y="9423"/>
                  </a:lnTo>
                  <a:lnTo>
                    <a:pt x="220446" y="317"/>
                  </a:lnTo>
                  <a:lnTo>
                    <a:pt x="220446" y="0"/>
                  </a:lnTo>
                  <a:lnTo>
                    <a:pt x="0" y="0"/>
                  </a:lnTo>
                  <a:lnTo>
                    <a:pt x="0" y="73202"/>
                  </a:lnTo>
                  <a:lnTo>
                    <a:pt x="210375" y="73202"/>
                  </a:lnTo>
                  <a:lnTo>
                    <a:pt x="237667" y="78244"/>
                  </a:lnTo>
                  <a:lnTo>
                    <a:pt x="259943" y="91973"/>
                  </a:lnTo>
                  <a:lnTo>
                    <a:pt x="274942" y="112331"/>
                  </a:lnTo>
                  <a:lnTo>
                    <a:pt x="280441" y="137261"/>
                  </a:lnTo>
                  <a:lnTo>
                    <a:pt x="274916" y="162191"/>
                  </a:lnTo>
                  <a:lnTo>
                    <a:pt x="259880" y="182549"/>
                  </a:lnTo>
                  <a:lnTo>
                    <a:pt x="237604" y="196278"/>
                  </a:lnTo>
                  <a:lnTo>
                    <a:pt x="210375" y="201307"/>
                  </a:lnTo>
                  <a:lnTo>
                    <a:pt x="0" y="201307"/>
                  </a:lnTo>
                  <a:lnTo>
                    <a:pt x="0" y="512267"/>
                  </a:lnTo>
                  <a:lnTo>
                    <a:pt x="80149" y="512267"/>
                  </a:lnTo>
                  <a:lnTo>
                    <a:pt x="80149" y="274523"/>
                  </a:lnTo>
                  <a:lnTo>
                    <a:pt x="220446" y="274523"/>
                  </a:lnTo>
                  <a:lnTo>
                    <a:pt x="220446" y="274205"/>
                  </a:lnTo>
                  <a:lnTo>
                    <a:pt x="265099" y="265163"/>
                  </a:lnTo>
                  <a:lnTo>
                    <a:pt x="303657" y="244944"/>
                  </a:lnTo>
                  <a:lnTo>
                    <a:pt x="333908" y="215582"/>
                  </a:lnTo>
                  <a:lnTo>
                    <a:pt x="353669" y="179070"/>
                  </a:lnTo>
                  <a:lnTo>
                    <a:pt x="360743" y="137261"/>
                  </a:lnTo>
                  <a:close/>
                </a:path>
                <a:path w="801369" h="512444">
                  <a:moveTo>
                    <a:pt x="641197" y="0"/>
                  </a:moveTo>
                  <a:lnTo>
                    <a:pt x="561047" y="0"/>
                  </a:lnTo>
                  <a:lnTo>
                    <a:pt x="240449" y="394398"/>
                  </a:lnTo>
                  <a:lnTo>
                    <a:pt x="240449" y="329260"/>
                  </a:lnTo>
                  <a:lnTo>
                    <a:pt x="160299" y="329260"/>
                  </a:lnTo>
                  <a:lnTo>
                    <a:pt x="160299" y="512114"/>
                  </a:lnTo>
                  <a:lnTo>
                    <a:pt x="240449" y="512114"/>
                  </a:lnTo>
                  <a:lnTo>
                    <a:pt x="561047" y="117716"/>
                  </a:lnTo>
                  <a:lnTo>
                    <a:pt x="561047" y="182854"/>
                  </a:lnTo>
                  <a:lnTo>
                    <a:pt x="641197" y="182854"/>
                  </a:lnTo>
                  <a:lnTo>
                    <a:pt x="641197" y="0"/>
                  </a:lnTo>
                  <a:close/>
                </a:path>
                <a:path w="801369" h="512444">
                  <a:moveTo>
                    <a:pt x="801344" y="0"/>
                  </a:moveTo>
                  <a:lnTo>
                    <a:pt x="721347" y="0"/>
                  </a:lnTo>
                  <a:lnTo>
                    <a:pt x="721347" y="237756"/>
                  </a:lnTo>
                  <a:lnTo>
                    <a:pt x="581050" y="237756"/>
                  </a:lnTo>
                  <a:lnTo>
                    <a:pt x="581050" y="238074"/>
                  </a:lnTo>
                  <a:lnTo>
                    <a:pt x="536397" y="247116"/>
                  </a:lnTo>
                  <a:lnTo>
                    <a:pt x="497840" y="267322"/>
                  </a:lnTo>
                  <a:lnTo>
                    <a:pt x="467588" y="296697"/>
                  </a:lnTo>
                  <a:lnTo>
                    <a:pt x="447827" y="333209"/>
                  </a:lnTo>
                  <a:lnTo>
                    <a:pt x="440740" y="374865"/>
                  </a:lnTo>
                  <a:lnTo>
                    <a:pt x="447802" y="416509"/>
                  </a:lnTo>
                  <a:lnTo>
                    <a:pt x="467537" y="453034"/>
                  </a:lnTo>
                  <a:lnTo>
                    <a:pt x="497776" y="482396"/>
                  </a:lnTo>
                  <a:lnTo>
                    <a:pt x="536333" y="502602"/>
                  </a:lnTo>
                  <a:lnTo>
                    <a:pt x="581050" y="511657"/>
                  </a:lnTo>
                  <a:lnTo>
                    <a:pt x="581050" y="511962"/>
                  </a:lnTo>
                  <a:lnTo>
                    <a:pt x="801344" y="511962"/>
                  </a:lnTo>
                  <a:lnTo>
                    <a:pt x="801344" y="438759"/>
                  </a:lnTo>
                  <a:lnTo>
                    <a:pt x="590969" y="438759"/>
                  </a:lnTo>
                  <a:lnTo>
                    <a:pt x="563664" y="433717"/>
                  </a:lnTo>
                  <a:lnTo>
                    <a:pt x="541401" y="419989"/>
                  </a:lnTo>
                  <a:lnTo>
                    <a:pt x="526389" y="399630"/>
                  </a:lnTo>
                  <a:lnTo>
                    <a:pt x="520890" y="374700"/>
                  </a:lnTo>
                  <a:lnTo>
                    <a:pt x="526389" y="349783"/>
                  </a:lnTo>
                  <a:lnTo>
                    <a:pt x="541401" y="329425"/>
                  </a:lnTo>
                  <a:lnTo>
                    <a:pt x="563664" y="315683"/>
                  </a:lnTo>
                  <a:lnTo>
                    <a:pt x="590969" y="310654"/>
                  </a:lnTo>
                  <a:lnTo>
                    <a:pt x="801344" y="310654"/>
                  </a:lnTo>
                  <a:lnTo>
                    <a:pt x="801344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Номер слайда 1">
            <a:extLst>
              <a:ext uri="{FF2B5EF4-FFF2-40B4-BE49-F238E27FC236}">
                <a16:creationId xmlns:a16="http://schemas.microsoft.com/office/drawing/2014/main" id="{A7C6BF76-8B43-474B-AC88-960C810B835A}"/>
              </a:ext>
            </a:extLst>
          </p:cNvPr>
          <p:cNvSpPr txBox="1">
            <a:spLocks/>
          </p:cNvSpPr>
          <p:nvPr/>
        </p:nvSpPr>
        <p:spPr>
          <a:xfrm>
            <a:off x="11351124" y="6236120"/>
            <a:ext cx="273656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ru-RU" sz="1400" smtClean="0">
                <a:solidFill>
                  <a:schemeClr val="accent6">
                    <a:lumMod val="50000"/>
                  </a:schemeClr>
                </a:solidFill>
                <a:latin typeface="Circe" panose="020B0502020203020203" pitchFamily="34" charset="-52"/>
              </a:rPr>
              <a:pPr/>
              <a:t>14</a:t>
            </a:fld>
            <a:endParaRPr lang="ru-RU" sz="1400">
              <a:solidFill>
                <a:schemeClr val="accent6">
                  <a:lumMod val="50000"/>
                </a:schemeClr>
              </a:solidFill>
              <a:latin typeface="Circe" panose="020B0502020203020203" pitchFamily="34" charset="-52"/>
            </a:endParaRP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356ED4C6-2D60-4F4F-8B10-806893F32938}"/>
              </a:ext>
            </a:extLst>
          </p:cNvPr>
          <p:cNvSpPr/>
          <p:nvPr/>
        </p:nvSpPr>
        <p:spPr>
          <a:xfrm>
            <a:off x="1789380" y="3592380"/>
            <a:ext cx="333714" cy="33371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1</a:t>
            </a:r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B93084AF-9A93-407B-AC57-661612DA41C7}"/>
              </a:ext>
            </a:extLst>
          </p:cNvPr>
          <p:cNvSpPr/>
          <p:nvPr/>
        </p:nvSpPr>
        <p:spPr>
          <a:xfrm>
            <a:off x="5925227" y="3592380"/>
            <a:ext cx="333714" cy="33371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3</a:t>
            </a:r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FB1D5C1F-2A15-485E-916A-FED53276DD21}"/>
              </a:ext>
            </a:extLst>
          </p:cNvPr>
          <p:cNvSpPr/>
          <p:nvPr/>
        </p:nvSpPr>
        <p:spPr>
          <a:xfrm>
            <a:off x="8001651" y="4951281"/>
            <a:ext cx="333714" cy="33371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4</a:t>
            </a:r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18DD8A18-5AE8-4892-A27E-AC0CA0835E3A}"/>
              </a:ext>
            </a:extLst>
          </p:cNvPr>
          <p:cNvSpPr/>
          <p:nvPr/>
        </p:nvSpPr>
        <p:spPr>
          <a:xfrm>
            <a:off x="10068905" y="3592380"/>
            <a:ext cx="333714" cy="33371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5</a:t>
            </a:r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97B5BC2F-BCE2-4118-882F-9E12294E2AEB}"/>
              </a:ext>
            </a:extLst>
          </p:cNvPr>
          <p:cNvSpPr/>
          <p:nvPr/>
        </p:nvSpPr>
        <p:spPr>
          <a:xfrm>
            <a:off x="1618607" y="3189967"/>
            <a:ext cx="333714" cy="33371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1</a:t>
            </a:r>
          </a:p>
        </p:txBody>
      </p: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05297AB7-2A85-4B12-90B3-63380BFBAA94}"/>
              </a:ext>
            </a:extLst>
          </p:cNvPr>
          <p:cNvCxnSpPr>
            <a:cxnSpLocks/>
            <a:stCxn id="61" idx="4"/>
            <a:endCxn id="57" idx="0"/>
          </p:cNvCxnSpPr>
          <p:nvPr/>
        </p:nvCxnSpPr>
        <p:spPr>
          <a:xfrm flipH="1">
            <a:off x="1785464" y="2934579"/>
            <a:ext cx="1" cy="255388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>
            <a:extLst>
              <a:ext uri="{FF2B5EF4-FFF2-40B4-BE49-F238E27FC236}">
                <a16:creationId xmlns:a16="http://schemas.microsoft.com/office/drawing/2014/main" id="{3E2AF706-47BE-4620-99F3-1FB2D42E964E}"/>
              </a:ext>
            </a:extLst>
          </p:cNvPr>
          <p:cNvCxnSpPr>
            <a:cxnSpLocks/>
            <a:stCxn id="61" idx="5"/>
            <a:endCxn id="62" idx="1"/>
          </p:cNvCxnSpPr>
          <p:nvPr/>
        </p:nvCxnSpPr>
        <p:spPr>
          <a:xfrm>
            <a:off x="2126540" y="2793301"/>
            <a:ext cx="1387731" cy="676751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>
            <a:extLst>
              <a:ext uri="{FF2B5EF4-FFF2-40B4-BE49-F238E27FC236}">
                <a16:creationId xmlns:a16="http://schemas.microsoft.com/office/drawing/2014/main" id="{54449B29-B9FC-4D37-B68D-004BB2DA8467}"/>
              </a:ext>
            </a:extLst>
          </p:cNvPr>
          <p:cNvCxnSpPr>
            <a:cxnSpLocks/>
            <a:stCxn id="62" idx="7"/>
            <a:endCxn id="63" idx="3"/>
          </p:cNvCxnSpPr>
          <p:nvPr/>
        </p:nvCxnSpPr>
        <p:spPr>
          <a:xfrm flipV="1">
            <a:off x="4196421" y="2793301"/>
            <a:ext cx="1387731" cy="676751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Овал 60">
            <a:extLst>
              <a:ext uri="{FF2B5EF4-FFF2-40B4-BE49-F238E27FC236}">
                <a16:creationId xmlns:a16="http://schemas.microsoft.com/office/drawing/2014/main" id="{A27610F1-63F4-4F60-9343-002CD1CF549F}"/>
              </a:ext>
            </a:extLst>
          </p:cNvPr>
          <p:cNvSpPr/>
          <p:nvPr/>
        </p:nvSpPr>
        <p:spPr>
          <a:xfrm>
            <a:off x="1303112" y="1969873"/>
            <a:ext cx="964706" cy="96470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id="{69F10CA7-5421-4D1B-8F45-46199B5ECC3D}"/>
              </a:ext>
            </a:extLst>
          </p:cNvPr>
          <p:cNvSpPr/>
          <p:nvPr/>
        </p:nvSpPr>
        <p:spPr>
          <a:xfrm>
            <a:off x="3372993" y="3328774"/>
            <a:ext cx="964706" cy="96470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4350E2AB-0158-459B-B0C8-A24BF0205FD6}"/>
              </a:ext>
            </a:extLst>
          </p:cNvPr>
          <p:cNvSpPr/>
          <p:nvPr/>
        </p:nvSpPr>
        <p:spPr>
          <a:xfrm>
            <a:off x="5442874" y="1969873"/>
            <a:ext cx="964706" cy="96470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id="{71351EA1-E0A7-4870-8184-9EE89DBD4156}"/>
              </a:ext>
            </a:extLst>
          </p:cNvPr>
          <p:cNvSpPr/>
          <p:nvPr/>
        </p:nvSpPr>
        <p:spPr>
          <a:xfrm>
            <a:off x="7512755" y="3328774"/>
            <a:ext cx="964706" cy="96470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id="{764850A3-34C4-4B5C-83D1-018FE0B6C71C}"/>
              </a:ext>
            </a:extLst>
          </p:cNvPr>
          <p:cNvSpPr/>
          <p:nvPr/>
        </p:nvSpPr>
        <p:spPr>
          <a:xfrm>
            <a:off x="9582637" y="1969873"/>
            <a:ext cx="964706" cy="96470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6" name="Прямоугольник: скругленные углы 52">
            <a:extLst>
              <a:ext uri="{FF2B5EF4-FFF2-40B4-BE49-F238E27FC236}">
                <a16:creationId xmlns:a16="http://schemas.microsoft.com/office/drawing/2014/main" id="{D5E0BC67-040C-4F5F-A281-BE35D5E06F0E}"/>
              </a:ext>
            </a:extLst>
          </p:cNvPr>
          <p:cNvSpPr/>
          <p:nvPr/>
        </p:nvSpPr>
        <p:spPr>
          <a:xfrm>
            <a:off x="2790970" y="4928720"/>
            <a:ext cx="2112282" cy="13379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Circe Light" panose="020B0402020203020203" pitchFamily="34" charset="-52"/>
                <a:ea typeface="Tahoma" panose="020B0604030504040204" pitchFamily="34" charset="0"/>
                <a:cs typeface="Tahoma" panose="020B0604030504040204" pitchFamily="34" charset="0"/>
              </a:rPr>
              <a:t>Анализ практических подходов применения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latin typeface="Circe Light" panose="020B0402020203020203" pitchFamily="34" charset="-52"/>
                <a:ea typeface="Tahoma" panose="020B0604030504040204" pitchFamily="34" charset="0"/>
                <a:cs typeface="Tahoma" panose="020B0604030504040204" pitchFamily="34" charset="0"/>
              </a:rPr>
              <a:t>международных стандартов</a:t>
            </a:r>
          </a:p>
          <a:p>
            <a:pPr lvl="0" algn="ctr"/>
            <a:endParaRPr lang="ru-RU" sz="1400" dirty="0">
              <a:solidFill>
                <a:schemeClr val="tx1"/>
              </a:solidFill>
              <a:latin typeface="Circe Extra Bold" panose="020B0802020203020203" pitchFamily="34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Овал 66">
            <a:extLst>
              <a:ext uri="{FF2B5EF4-FFF2-40B4-BE49-F238E27FC236}">
                <a16:creationId xmlns:a16="http://schemas.microsoft.com/office/drawing/2014/main" id="{32336BB8-6117-4620-B618-4FA546863CAE}"/>
              </a:ext>
            </a:extLst>
          </p:cNvPr>
          <p:cNvSpPr/>
          <p:nvPr/>
        </p:nvSpPr>
        <p:spPr>
          <a:xfrm>
            <a:off x="3687200" y="4548868"/>
            <a:ext cx="333714" cy="33371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2</a:t>
            </a:r>
          </a:p>
        </p:txBody>
      </p:sp>
      <p:cxnSp>
        <p:nvCxnSpPr>
          <p:cNvPr id="68" name="Прямая соединительная линия 67">
            <a:extLst>
              <a:ext uri="{FF2B5EF4-FFF2-40B4-BE49-F238E27FC236}">
                <a16:creationId xmlns:a16="http://schemas.microsoft.com/office/drawing/2014/main" id="{E110C417-3CC5-4B48-8F43-75C31C0FD907}"/>
              </a:ext>
            </a:extLst>
          </p:cNvPr>
          <p:cNvCxnSpPr>
            <a:cxnSpLocks/>
            <a:stCxn id="62" idx="4"/>
            <a:endCxn id="67" idx="0"/>
          </p:cNvCxnSpPr>
          <p:nvPr/>
        </p:nvCxnSpPr>
        <p:spPr>
          <a:xfrm flipH="1">
            <a:off x="3854057" y="4293480"/>
            <a:ext cx="1289" cy="255388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Прямоугольник: скругленные углы 56">
            <a:extLst>
              <a:ext uri="{FF2B5EF4-FFF2-40B4-BE49-F238E27FC236}">
                <a16:creationId xmlns:a16="http://schemas.microsoft.com/office/drawing/2014/main" id="{E4615AFD-009F-496D-97F8-BDCA82142C29}"/>
              </a:ext>
            </a:extLst>
          </p:cNvPr>
          <p:cNvSpPr/>
          <p:nvPr/>
        </p:nvSpPr>
        <p:spPr>
          <a:xfrm>
            <a:off x="4920747" y="3558244"/>
            <a:ext cx="2112282" cy="14125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400" dirty="0">
              <a:solidFill>
                <a:schemeClr val="tx1"/>
              </a:solidFill>
              <a:latin typeface="Circe Extra Bold" panose="020B0802020203020203" pitchFamily="34" charset="-52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200" dirty="0">
                <a:solidFill>
                  <a:schemeClr val="tx1"/>
                </a:solidFill>
                <a:latin typeface="Circe Light" panose="020B0402020203020203" pitchFamily="34" charset="-52"/>
                <a:ea typeface="Tahoma" panose="020B0604030504040204" pitchFamily="34" charset="0"/>
                <a:cs typeface="Tahoma" panose="020B0604030504040204" pitchFamily="34" charset="0"/>
              </a:rPr>
              <a:t>Анализ фонда международных стандартов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Circe Extra Bold" panose="020B0802020203020203" pitchFamily="34" charset="-52"/>
                <a:ea typeface="Tahoma" panose="020B0604030504040204" pitchFamily="34" charset="0"/>
                <a:cs typeface="Tahoma" panose="020B0604030504040204" pitchFamily="34" charset="0"/>
              </a:rPr>
              <a:t> &gt; 1000 стандартов</a:t>
            </a:r>
          </a:p>
          <a:p>
            <a:pPr algn="ctr"/>
            <a:endParaRPr lang="ru-RU" sz="1400" dirty="0">
              <a:solidFill>
                <a:schemeClr val="tx1"/>
              </a:solidFill>
              <a:latin typeface="Circe Extra Bold" panose="020B0802020203020203" pitchFamily="34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0" name="Овал 69">
            <a:extLst>
              <a:ext uri="{FF2B5EF4-FFF2-40B4-BE49-F238E27FC236}">
                <a16:creationId xmlns:a16="http://schemas.microsoft.com/office/drawing/2014/main" id="{AD149F5D-1C7B-4402-BF09-4131D4E478F2}"/>
              </a:ext>
            </a:extLst>
          </p:cNvPr>
          <p:cNvSpPr/>
          <p:nvPr/>
        </p:nvSpPr>
        <p:spPr>
          <a:xfrm>
            <a:off x="5754454" y="3189967"/>
            <a:ext cx="333714" cy="33371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3</a:t>
            </a:r>
          </a:p>
        </p:txBody>
      </p: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id="{D4BACEE3-9A34-405E-B814-E46AC5C285C3}"/>
              </a:ext>
            </a:extLst>
          </p:cNvPr>
          <p:cNvCxnSpPr>
            <a:cxnSpLocks/>
            <a:stCxn id="63" idx="4"/>
            <a:endCxn id="70" idx="0"/>
          </p:cNvCxnSpPr>
          <p:nvPr/>
        </p:nvCxnSpPr>
        <p:spPr>
          <a:xfrm flipH="1">
            <a:off x="5921311" y="2934579"/>
            <a:ext cx="3916" cy="255388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Прямоугольник: скругленные углы 63">
            <a:extLst>
              <a:ext uri="{FF2B5EF4-FFF2-40B4-BE49-F238E27FC236}">
                <a16:creationId xmlns:a16="http://schemas.microsoft.com/office/drawing/2014/main" id="{6CE3D483-D0C7-422F-8153-F10538AE9406}"/>
              </a:ext>
            </a:extLst>
          </p:cNvPr>
          <p:cNvSpPr/>
          <p:nvPr/>
        </p:nvSpPr>
        <p:spPr>
          <a:xfrm>
            <a:off x="7033029" y="4905518"/>
            <a:ext cx="2112282" cy="13379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Circe Light" panose="020B0402020203020203" pitchFamily="34" charset="-52"/>
                <a:ea typeface="Tahoma" panose="020B0604030504040204" pitchFamily="34" charset="0"/>
                <a:cs typeface="Tahoma" panose="020B0604030504040204" pitchFamily="34" charset="0"/>
              </a:rPr>
              <a:t>Консолидация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latin typeface="Circe Light" panose="020B0402020203020203" pitchFamily="34" charset="-52"/>
                <a:ea typeface="Tahoma" panose="020B0604030504040204" pitchFamily="34" charset="0"/>
                <a:cs typeface="Tahoma" panose="020B0604030504040204" pitchFamily="34" charset="0"/>
              </a:rPr>
              <a:t>деятельности технических комитетов станкостроения и смежных областях</a:t>
            </a:r>
          </a:p>
        </p:txBody>
      </p:sp>
      <p:sp>
        <p:nvSpPr>
          <p:cNvPr id="73" name="Овал 72">
            <a:extLst>
              <a:ext uri="{FF2B5EF4-FFF2-40B4-BE49-F238E27FC236}">
                <a16:creationId xmlns:a16="http://schemas.microsoft.com/office/drawing/2014/main" id="{49A2CBA7-EEA5-4715-A112-006D9785C2C4}"/>
              </a:ext>
            </a:extLst>
          </p:cNvPr>
          <p:cNvSpPr/>
          <p:nvPr/>
        </p:nvSpPr>
        <p:spPr>
          <a:xfrm>
            <a:off x="7830878" y="4548868"/>
            <a:ext cx="333714" cy="33371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4</a:t>
            </a:r>
          </a:p>
        </p:txBody>
      </p:sp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E016BC5C-E184-4CDB-BBBD-89AD7A1F0B7D}"/>
              </a:ext>
            </a:extLst>
          </p:cNvPr>
          <p:cNvCxnSpPr>
            <a:cxnSpLocks/>
            <a:stCxn id="64" idx="4"/>
            <a:endCxn id="73" idx="0"/>
          </p:cNvCxnSpPr>
          <p:nvPr/>
        </p:nvCxnSpPr>
        <p:spPr>
          <a:xfrm>
            <a:off x="7995108" y="4293480"/>
            <a:ext cx="2627" cy="255388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Прямоугольник: скругленные углы 66">
            <a:extLst>
              <a:ext uri="{FF2B5EF4-FFF2-40B4-BE49-F238E27FC236}">
                <a16:creationId xmlns:a16="http://schemas.microsoft.com/office/drawing/2014/main" id="{8CFB2B8A-59FE-455B-B11D-7B946292F405}"/>
              </a:ext>
            </a:extLst>
          </p:cNvPr>
          <p:cNvSpPr/>
          <p:nvPr/>
        </p:nvSpPr>
        <p:spPr>
          <a:xfrm>
            <a:off x="9008846" y="3523616"/>
            <a:ext cx="2272151" cy="11594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chemeClr val="tx1"/>
                </a:solidFill>
                <a:latin typeface="Circe Light" panose="020B0402020203020203" pitchFamily="34" charset="-52"/>
                <a:ea typeface="Tahoma" panose="020B0604030504040204" pitchFamily="34" charset="0"/>
                <a:cs typeface="Tahoma" panose="020B0604030504040204" pitchFamily="34" charset="0"/>
              </a:rPr>
              <a:t>Актуализация и совершенствование фонда документов национальной системы стандартизации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Circe Extra Bold" panose="020B0802020203020203" pitchFamily="34" charset="-52"/>
                <a:ea typeface="Tahoma" panose="020B0604030504040204" pitchFamily="34" charset="0"/>
                <a:cs typeface="Tahoma" panose="020B0604030504040204" pitchFamily="34" charset="0"/>
              </a:rPr>
              <a:t> &gt; 220 стандартов</a:t>
            </a:r>
          </a:p>
        </p:txBody>
      </p:sp>
      <p:sp>
        <p:nvSpPr>
          <p:cNvPr id="76" name="Овал 75">
            <a:extLst>
              <a:ext uri="{FF2B5EF4-FFF2-40B4-BE49-F238E27FC236}">
                <a16:creationId xmlns:a16="http://schemas.microsoft.com/office/drawing/2014/main" id="{925EADD9-0788-4608-B701-D30C3F761DB5}"/>
              </a:ext>
            </a:extLst>
          </p:cNvPr>
          <p:cNvSpPr/>
          <p:nvPr/>
        </p:nvSpPr>
        <p:spPr>
          <a:xfrm>
            <a:off x="9898132" y="3189967"/>
            <a:ext cx="333714" cy="33371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5</a:t>
            </a:r>
          </a:p>
        </p:txBody>
      </p: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id="{4EA9916F-8F14-4DE9-86F7-D0785FA78DF9}"/>
              </a:ext>
            </a:extLst>
          </p:cNvPr>
          <p:cNvCxnSpPr>
            <a:cxnSpLocks/>
            <a:stCxn id="65" idx="4"/>
            <a:endCxn id="76" idx="0"/>
          </p:cNvCxnSpPr>
          <p:nvPr/>
        </p:nvCxnSpPr>
        <p:spPr>
          <a:xfrm flipH="1">
            <a:off x="10064989" y="2934579"/>
            <a:ext cx="1" cy="255388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 стрелкой 77">
            <a:extLst>
              <a:ext uri="{FF2B5EF4-FFF2-40B4-BE49-F238E27FC236}">
                <a16:creationId xmlns:a16="http://schemas.microsoft.com/office/drawing/2014/main" id="{11FB01F0-F4ED-49FB-B475-09CFAF568C7D}"/>
              </a:ext>
            </a:extLst>
          </p:cNvPr>
          <p:cNvCxnSpPr>
            <a:stCxn id="63" idx="5"/>
            <a:endCxn id="64" idx="1"/>
          </p:cNvCxnSpPr>
          <p:nvPr/>
        </p:nvCxnSpPr>
        <p:spPr>
          <a:xfrm>
            <a:off x="6266302" y="2793301"/>
            <a:ext cx="1387731" cy="676751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78">
            <a:extLst>
              <a:ext uri="{FF2B5EF4-FFF2-40B4-BE49-F238E27FC236}">
                <a16:creationId xmlns:a16="http://schemas.microsoft.com/office/drawing/2014/main" id="{A4991C4F-F2B4-46A3-86B5-A7C07AB0C470}"/>
              </a:ext>
            </a:extLst>
          </p:cNvPr>
          <p:cNvCxnSpPr>
            <a:cxnSpLocks/>
            <a:stCxn id="64" idx="7"/>
            <a:endCxn id="65" idx="3"/>
          </p:cNvCxnSpPr>
          <p:nvPr/>
        </p:nvCxnSpPr>
        <p:spPr>
          <a:xfrm flipV="1">
            <a:off x="8336183" y="2793301"/>
            <a:ext cx="1387732" cy="676751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Рисунок 539">
            <a:extLst>
              <a:ext uri="{FF2B5EF4-FFF2-40B4-BE49-F238E27FC236}">
                <a16:creationId xmlns:a16="http://schemas.microsoft.com/office/drawing/2014/main" id="{2818FB44-D354-471C-AA9E-9FEB91DD4813}"/>
              </a:ext>
            </a:extLst>
          </p:cNvPr>
          <p:cNvGrpSpPr/>
          <p:nvPr/>
        </p:nvGrpSpPr>
        <p:grpSpPr>
          <a:xfrm>
            <a:off x="3621943" y="3570507"/>
            <a:ext cx="450385" cy="450374"/>
            <a:chOff x="795142" y="3292016"/>
            <a:chExt cx="450385" cy="450374"/>
          </a:xfrm>
          <a:solidFill>
            <a:schemeClr val="tx2">
              <a:lumMod val="50000"/>
            </a:schemeClr>
          </a:solidFill>
        </p:grpSpPr>
        <p:sp>
          <p:nvSpPr>
            <p:cNvPr id="81" name="Полилиния 106">
              <a:extLst>
                <a:ext uri="{FF2B5EF4-FFF2-40B4-BE49-F238E27FC236}">
                  <a16:creationId xmlns:a16="http://schemas.microsoft.com/office/drawing/2014/main" id="{D959C174-7513-419D-A885-D2CBE581B8D5}"/>
                </a:ext>
              </a:extLst>
            </p:cNvPr>
            <p:cNvSpPr/>
            <p:nvPr/>
          </p:nvSpPr>
          <p:spPr>
            <a:xfrm>
              <a:off x="795142" y="3292016"/>
              <a:ext cx="450385" cy="450374"/>
            </a:xfrm>
            <a:custGeom>
              <a:avLst/>
              <a:gdLst>
                <a:gd name="connsiteX0" fmla="*/ 443745 w 450385"/>
                <a:gd name="connsiteY0" fmla="*/ 178560 h 450374"/>
                <a:gd name="connsiteX1" fmla="*/ 397212 w 450385"/>
                <a:gd name="connsiteY1" fmla="*/ 178560 h 450374"/>
                <a:gd name="connsiteX2" fmla="*/ 379752 w 450385"/>
                <a:gd name="connsiteY2" fmla="*/ 136544 h 450374"/>
                <a:gd name="connsiteX3" fmla="*/ 412711 w 450385"/>
                <a:gd name="connsiteY3" fmla="*/ 103585 h 450374"/>
                <a:gd name="connsiteX4" fmla="*/ 412718 w 450385"/>
                <a:gd name="connsiteY4" fmla="*/ 94214 h 450374"/>
                <a:gd name="connsiteX5" fmla="*/ 412711 w 450385"/>
                <a:gd name="connsiteY5" fmla="*/ 94209 h 450374"/>
                <a:gd name="connsiteX6" fmla="*/ 356135 w 450385"/>
                <a:gd name="connsiteY6" fmla="*/ 37668 h 450374"/>
                <a:gd name="connsiteX7" fmla="*/ 346771 w 450385"/>
                <a:gd name="connsiteY7" fmla="*/ 37660 h 450374"/>
                <a:gd name="connsiteX8" fmla="*/ 346763 w 450385"/>
                <a:gd name="connsiteY8" fmla="*/ 37668 h 450374"/>
                <a:gd name="connsiteX9" fmla="*/ 313804 w 450385"/>
                <a:gd name="connsiteY9" fmla="*/ 70626 h 450374"/>
                <a:gd name="connsiteX10" fmla="*/ 271807 w 450385"/>
                <a:gd name="connsiteY10" fmla="*/ 53173 h 450374"/>
                <a:gd name="connsiteX11" fmla="*/ 271807 w 450385"/>
                <a:gd name="connsiteY11" fmla="*/ 6630 h 450374"/>
                <a:gd name="connsiteX12" fmla="*/ 265177 w 450385"/>
                <a:gd name="connsiteY12" fmla="*/ 0 h 450374"/>
                <a:gd name="connsiteX13" fmla="*/ 185186 w 450385"/>
                <a:gd name="connsiteY13" fmla="*/ 0 h 450374"/>
                <a:gd name="connsiteX14" fmla="*/ 178556 w 450385"/>
                <a:gd name="connsiteY14" fmla="*/ 6630 h 450374"/>
                <a:gd name="connsiteX15" fmla="*/ 178556 w 450385"/>
                <a:gd name="connsiteY15" fmla="*/ 53226 h 450374"/>
                <a:gd name="connsiteX16" fmla="*/ 136585 w 450385"/>
                <a:gd name="connsiteY16" fmla="*/ 70634 h 450374"/>
                <a:gd name="connsiteX17" fmla="*/ 103627 w 450385"/>
                <a:gd name="connsiteY17" fmla="*/ 37675 h 450374"/>
                <a:gd name="connsiteX18" fmla="*/ 94254 w 450385"/>
                <a:gd name="connsiteY18" fmla="*/ 37675 h 450374"/>
                <a:gd name="connsiteX19" fmla="*/ 37664 w 450385"/>
                <a:gd name="connsiteY19" fmla="*/ 94239 h 450374"/>
                <a:gd name="connsiteX20" fmla="*/ 37658 w 450385"/>
                <a:gd name="connsiteY20" fmla="*/ 103610 h 450374"/>
                <a:gd name="connsiteX21" fmla="*/ 37664 w 450385"/>
                <a:gd name="connsiteY21" fmla="*/ 103615 h 450374"/>
                <a:gd name="connsiteX22" fmla="*/ 70622 w 450385"/>
                <a:gd name="connsiteY22" fmla="*/ 136574 h 450374"/>
                <a:gd name="connsiteX23" fmla="*/ 53215 w 450385"/>
                <a:gd name="connsiteY23" fmla="*/ 178545 h 450374"/>
                <a:gd name="connsiteX24" fmla="*/ 6630 w 450385"/>
                <a:gd name="connsiteY24" fmla="*/ 178545 h 450374"/>
                <a:gd name="connsiteX25" fmla="*/ 0 w 450385"/>
                <a:gd name="connsiteY25" fmla="*/ 185175 h 450374"/>
                <a:gd name="connsiteX26" fmla="*/ 0 w 450385"/>
                <a:gd name="connsiteY26" fmla="*/ 265188 h 450374"/>
                <a:gd name="connsiteX27" fmla="*/ 6630 w 450385"/>
                <a:gd name="connsiteY27" fmla="*/ 271818 h 450374"/>
                <a:gd name="connsiteX28" fmla="*/ 53162 w 450385"/>
                <a:gd name="connsiteY28" fmla="*/ 271818 h 450374"/>
                <a:gd name="connsiteX29" fmla="*/ 70622 w 450385"/>
                <a:gd name="connsiteY29" fmla="*/ 313838 h 450374"/>
                <a:gd name="connsiteX30" fmla="*/ 37664 w 450385"/>
                <a:gd name="connsiteY30" fmla="*/ 346797 h 450374"/>
                <a:gd name="connsiteX31" fmla="*/ 37656 w 450385"/>
                <a:gd name="connsiteY31" fmla="*/ 356162 h 450374"/>
                <a:gd name="connsiteX32" fmla="*/ 37664 w 450385"/>
                <a:gd name="connsiteY32" fmla="*/ 356169 h 450374"/>
                <a:gd name="connsiteX33" fmla="*/ 94239 w 450385"/>
                <a:gd name="connsiteY33" fmla="*/ 412714 h 450374"/>
                <a:gd name="connsiteX34" fmla="*/ 103604 w 450385"/>
                <a:gd name="connsiteY34" fmla="*/ 412722 h 450374"/>
                <a:gd name="connsiteX35" fmla="*/ 103611 w 450385"/>
                <a:gd name="connsiteY35" fmla="*/ 412714 h 450374"/>
                <a:gd name="connsiteX36" fmla="*/ 136570 w 450385"/>
                <a:gd name="connsiteY36" fmla="*/ 379756 h 450374"/>
                <a:gd name="connsiteX37" fmla="*/ 178572 w 450385"/>
                <a:gd name="connsiteY37" fmla="*/ 397209 h 450374"/>
                <a:gd name="connsiteX38" fmla="*/ 178572 w 450385"/>
                <a:gd name="connsiteY38" fmla="*/ 443745 h 450374"/>
                <a:gd name="connsiteX39" fmla="*/ 185201 w 450385"/>
                <a:gd name="connsiteY39" fmla="*/ 450374 h 450374"/>
                <a:gd name="connsiteX40" fmla="*/ 265188 w 450385"/>
                <a:gd name="connsiteY40" fmla="*/ 450374 h 450374"/>
                <a:gd name="connsiteX41" fmla="*/ 271818 w 450385"/>
                <a:gd name="connsiteY41" fmla="*/ 443745 h 450374"/>
                <a:gd name="connsiteX42" fmla="*/ 271818 w 450385"/>
                <a:gd name="connsiteY42" fmla="*/ 397148 h 450374"/>
                <a:gd name="connsiteX43" fmla="*/ 313789 w 450385"/>
                <a:gd name="connsiteY43" fmla="*/ 379722 h 450374"/>
                <a:gd name="connsiteX44" fmla="*/ 346748 w 450385"/>
                <a:gd name="connsiteY44" fmla="*/ 412680 h 450374"/>
                <a:gd name="connsiteX45" fmla="*/ 356120 w 450385"/>
                <a:gd name="connsiteY45" fmla="*/ 412680 h 450374"/>
                <a:gd name="connsiteX46" fmla="*/ 412711 w 450385"/>
                <a:gd name="connsiteY46" fmla="*/ 356139 h 450374"/>
                <a:gd name="connsiteX47" fmla="*/ 412718 w 450385"/>
                <a:gd name="connsiteY47" fmla="*/ 346774 h 450374"/>
                <a:gd name="connsiteX48" fmla="*/ 412711 w 450385"/>
                <a:gd name="connsiteY48" fmla="*/ 346767 h 450374"/>
                <a:gd name="connsiteX49" fmla="*/ 379752 w 450385"/>
                <a:gd name="connsiteY49" fmla="*/ 313808 h 450374"/>
                <a:gd name="connsiteX50" fmla="*/ 397159 w 450385"/>
                <a:gd name="connsiteY50" fmla="*/ 271837 h 450374"/>
                <a:gd name="connsiteX51" fmla="*/ 443756 w 450385"/>
                <a:gd name="connsiteY51" fmla="*/ 271837 h 450374"/>
                <a:gd name="connsiteX52" fmla="*/ 450386 w 450385"/>
                <a:gd name="connsiteY52" fmla="*/ 265207 h 450374"/>
                <a:gd name="connsiteX53" fmla="*/ 450386 w 450385"/>
                <a:gd name="connsiteY53" fmla="*/ 185190 h 450374"/>
                <a:gd name="connsiteX54" fmla="*/ 443756 w 450385"/>
                <a:gd name="connsiteY54" fmla="*/ 178560 h 450374"/>
                <a:gd name="connsiteX55" fmla="*/ 443745 w 450385"/>
                <a:gd name="connsiteY55" fmla="*/ 178560 h 450374"/>
                <a:gd name="connsiteX56" fmla="*/ 437115 w 450385"/>
                <a:gd name="connsiteY56" fmla="*/ 258559 h 450374"/>
                <a:gd name="connsiteX57" fmla="*/ 391981 w 450385"/>
                <a:gd name="connsiteY57" fmla="*/ 258559 h 450374"/>
                <a:gd name="connsiteX58" fmla="*/ 385541 w 450385"/>
                <a:gd name="connsiteY58" fmla="*/ 263647 h 450374"/>
                <a:gd name="connsiteX59" fmla="*/ 365754 w 450385"/>
                <a:gd name="connsiteY59" fmla="*/ 311380 h 450374"/>
                <a:gd name="connsiteX60" fmla="*/ 366716 w 450385"/>
                <a:gd name="connsiteY60" fmla="*/ 319536 h 450374"/>
                <a:gd name="connsiteX61" fmla="*/ 398648 w 450385"/>
                <a:gd name="connsiteY61" fmla="*/ 351468 h 450374"/>
                <a:gd name="connsiteX62" fmla="*/ 351449 w 450385"/>
                <a:gd name="connsiteY62" fmla="*/ 398644 h 450374"/>
                <a:gd name="connsiteX63" fmla="*/ 319517 w 450385"/>
                <a:gd name="connsiteY63" fmla="*/ 366712 h 450374"/>
                <a:gd name="connsiteX64" fmla="*/ 311361 w 450385"/>
                <a:gd name="connsiteY64" fmla="*/ 365750 h 450374"/>
                <a:gd name="connsiteX65" fmla="*/ 263628 w 450385"/>
                <a:gd name="connsiteY65" fmla="*/ 385541 h 450374"/>
                <a:gd name="connsiteX66" fmla="*/ 258544 w 450385"/>
                <a:gd name="connsiteY66" fmla="*/ 391981 h 450374"/>
                <a:gd name="connsiteX67" fmla="*/ 258544 w 450385"/>
                <a:gd name="connsiteY67" fmla="*/ 437115 h 450374"/>
                <a:gd name="connsiteX68" fmla="*/ 191816 w 450385"/>
                <a:gd name="connsiteY68" fmla="*/ 437115 h 450374"/>
                <a:gd name="connsiteX69" fmla="*/ 191816 w 450385"/>
                <a:gd name="connsiteY69" fmla="*/ 392060 h 450374"/>
                <a:gd name="connsiteX70" fmla="*/ 186724 w 450385"/>
                <a:gd name="connsiteY70" fmla="*/ 385620 h 450374"/>
                <a:gd name="connsiteX71" fmla="*/ 138991 w 450385"/>
                <a:gd name="connsiteY71" fmla="*/ 365796 h 450374"/>
                <a:gd name="connsiteX72" fmla="*/ 130823 w 450385"/>
                <a:gd name="connsiteY72" fmla="*/ 366750 h 450374"/>
                <a:gd name="connsiteX73" fmla="*/ 98914 w 450385"/>
                <a:gd name="connsiteY73" fmla="*/ 398656 h 450374"/>
                <a:gd name="connsiteX74" fmla="*/ 51734 w 450385"/>
                <a:gd name="connsiteY74" fmla="*/ 351453 h 450374"/>
                <a:gd name="connsiteX75" fmla="*/ 83643 w 450385"/>
                <a:gd name="connsiteY75" fmla="*/ 319547 h 450374"/>
                <a:gd name="connsiteX76" fmla="*/ 84598 w 450385"/>
                <a:gd name="connsiteY76" fmla="*/ 311380 h 450374"/>
                <a:gd name="connsiteX77" fmla="*/ 64766 w 450385"/>
                <a:gd name="connsiteY77" fmla="*/ 263647 h 450374"/>
                <a:gd name="connsiteX78" fmla="*/ 58325 w 450385"/>
                <a:gd name="connsiteY78" fmla="*/ 258551 h 450374"/>
                <a:gd name="connsiteX79" fmla="*/ 13259 w 450385"/>
                <a:gd name="connsiteY79" fmla="*/ 258551 h 450374"/>
                <a:gd name="connsiteX80" fmla="*/ 13259 w 450385"/>
                <a:gd name="connsiteY80" fmla="*/ 191819 h 450374"/>
                <a:gd name="connsiteX81" fmla="*/ 58394 w 450385"/>
                <a:gd name="connsiteY81" fmla="*/ 191819 h 450374"/>
                <a:gd name="connsiteX82" fmla="*/ 64834 w 450385"/>
                <a:gd name="connsiteY82" fmla="*/ 186732 h 450374"/>
                <a:gd name="connsiteX83" fmla="*/ 84639 w 450385"/>
                <a:gd name="connsiteY83" fmla="*/ 139017 h 450374"/>
                <a:gd name="connsiteX84" fmla="*/ 83681 w 450385"/>
                <a:gd name="connsiteY84" fmla="*/ 130861 h 450374"/>
                <a:gd name="connsiteX85" fmla="*/ 51749 w 450385"/>
                <a:gd name="connsiteY85" fmla="*/ 98925 h 450374"/>
                <a:gd name="connsiteX86" fmla="*/ 98925 w 450385"/>
                <a:gd name="connsiteY86" fmla="*/ 51738 h 450374"/>
                <a:gd name="connsiteX87" fmla="*/ 130857 w 450385"/>
                <a:gd name="connsiteY87" fmla="*/ 83670 h 450374"/>
                <a:gd name="connsiteX88" fmla="*/ 139014 w 450385"/>
                <a:gd name="connsiteY88" fmla="*/ 84628 h 450374"/>
                <a:gd name="connsiteX89" fmla="*/ 186747 w 450385"/>
                <a:gd name="connsiteY89" fmla="*/ 64841 h 450374"/>
                <a:gd name="connsiteX90" fmla="*/ 191831 w 450385"/>
                <a:gd name="connsiteY90" fmla="*/ 58401 h 450374"/>
                <a:gd name="connsiteX91" fmla="*/ 191831 w 450385"/>
                <a:gd name="connsiteY91" fmla="*/ 13259 h 450374"/>
                <a:gd name="connsiteX92" fmla="*/ 258559 w 450385"/>
                <a:gd name="connsiteY92" fmla="*/ 13259 h 450374"/>
                <a:gd name="connsiteX93" fmla="*/ 258559 w 450385"/>
                <a:gd name="connsiteY93" fmla="*/ 58341 h 450374"/>
                <a:gd name="connsiteX94" fmla="*/ 263650 w 450385"/>
                <a:gd name="connsiteY94" fmla="*/ 64781 h 450374"/>
                <a:gd name="connsiteX95" fmla="*/ 311384 w 450385"/>
                <a:gd name="connsiteY95" fmla="*/ 84605 h 450374"/>
                <a:gd name="connsiteX96" fmla="*/ 319551 w 450385"/>
                <a:gd name="connsiteY96" fmla="*/ 83651 h 450374"/>
                <a:gd name="connsiteX97" fmla="*/ 351461 w 450385"/>
                <a:gd name="connsiteY97" fmla="*/ 51745 h 450374"/>
                <a:gd name="connsiteX98" fmla="*/ 398641 w 450385"/>
                <a:gd name="connsiteY98" fmla="*/ 98925 h 450374"/>
                <a:gd name="connsiteX99" fmla="*/ 366731 w 450385"/>
                <a:gd name="connsiteY99" fmla="*/ 130835 h 450374"/>
                <a:gd name="connsiteX100" fmla="*/ 365777 w 450385"/>
                <a:gd name="connsiteY100" fmla="*/ 139002 h 450374"/>
                <a:gd name="connsiteX101" fmla="*/ 385609 w 450385"/>
                <a:gd name="connsiteY101" fmla="*/ 186735 h 450374"/>
                <a:gd name="connsiteX102" fmla="*/ 392049 w 450385"/>
                <a:gd name="connsiteY102" fmla="*/ 191831 h 450374"/>
                <a:gd name="connsiteX103" fmla="*/ 437108 w 450385"/>
                <a:gd name="connsiteY103" fmla="*/ 191831 h 450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450385" h="450374">
                  <a:moveTo>
                    <a:pt x="443745" y="178560"/>
                  </a:moveTo>
                  <a:lnTo>
                    <a:pt x="397212" y="178560"/>
                  </a:lnTo>
                  <a:cubicBezTo>
                    <a:pt x="393238" y="163857"/>
                    <a:pt x="387370" y="149733"/>
                    <a:pt x="379752" y="136544"/>
                  </a:cubicBezTo>
                  <a:lnTo>
                    <a:pt x="412711" y="103585"/>
                  </a:lnTo>
                  <a:cubicBezTo>
                    <a:pt x="415298" y="100999"/>
                    <a:pt x="415302" y="96804"/>
                    <a:pt x="412718" y="94214"/>
                  </a:cubicBezTo>
                  <a:cubicBezTo>
                    <a:pt x="412714" y="94213"/>
                    <a:pt x="412714" y="94211"/>
                    <a:pt x="412711" y="94209"/>
                  </a:cubicBezTo>
                  <a:lnTo>
                    <a:pt x="356135" y="37668"/>
                  </a:lnTo>
                  <a:cubicBezTo>
                    <a:pt x="353551" y="35079"/>
                    <a:pt x="349358" y="35076"/>
                    <a:pt x="346771" y="37660"/>
                  </a:cubicBezTo>
                  <a:cubicBezTo>
                    <a:pt x="346768" y="37663"/>
                    <a:pt x="346766" y="37665"/>
                    <a:pt x="346763" y="37668"/>
                  </a:cubicBezTo>
                  <a:lnTo>
                    <a:pt x="313804" y="70626"/>
                  </a:lnTo>
                  <a:cubicBezTo>
                    <a:pt x="300622" y="63011"/>
                    <a:pt x="286504" y="57143"/>
                    <a:pt x="271807" y="53173"/>
                  </a:cubicBezTo>
                  <a:lnTo>
                    <a:pt x="271807" y="6630"/>
                  </a:lnTo>
                  <a:cubicBezTo>
                    <a:pt x="271805" y="2969"/>
                    <a:pt x="268838" y="2"/>
                    <a:pt x="265177" y="0"/>
                  </a:cubicBezTo>
                  <a:lnTo>
                    <a:pt x="185186" y="0"/>
                  </a:lnTo>
                  <a:cubicBezTo>
                    <a:pt x="181525" y="2"/>
                    <a:pt x="178559" y="2969"/>
                    <a:pt x="178556" y="6630"/>
                  </a:cubicBezTo>
                  <a:lnTo>
                    <a:pt x="178556" y="53226"/>
                  </a:lnTo>
                  <a:cubicBezTo>
                    <a:pt x="163875" y="57199"/>
                    <a:pt x="149768" y="63050"/>
                    <a:pt x="136585" y="70634"/>
                  </a:cubicBezTo>
                  <a:lnTo>
                    <a:pt x="103627" y="37675"/>
                  </a:lnTo>
                  <a:cubicBezTo>
                    <a:pt x="100997" y="35188"/>
                    <a:pt x="96883" y="35188"/>
                    <a:pt x="94254" y="37675"/>
                  </a:cubicBezTo>
                  <a:lnTo>
                    <a:pt x="37664" y="94239"/>
                  </a:lnTo>
                  <a:cubicBezTo>
                    <a:pt x="35074" y="96825"/>
                    <a:pt x="35072" y="101020"/>
                    <a:pt x="37658" y="103610"/>
                  </a:cubicBezTo>
                  <a:cubicBezTo>
                    <a:pt x="37660" y="103611"/>
                    <a:pt x="37662" y="103613"/>
                    <a:pt x="37664" y="103615"/>
                  </a:cubicBezTo>
                  <a:lnTo>
                    <a:pt x="70622" y="136574"/>
                  </a:lnTo>
                  <a:cubicBezTo>
                    <a:pt x="63039" y="149757"/>
                    <a:pt x="57188" y="163864"/>
                    <a:pt x="53215" y="178545"/>
                  </a:cubicBezTo>
                  <a:lnTo>
                    <a:pt x="6630" y="178545"/>
                  </a:lnTo>
                  <a:cubicBezTo>
                    <a:pt x="2968" y="178545"/>
                    <a:pt x="0" y="181513"/>
                    <a:pt x="0" y="185175"/>
                  </a:cubicBezTo>
                  <a:lnTo>
                    <a:pt x="0" y="265188"/>
                  </a:lnTo>
                  <a:cubicBezTo>
                    <a:pt x="0" y="268850"/>
                    <a:pt x="2968" y="271818"/>
                    <a:pt x="6630" y="271818"/>
                  </a:cubicBezTo>
                  <a:lnTo>
                    <a:pt x="53162" y="271818"/>
                  </a:lnTo>
                  <a:cubicBezTo>
                    <a:pt x="57133" y="286524"/>
                    <a:pt x="63003" y="300649"/>
                    <a:pt x="70622" y="313838"/>
                  </a:cubicBezTo>
                  <a:lnTo>
                    <a:pt x="37664" y="346797"/>
                  </a:lnTo>
                  <a:cubicBezTo>
                    <a:pt x="35076" y="349381"/>
                    <a:pt x="35072" y="353574"/>
                    <a:pt x="37656" y="356162"/>
                  </a:cubicBezTo>
                  <a:cubicBezTo>
                    <a:pt x="37659" y="356165"/>
                    <a:pt x="37661" y="356167"/>
                    <a:pt x="37664" y="356169"/>
                  </a:cubicBezTo>
                  <a:lnTo>
                    <a:pt x="94239" y="412714"/>
                  </a:lnTo>
                  <a:cubicBezTo>
                    <a:pt x="96823" y="415302"/>
                    <a:pt x="101016" y="415306"/>
                    <a:pt x="103604" y="412722"/>
                  </a:cubicBezTo>
                  <a:cubicBezTo>
                    <a:pt x="103606" y="412718"/>
                    <a:pt x="103609" y="412718"/>
                    <a:pt x="103611" y="412714"/>
                  </a:cubicBezTo>
                  <a:lnTo>
                    <a:pt x="136570" y="379756"/>
                  </a:lnTo>
                  <a:cubicBezTo>
                    <a:pt x="149755" y="387370"/>
                    <a:pt x="163873" y="393238"/>
                    <a:pt x="178572" y="397209"/>
                  </a:cubicBezTo>
                  <a:lnTo>
                    <a:pt x="178572" y="443745"/>
                  </a:lnTo>
                  <a:cubicBezTo>
                    <a:pt x="178574" y="447404"/>
                    <a:pt x="181540" y="450371"/>
                    <a:pt x="185201" y="450374"/>
                  </a:cubicBezTo>
                  <a:lnTo>
                    <a:pt x="265188" y="450374"/>
                  </a:lnTo>
                  <a:cubicBezTo>
                    <a:pt x="268849" y="450371"/>
                    <a:pt x="271816" y="447404"/>
                    <a:pt x="271818" y="443745"/>
                  </a:cubicBezTo>
                  <a:lnTo>
                    <a:pt x="271818" y="397148"/>
                  </a:lnTo>
                  <a:cubicBezTo>
                    <a:pt x="286499" y="393166"/>
                    <a:pt x="300606" y="387310"/>
                    <a:pt x="313789" y="379722"/>
                  </a:cubicBezTo>
                  <a:lnTo>
                    <a:pt x="346748" y="412680"/>
                  </a:lnTo>
                  <a:cubicBezTo>
                    <a:pt x="349377" y="415169"/>
                    <a:pt x="353491" y="415169"/>
                    <a:pt x="356120" y="412680"/>
                  </a:cubicBezTo>
                  <a:lnTo>
                    <a:pt x="412711" y="356139"/>
                  </a:lnTo>
                  <a:cubicBezTo>
                    <a:pt x="415298" y="353555"/>
                    <a:pt x="415302" y="349362"/>
                    <a:pt x="412718" y="346774"/>
                  </a:cubicBezTo>
                  <a:cubicBezTo>
                    <a:pt x="412714" y="346772"/>
                    <a:pt x="412714" y="346769"/>
                    <a:pt x="412711" y="346767"/>
                  </a:cubicBezTo>
                  <a:lnTo>
                    <a:pt x="379752" y="313808"/>
                  </a:lnTo>
                  <a:cubicBezTo>
                    <a:pt x="387336" y="300624"/>
                    <a:pt x="393185" y="286518"/>
                    <a:pt x="397159" y="271837"/>
                  </a:cubicBezTo>
                  <a:lnTo>
                    <a:pt x="443756" y="271837"/>
                  </a:lnTo>
                  <a:cubicBezTo>
                    <a:pt x="447416" y="271837"/>
                    <a:pt x="450386" y="268869"/>
                    <a:pt x="450386" y="265207"/>
                  </a:cubicBezTo>
                  <a:lnTo>
                    <a:pt x="450386" y="185190"/>
                  </a:lnTo>
                  <a:cubicBezTo>
                    <a:pt x="450386" y="181528"/>
                    <a:pt x="447416" y="178560"/>
                    <a:pt x="443756" y="178560"/>
                  </a:cubicBezTo>
                  <a:cubicBezTo>
                    <a:pt x="443752" y="178560"/>
                    <a:pt x="443749" y="178560"/>
                    <a:pt x="443745" y="178560"/>
                  </a:cubicBezTo>
                  <a:close/>
                  <a:moveTo>
                    <a:pt x="437115" y="258559"/>
                  </a:moveTo>
                  <a:lnTo>
                    <a:pt x="391981" y="258559"/>
                  </a:lnTo>
                  <a:cubicBezTo>
                    <a:pt x="388916" y="258565"/>
                    <a:pt x="386257" y="260667"/>
                    <a:pt x="385541" y="263647"/>
                  </a:cubicBezTo>
                  <a:cubicBezTo>
                    <a:pt x="381517" y="280506"/>
                    <a:pt x="374838" y="296618"/>
                    <a:pt x="365754" y="311380"/>
                  </a:cubicBezTo>
                  <a:cubicBezTo>
                    <a:pt x="364148" y="313994"/>
                    <a:pt x="364546" y="317367"/>
                    <a:pt x="366716" y="319536"/>
                  </a:cubicBezTo>
                  <a:lnTo>
                    <a:pt x="398648" y="351468"/>
                  </a:lnTo>
                  <a:lnTo>
                    <a:pt x="351449" y="398644"/>
                  </a:lnTo>
                  <a:lnTo>
                    <a:pt x="319517" y="366712"/>
                  </a:lnTo>
                  <a:cubicBezTo>
                    <a:pt x="317348" y="364546"/>
                    <a:pt x="313975" y="364148"/>
                    <a:pt x="311361" y="365750"/>
                  </a:cubicBezTo>
                  <a:cubicBezTo>
                    <a:pt x="296598" y="374835"/>
                    <a:pt x="280486" y="381514"/>
                    <a:pt x="263628" y="385541"/>
                  </a:cubicBezTo>
                  <a:cubicBezTo>
                    <a:pt x="260648" y="386253"/>
                    <a:pt x="258546" y="388916"/>
                    <a:pt x="258544" y="391981"/>
                  </a:cubicBezTo>
                  <a:lnTo>
                    <a:pt x="258544" y="437115"/>
                  </a:lnTo>
                  <a:lnTo>
                    <a:pt x="191816" y="437115"/>
                  </a:lnTo>
                  <a:lnTo>
                    <a:pt x="191816" y="392060"/>
                  </a:lnTo>
                  <a:cubicBezTo>
                    <a:pt x="191812" y="388996"/>
                    <a:pt x="189706" y="386332"/>
                    <a:pt x="186724" y="385620"/>
                  </a:cubicBezTo>
                  <a:cubicBezTo>
                    <a:pt x="169856" y="381604"/>
                    <a:pt x="153740" y="374914"/>
                    <a:pt x="138991" y="365796"/>
                  </a:cubicBezTo>
                  <a:cubicBezTo>
                    <a:pt x="136376" y="364182"/>
                    <a:pt x="132996" y="364580"/>
                    <a:pt x="130823" y="366750"/>
                  </a:cubicBezTo>
                  <a:lnTo>
                    <a:pt x="98914" y="398656"/>
                  </a:lnTo>
                  <a:lnTo>
                    <a:pt x="51734" y="351453"/>
                  </a:lnTo>
                  <a:lnTo>
                    <a:pt x="83643" y="319547"/>
                  </a:lnTo>
                  <a:cubicBezTo>
                    <a:pt x="85813" y="317374"/>
                    <a:pt x="86207" y="313995"/>
                    <a:pt x="84598" y="311380"/>
                  </a:cubicBezTo>
                  <a:cubicBezTo>
                    <a:pt x="75481" y="296630"/>
                    <a:pt x="68785" y="280515"/>
                    <a:pt x="64766" y="263647"/>
                  </a:cubicBezTo>
                  <a:cubicBezTo>
                    <a:pt x="64057" y="260662"/>
                    <a:pt x="61393" y="258554"/>
                    <a:pt x="58325" y="258551"/>
                  </a:cubicBezTo>
                  <a:lnTo>
                    <a:pt x="13259" y="258551"/>
                  </a:lnTo>
                  <a:lnTo>
                    <a:pt x="13259" y="191819"/>
                  </a:lnTo>
                  <a:lnTo>
                    <a:pt x="58394" y="191819"/>
                  </a:lnTo>
                  <a:cubicBezTo>
                    <a:pt x="61458" y="191814"/>
                    <a:pt x="64120" y="189712"/>
                    <a:pt x="64834" y="186732"/>
                  </a:cubicBezTo>
                  <a:cubicBezTo>
                    <a:pt x="68867" y="169878"/>
                    <a:pt x="75552" y="153773"/>
                    <a:pt x="84639" y="139017"/>
                  </a:cubicBezTo>
                  <a:cubicBezTo>
                    <a:pt x="86246" y="136405"/>
                    <a:pt x="85850" y="133030"/>
                    <a:pt x="83681" y="130861"/>
                  </a:cubicBezTo>
                  <a:lnTo>
                    <a:pt x="51749" y="98925"/>
                  </a:lnTo>
                  <a:lnTo>
                    <a:pt x="98925" y="51738"/>
                  </a:lnTo>
                  <a:lnTo>
                    <a:pt x="130857" y="83670"/>
                  </a:lnTo>
                  <a:cubicBezTo>
                    <a:pt x="133026" y="85838"/>
                    <a:pt x="136401" y="86235"/>
                    <a:pt x="139014" y="84628"/>
                  </a:cubicBezTo>
                  <a:cubicBezTo>
                    <a:pt x="153777" y="75547"/>
                    <a:pt x="169889" y="68868"/>
                    <a:pt x="186747" y="64841"/>
                  </a:cubicBezTo>
                  <a:cubicBezTo>
                    <a:pt x="189727" y="64128"/>
                    <a:pt x="191829" y="61465"/>
                    <a:pt x="191831" y="58401"/>
                  </a:cubicBezTo>
                  <a:lnTo>
                    <a:pt x="191831" y="13259"/>
                  </a:lnTo>
                  <a:lnTo>
                    <a:pt x="258559" y="13259"/>
                  </a:lnTo>
                  <a:lnTo>
                    <a:pt x="258559" y="58341"/>
                  </a:lnTo>
                  <a:cubicBezTo>
                    <a:pt x="258563" y="61407"/>
                    <a:pt x="260668" y="64070"/>
                    <a:pt x="263650" y="64781"/>
                  </a:cubicBezTo>
                  <a:cubicBezTo>
                    <a:pt x="280519" y="68795"/>
                    <a:pt x="296634" y="75489"/>
                    <a:pt x="311384" y="84605"/>
                  </a:cubicBezTo>
                  <a:cubicBezTo>
                    <a:pt x="313998" y="86221"/>
                    <a:pt x="317380" y="85825"/>
                    <a:pt x="319551" y="83651"/>
                  </a:cubicBezTo>
                  <a:lnTo>
                    <a:pt x="351461" y="51745"/>
                  </a:lnTo>
                  <a:lnTo>
                    <a:pt x="398641" y="98925"/>
                  </a:lnTo>
                  <a:lnTo>
                    <a:pt x="366731" y="130835"/>
                  </a:lnTo>
                  <a:cubicBezTo>
                    <a:pt x="364561" y="133007"/>
                    <a:pt x="364163" y="136387"/>
                    <a:pt x="365777" y="139002"/>
                  </a:cubicBezTo>
                  <a:cubicBezTo>
                    <a:pt x="374895" y="153752"/>
                    <a:pt x="381589" y="169867"/>
                    <a:pt x="385609" y="186735"/>
                  </a:cubicBezTo>
                  <a:cubicBezTo>
                    <a:pt x="386317" y="189721"/>
                    <a:pt x="388980" y="191829"/>
                    <a:pt x="392049" y="191831"/>
                  </a:cubicBezTo>
                  <a:lnTo>
                    <a:pt x="437108" y="191831"/>
                  </a:lnTo>
                  <a:close/>
                </a:path>
              </a:pathLst>
            </a:custGeom>
            <a:grpFill/>
            <a:ln w="37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>
                <a:latin typeface="Tahoma" panose="020B0604030504040204" pitchFamily="34" charset="0"/>
              </a:endParaRPr>
            </a:p>
          </p:txBody>
        </p:sp>
        <p:sp>
          <p:nvSpPr>
            <p:cNvPr id="82" name="Полилиния 107">
              <a:extLst>
                <a:ext uri="{FF2B5EF4-FFF2-40B4-BE49-F238E27FC236}">
                  <a16:creationId xmlns:a16="http://schemas.microsoft.com/office/drawing/2014/main" id="{976303E8-562B-4C14-9048-3F829782AEDD}"/>
                </a:ext>
              </a:extLst>
            </p:cNvPr>
            <p:cNvSpPr/>
            <p:nvPr/>
          </p:nvSpPr>
          <p:spPr>
            <a:xfrm>
              <a:off x="894518" y="3391434"/>
              <a:ext cx="251584" cy="251584"/>
            </a:xfrm>
            <a:custGeom>
              <a:avLst/>
              <a:gdLst>
                <a:gd name="connsiteX0" fmla="*/ 125811 w 251584"/>
                <a:gd name="connsiteY0" fmla="*/ 0 h 251584"/>
                <a:gd name="connsiteX1" fmla="*/ 0 w 251584"/>
                <a:gd name="connsiteY1" fmla="*/ 125773 h 251584"/>
                <a:gd name="connsiteX2" fmla="*/ 125773 w 251584"/>
                <a:gd name="connsiteY2" fmla="*/ 251584 h 251584"/>
                <a:gd name="connsiteX3" fmla="*/ 251584 w 251584"/>
                <a:gd name="connsiteY3" fmla="*/ 125811 h 251584"/>
                <a:gd name="connsiteX4" fmla="*/ 251584 w 251584"/>
                <a:gd name="connsiteY4" fmla="*/ 125773 h 251584"/>
                <a:gd name="connsiteX5" fmla="*/ 125811 w 251584"/>
                <a:gd name="connsiteY5" fmla="*/ 0 h 251584"/>
                <a:gd name="connsiteX6" fmla="*/ 232590 w 251584"/>
                <a:gd name="connsiteY6" fmla="*/ 90352 h 251584"/>
                <a:gd name="connsiteX7" fmla="*/ 184584 w 251584"/>
                <a:gd name="connsiteY7" fmla="*/ 67024 h 251584"/>
                <a:gd name="connsiteX8" fmla="*/ 161251 w 251584"/>
                <a:gd name="connsiteY8" fmla="*/ 19010 h 251584"/>
                <a:gd name="connsiteX9" fmla="*/ 232590 w 251584"/>
                <a:gd name="connsiteY9" fmla="*/ 90333 h 251584"/>
                <a:gd name="connsiteX10" fmla="*/ 191933 w 251584"/>
                <a:gd name="connsiteY10" fmla="*/ 119144 h 251584"/>
                <a:gd name="connsiteX11" fmla="*/ 188039 w 251584"/>
                <a:gd name="connsiteY11" fmla="*/ 81957 h 251584"/>
                <a:gd name="connsiteX12" fmla="*/ 237371 w 251584"/>
                <a:gd name="connsiteY12" fmla="*/ 119144 h 251584"/>
                <a:gd name="connsiteX13" fmla="*/ 178674 w 251584"/>
                <a:gd name="connsiteY13" fmla="*/ 119144 h 251584"/>
                <a:gd name="connsiteX14" fmla="*/ 132441 w 251584"/>
                <a:gd name="connsiteY14" fmla="*/ 119144 h 251584"/>
                <a:gd name="connsiteX15" fmla="*/ 132441 w 251584"/>
                <a:gd name="connsiteY15" fmla="*/ 72926 h 251584"/>
                <a:gd name="connsiteX16" fmla="*/ 173563 w 251584"/>
                <a:gd name="connsiteY16" fmla="*/ 78040 h 251584"/>
                <a:gd name="connsiteX17" fmla="*/ 178659 w 251584"/>
                <a:gd name="connsiteY17" fmla="*/ 119144 h 251584"/>
                <a:gd name="connsiteX18" fmla="*/ 132456 w 251584"/>
                <a:gd name="connsiteY18" fmla="*/ 59667 h 251584"/>
                <a:gd name="connsiteX19" fmla="*/ 132456 w 251584"/>
                <a:gd name="connsiteY19" fmla="*/ 14214 h 251584"/>
                <a:gd name="connsiteX20" fmla="*/ 169646 w 251584"/>
                <a:gd name="connsiteY20" fmla="*/ 63550 h 251584"/>
                <a:gd name="connsiteX21" fmla="*/ 132441 w 251584"/>
                <a:gd name="connsiteY21" fmla="*/ 59651 h 251584"/>
                <a:gd name="connsiteX22" fmla="*/ 119197 w 251584"/>
                <a:gd name="connsiteY22" fmla="*/ 14229 h 251584"/>
                <a:gd name="connsiteX23" fmla="*/ 119197 w 251584"/>
                <a:gd name="connsiteY23" fmla="*/ 59651 h 251584"/>
                <a:gd name="connsiteX24" fmla="*/ 82006 w 251584"/>
                <a:gd name="connsiteY24" fmla="*/ 63550 h 251584"/>
                <a:gd name="connsiteX25" fmla="*/ 119182 w 251584"/>
                <a:gd name="connsiteY25" fmla="*/ 14214 h 251584"/>
                <a:gd name="connsiteX26" fmla="*/ 119197 w 251584"/>
                <a:gd name="connsiteY26" fmla="*/ 72949 h 251584"/>
                <a:gd name="connsiteX27" fmla="*/ 119197 w 251584"/>
                <a:gd name="connsiteY27" fmla="*/ 119166 h 251584"/>
                <a:gd name="connsiteX28" fmla="*/ 72964 w 251584"/>
                <a:gd name="connsiteY28" fmla="*/ 119166 h 251584"/>
                <a:gd name="connsiteX29" fmla="*/ 78078 w 251584"/>
                <a:gd name="connsiteY29" fmla="*/ 78040 h 251584"/>
                <a:gd name="connsiteX30" fmla="*/ 119182 w 251584"/>
                <a:gd name="connsiteY30" fmla="*/ 72930 h 251584"/>
                <a:gd name="connsiteX31" fmla="*/ 59720 w 251584"/>
                <a:gd name="connsiteY31" fmla="*/ 119166 h 251584"/>
                <a:gd name="connsiteX32" fmla="*/ 14252 w 251584"/>
                <a:gd name="connsiteY32" fmla="*/ 119166 h 251584"/>
                <a:gd name="connsiteX33" fmla="*/ 63584 w 251584"/>
                <a:gd name="connsiteY33" fmla="*/ 81980 h 251584"/>
                <a:gd name="connsiteX34" fmla="*/ 59685 w 251584"/>
                <a:gd name="connsiteY34" fmla="*/ 119144 h 251584"/>
                <a:gd name="connsiteX35" fmla="*/ 59720 w 251584"/>
                <a:gd name="connsiteY35" fmla="*/ 132426 h 251584"/>
                <a:gd name="connsiteX36" fmla="*/ 63618 w 251584"/>
                <a:gd name="connsiteY36" fmla="*/ 169612 h 251584"/>
                <a:gd name="connsiteX37" fmla="*/ 14286 w 251584"/>
                <a:gd name="connsiteY37" fmla="*/ 132426 h 251584"/>
                <a:gd name="connsiteX38" fmla="*/ 72979 w 251584"/>
                <a:gd name="connsiteY38" fmla="*/ 132426 h 251584"/>
                <a:gd name="connsiteX39" fmla="*/ 119197 w 251584"/>
                <a:gd name="connsiteY39" fmla="*/ 132426 h 251584"/>
                <a:gd name="connsiteX40" fmla="*/ 119197 w 251584"/>
                <a:gd name="connsiteY40" fmla="*/ 178644 h 251584"/>
                <a:gd name="connsiteX41" fmla="*/ 78078 w 251584"/>
                <a:gd name="connsiteY41" fmla="*/ 173525 h 251584"/>
                <a:gd name="connsiteX42" fmla="*/ 72964 w 251584"/>
                <a:gd name="connsiteY42" fmla="*/ 132403 h 251584"/>
                <a:gd name="connsiteX43" fmla="*/ 119197 w 251584"/>
                <a:gd name="connsiteY43" fmla="*/ 191903 h 251584"/>
                <a:gd name="connsiteX44" fmla="*/ 119197 w 251584"/>
                <a:gd name="connsiteY44" fmla="*/ 237333 h 251584"/>
                <a:gd name="connsiteX45" fmla="*/ 82006 w 251584"/>
                <a:gd name="connsiteY45" fmla="*/ 187997 h 251584"/>
                <a:gd name="connsiteX46" fmla="*/ 119182 w 251584"/>
                <a:gd name="connsiteY46" fmla="*/ 191895 h 251584"/>
                <a:gd name="connsiteX47" fmla="*/ 132456 w 251584"/>
                <a:gd name="connsiteY47" fmla="*/ 237340 h 251584"/>
                <a:gd name="connsiteX48" fmla="*/ 132456 w 251584"/>
                <a:gd name="connsiteY48" fmla="*/ 191895 h 251584"/>
                <a:gd name="connsiteX49" fmla="*/ 169646 w 251584"/>
                <a:gd name="connsiteY49" fmla="*/ 187997 h 251584"/>
                <a:gd name="connsiteX50" fmla="*/ 132441 w 251584"/>
                <a:gd name="connsiteY50" fmla="*/ 237333 h 251584"/>
                <a:gd name="connsiteX51" fmla="*/ 132456 w 251584"/>
                <a:gd name="connsiteY51" fmla="*/ 178621 h 251584"/>
                <a:gd name="connsiteX52" fmla="*/ 132456 w 251584"/>
                <a:gd name="connsiteY52" fmla="*/ 132403 h 251584"/>
                <a:gd name="connsiteX53" fmla="*/ 178674 w 251584"/>
                <a:gd name="connsiteY53" fmla="*/ 132403 h 251584"/>
                <a:gd name="connsiteX54" fmla="*/ 173578 w 251584"/>
                <a:gd name="connsiteY54" fmla="*/ 173525 h 251584"/>
                <a:gd name="connsiteX55" fmla="*/ 132441 w 251584"/>
                <a:gd name="connsiteY55" fmla="*/ 178617 h 251584"/>
                <a:gd name="connsiteX56" fmla="*/ 191933 w 251584"/>
                <a:gd name="connsiteY56" fmla="*/ 132403 h 251584"/>
                <a:gd name="connsiteX57" fmla="*/ 237371 w 251584"/>
                <a:gd name="connsiteY57" fmla="*/ 132403 h 251584"/>
                <a:gd name="connsiteX58" fmla="*/ 188039 w 251584"/>
                <a:gd name="connsiteY58" fmla="*/ 169589 h 251584"/>
                <a:gd name="connsiteX59" fmla="*/ 191933 w 251584"/>
                <a:gd name="connsiteY59" fmla="*/ 132403 h 251584"/>
                <a:gd name="connsiteX60" fmla="*/ 90371 w 251584"/>
                <a:gd name="connsiteY60" fmla="*/ 18991 h 251584"/>
                <a:gd name="connsiteX61" fmla="*/ 67039 w 251584"/>
                <a:gd name="connsiteY61" fmla="*/ 67005 h 251584"/>
                <a:gd name="connsiteX62" fmla="*/ 19033 w 251584"/>
                <a:gd name="connsiteY62" fmla="*/ 90333 h 251584"/>
                <a:gd name="connsiteX63" fmla="*/ 90371 w 251584"/>
                <a:gd name="connsiteY63" fmla="*/ 18991 h 251584"/>
                <a:gd name="connsiteX64" fmla="*/ 19033 w 251584"/>
                <a:gd name="connsiteY64" fmla="*/ 161213 h 251584"/>
                <a:gd name="connsiteX65" fmla="*/ 67039 w 251584"/>
                <a:gd name="connsiteY65" fmla="*/ 184542 h 251584"/>
                <a:gd name="connsiteX66" fmla="*/ 90371 w 251584"/>
                <a:gd name="connsiteY66" fmla="*/ 232556 h 251584"/>
                <a:gd name="connsiteX67" fmla="*/ 19033 w 251584"/>
                <a:gd name="connsiteY67" fmla="*/ 161213 h 251584"/>
                <a:gd name="connsiteX68" fmla="*/ 161251 w 251584"/>
                <a:gd name="connsiteY68" fmla="*/ 232556 h 251584"/>
                <a:gd name="connsiteX69" fmla="*/ 184584 w 251584"/>
                <a:gd name="connsiteY69" fmla="*/ 184542 h 251584"/>
                <a:gd name="connsiteX70" fmla="*/ 232590 w 251584"/>
                <a:gd name="connsiteY70" fmla="*/ 161213 h 251584"/>
                <a:gd name="connsiteX71" fmla="*/ 161251 w 251584"/>
                <a:gd name="connsiteY71" fmla="*/ 232556 h 251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251584" h="251584">
                  <a:moveTo>
                    <a:pt x="125811" y="0"/>
                  </a:moveTo>
                  <a:cubicBezTo>
                    <a:pt x="56338" y="-11"/>
                    <a:pt x="11" y="56300"/>
                    <a:pt x="0" y="125773"/>
                  </a:cubicBezTo>
                  <a:cubicBezTo>
                    <a:pt x="-11" y="195246"/>
                    <a:pt x="56300" y="251574"/>
                    <a:pt x="125773" y="251584"/>
                  </a:cubicBezTo>
                  <a:cubicBezTo>
                    <a:pt x="195246" y="251595"/>
                    <a:pt x="251574" y="195284"/>
                    <a:pt x="251584" y="125811"/>
                  </a:cubicBezTo>
                  <a:cubicBezTo>
                    <a:pt x="251584" y="125799"/>
                    <a:pt x="251584" y="125786"/>
                    <a:pt x="251584" y="125773"/>
                  </a:cubicBezTo>
                  <a:cubicBezTo>
                    <a:pt x="251497" y="56347"/>
                    <a:pt x="195238" y="88"/>
                    <a:pt x="125811" y="0"/>
                  </a:cubicBezTo>
                  <a:close/>
                  <a:moveTo>
                    <a:pt x="232590" y="90352"/>
                  </a:moveTo>
                  <a:cubicBezTo>
                    <a:pt x="218437" y="79238"/>
                    <a:pt x="202068" y="71283"/>
                    <a:pt x="184584" y="67024"/>
                  </a:cubicBezTo>
                  <a:cubicBezTo>
                    <a:pt x="180321" y="49538"/>
                    <a:pt x="172365" y="33166"/>
                    <a:pt x="161251" y="19010"/>
                  </a:cubicBezTo>
                  <a:cubicBezTo>
                    <a:pt x="194910" y="30266"/>
                    <a:pt x="221327" y="56677"/>
                    <a:pt x="232590" y="90333"/>
                  </a:cubicBezTo>
                  <a:close/>
                  <a:moveTo>
                    <a:pt x="191933" y="119144"/>
                  </a:moveTo>
                  <a:cubicBezTo>
                    <a:pt x="191636" y="106664"/>
                    <a:pt x="190333" y="94228"/>
                    <a:pt x="188039" y="81957"/>
                  </a:cubicBezTo>
                  <a:cubicBezTo>
                    <a:pt x="214368" y="90375"/>
                    <a:pt x="233101" y="103861"/>
                    <a:pt x="237371" y="119144"/>
                  </a:cubicBezTo>
                  <a:close/>
                  <a:moveTo>
                    <a:pt x="178674" y="119144"/>
                  </a:moveTo>
                  <a:lnTo>
                    <a:pt x="132441" y="119144"/>
                  </a:lnTo>
                  <a:lnTo>
                    <a:pt x="132441" y="72926"/>
                  </a:lnTo>
                  <a:cubicBezTo>
                    <a:pt x="146281" y="73299"/>
                    <a:pt x="160053" y="75011"/>
                    <a:pt x="173563" y="78040"/>
                  </a:cubicBezTo>
                  <a:cubicBezTo>
                    <a:pt x="176586" y="91544"/>
                    <a:pt x="178293" y="105310"/>
                    <a:pt x="178659" y="119144"/>
                  </a:cubicBezTo>
                  <a:close/>
                  <a:moveTo>
                    <a:pt x="132456" y="59667"/>
                  </a:moveTo>
                  <a:lnTo>
                    <a:pt x="132456" y="14214"/>
                  </a:lnTo>
                  <a:cubicBezTo>
                    <a:pt x="147742" y="18483"/>
                    <a:pt x="161225" y="37217"/>
                    <a:pt x="169646" y="63550"/>
                  </a:cubicBezTo>
                  <a:cubicBezTo>
                    <a:pt x="157370" y="61251"/>
                    <a:pt x="144927" y="59947"/>
                    <a:pt x="132441" y="59651"/>
                  </a:cubicBezTo>
                  <a:close/>
                  <a:moveTo>
                    <a:pt x="119197" y="14229"/>
                  </a:moveTo>
                  <a:lnTo>
                    <a:pt x="119197" y="59651"/>
                  </a:lnTo>
                  <a:cubicBezTo>
                    <a:pt x="106715" y="59948"/>
                    <a:pt x="94278" y="61252"/>
                    <a:pt x="82006" y="63550"/>
                  </a:cubicBezTo>
                  <a:cubicBezTo>
                    <a:pt x="90413" y="37217"/>
                    <a:pt x="103896" y="18483"/>
                    <a:pt x="119182" y="14214"/>
                  </a:cubicBezTo>
                  <a:close/>
                  <a:moveTo>
                    <a:pt x="119197" y="72949"/>
                  </a:moveTo>
                  <a:lnTo>
                    <a:pt x="119197" y="119166"/>
                  </a:lnTo>
                  <a:lnTo>
                    <a:pt x="72964" y="119166"/>
                  </a:lnTo>
                  <a:cubicBezTo>
                    <a:pt x="73334" y="105325"/>
                    <a:pt x="75047" y="91551"/>
                    <a:pt x="78078" y="78040"/>
                  </a:cubicBezTo>
                  <a:cubicBezTo>
                    <a:pt x="91582" y="75014"/>
                    <a:pt x="105348" y="73302"/>
                    <a:pt x="119182" y="72930"/>
                  </a:cubicBezTo>
                  <a:close/>
                  <a:moveTo>
                    <a:pt x="59720" y="119166"/>
                  </a:moveTo>
                  <a:lnTo>
                    <a:pt x="14252" y="119166"/>
                  </a:lnTo>
                  <a:cubicBezTo>
                    <a:pt x="18521" y="103884"/>
                    <a:pt x="37255" y="90398"/>
                    <a:pt x="63584" y="81980"/>
                  </a:cubicBezTo>
                  <a:cubicBezTo>
                    <a:pt x="61289" y="94243"/>
                    <a:pt x="59985" y="106671"/>
                    <a:pt x="59685" y="119144"/>
                  </a:cubicBezTo>
                  <a:close/>
                  <a:moveTo>
                    <a:pt x="59720" y="132426"/>
                  </a:moveTo>
                  <a:cubicBezTo>
                    <a:pt x="60018" y="144906"/>
                    <a:pt x="61322" y="157341"/>
                    <a:pt x="63618" y="169612"/>
                  </a:cubicBezTo>
                  <a:cubicBezTo>
                    <a:pt x="37289" y="161194"/>
                    <a:pt x="18555" y="147708"/>
                    <a:pt x="14286" y="132426"/>
                  </a:cubicBezTo>
                  <a:close/>
                  <a:moveTo>
                    <a:pt x="72979" y="132426"/>
                  </a:moveTo>
                  <a:lnTo>
                    <a:pt x="119197" y="132426"/>
                  </a:lnTo>
                  <a:lnTo>
                    <a:pt x="119197" y="178644"/>
                  </a:lnTo>
                  <a:cubicBezTo>
                    <a:pt x="105357" y="178269"/>
                    <a:pt x="91587" y="176555"/>
                    <a:pt x="78078" y="173525"/>
                  </a:cubicBezTo>
                  <a:cubicBezTo>
                    <a:pt x="75047" y="160015"/>
                    <a:pt x="73335" y="146244"/>
                    <a:pt x="72964" y="132403"/>
                  </a:cubicBezTo>
                  <a:close/>
                  <a:moveTo>
                    <a:pt x="119197" y="191903"/>
                  </a:moveTo>
                  <a:lnTo>
                    <a:pt x="119197" y="237333"/>
                  </a:lnTo>
                  <a:cubicBezTo>
                    <a:pt x="103911" y="233063"/>
                    <a:pt x="90428" y="214330"/>
                    <a:pt x="82006" y="187997"/>
                  </a:cubicBezTo>
                  <a:cubicBezTo>
                    <a:pt x="94273" y="190294"/>
                    <a:pt x="106705" y="191598"/>
                    <a:pt x="119182" y="191895"/>
                  </a:cubicBezTo>
                  <a:close/>
                  <a:moveTo>
                    <a:pt x="132456" y="237340"/>
                  </a:moveTo>
                  <a:lnTo>
                    <a:pt x="132456" y="191895"/>
                  </a:lnTo>
                  <a:cubicBezTo>
                    <a:pt x="144937" y="191599"/>
                    <a:pt x="157375" y="190295"/>
                    <a:pt x="169646" y="187997"/>
                  </a:cubicBezTo>
                  <a:cubicBezTo>
                    <a:pt x="161210" y="214330"/>
                    <a:pt x="147727" y="233063"/>
                    <a:pt x="132441" y="237333"/>
                  </a:cubicBezTo>
                  <a:close/>
                  <a:moveTo>
                    <a:pt x="132456" y="178621"/>
                  </a:moveTo>
                  <a:lnTo>
                    <a:pt x="132456" y="132403"/>
                  </a:lnTo>
                  <a:lnTo>
                    <a:pt x="178674" y="132403"/>
                  </a:lnTo>
                  <a:cubicBezTo>
                    <a:pt x="178309" y="146243"/>
                    <a:pt x="176603" y="160015"/>
                    <a:pt x="173578" y="173525"/>
                  </a:cubicBezTo>
                  <a:cubicBezTo>
                    <a:pt x="160063" y="176548"/>
                    <a:pt x="146286" y="178253"/>
                    <a:pt x="132441" y="178617"/>
                  </a:cubicBezTo>
                  <a:close/>
                  <a:moveTo>
                    <a:pt x="191933" y="132403"/>
                  </a:moveTo>
                  <a:lnTo>
                    <a:pt x="237371" y="132403"/>
                  </a:lnTo>
                  <a:cubicBezTo>
                    <a:pt x="233101" y="147685"/>
                    <a:pt x="214368" y="161172"/>
                    <a:pt x="188039" y="169589"/>
                  </a:cubicBezTo>
                  <a:cubicBezTo>
                    <a:pt x="190333" y="157318"/>
                    <a:pt x="191636" y="144883"/>
                    <a:pt x="191933" y="132403"/>
                  </a:cubicBezTo>
                  <a:close/>
                  <a:moveTo>
                    <a:pt x="90371" y="18991"/>
                  </a:moveTo>
                  <a:cubicBezTo>
                    <a:pt x="79257" y="33147"/>
                    <a:pt x="71301" y="49519"/>
                    <a:pt x="67039" y="67005"/>
                  </a:cubicBezTo>
                  <a:cubicBezTo>
                    <a:pt x="49555" y="71264"/>
                    <a:pt x="33186" y="79219"/>
                    <a:pt x="19033" y="90333"/>
                  </a:cubicBezTo>
                  <a:cubicBezTo>
                    <a:pt x="30289" y="56669"/>
                    <a:pt x="56708" y="30249"/>
                    <a:pt x="90371" y="18991"/>
                  </a:cubicBezTo>
                  <a:close/>
                  <a:moveTo>
                    <a:pt x="19033" y="161213"/>
                  </a:moveTo>
                  <a:cubicBezTo>
                    <a:pt x="33186" y="172328"/>
                    <a:pt x="49555" y="180282"/>
                    <a:pt x="67039" y="184542"/>
                  </a:cubicBezTo>
                  <a:cubicBezTo>
                    <a:pt x="71301" y="202028"/>
                    <a:pt x="79257" y="218399"/>
                    <a:pt x="90371" y="232556"/>
                  </a:cubicBezTo>
                  <a:cubicBezTo>
                    <a:pt x="56708" y="221297"/>
                    <a:pt x="30289" y="194877"/>
                    <a:pt x="19033" y="161213"/>
                  </a:cubicBezTo>
                  <a:close/>
                  <a:moveTo>
                    <a:pt x="161251" y="232556"/>
                  </a:moveTo>
                  <a:cubicBezTo>
                    <a:pt x="172365" y="218399"/>
                    <a:pt x="180321" y="202028"/>
                    <a:pt x="184584" y="184542"/>
                  </a:cubicBezTo>
                  <a:cubicBezTo>
                    <a:pt x="202068" y="180282"/>
                    <a:pt x="218437" y="172328"/>
                    <a:pt x="232590" y="161213"/>
                  </a:cubicBezTo>
                  <a:cubicBezTo>
                    <a:pt x="221332" y="194877"/>
                    <a:pt x="194914" y="221296"/>
                    <a:pt x="161251" y="232556"/>
                  </a:cubicBezTo>
                  <a:close/>
                </a:path>
              </a:pathLst>
            </a:custGeom>
            <a:grpFill/>
            <a:ln w="37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>
                <a:latin typeface="Tahoma" panose="020B0604030504040204" pitchFamily="34" charset="0"/>
              </a:endParaRPr>
            </a:p>
          </p:txBody>
        </p:sp>
      </p:grp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6667F229-5654-455B-A2F2-3CB9AB576B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92711" y="2192335"/>
            <a:ext cx="457200" cy="4572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B17A656E-DEF2-4B96-AC87-BD173C5639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62758" y="3558244"/>
            <a:ext cx="457200" cy="4572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D223E701-3658-48B1-9162-3CAA2E8F11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1610" y="2209838"/>
            <a:ext cx="426757" cy="420660"/>
          </a:xfrm>
          <a:prstGeom prst="rect">
            <a:avLst/>
          </a:prstGeom>
        </p:spPr>
      </p:pic>
      <p:sp>
        <p:nvSpPr>
          <p:cNvPr id="86" name="Полилиния 111">
            <a:extLst>
              <a:ext uri="{FF2B5EF4-FFF2-40B4-BE49-F238E27FC236}">
                <a16:creationId xmlns:a16="http://schemas.microsoft.com/office/drawing/2014/main" id="{8E3DADAC-15DD-4867-9B57-9032FDCD54AD}"/>
              </a:ext>
            </a:extLst>
          </p:cNvPr>
          <p:cNvSpPr/>
          <p:nvPr/>
        </p:nvSpPr>
        <p:spPr>
          <a:xfrm>
            <a:off x="1579307" y="2293706"/>
            <a:ext cx="412314" cy="359112"/>
          </a:xfrm>
          <a:custGeom>
            <a:avLst/>
            <a:gdLst>
              <a:gd name="connsiteX0" fmla="*/ 405664 w 412314"/>
              <a:gd name="connsiteY0" fmla="*/ 0 h 359112"/>
              <a:gd name="connsiteX1" fmla="*/ 6650 w 412314"/>
              <a:gd name="connsiteY1" fmla="*/ 0 h 359112"/>
              <a:gd name="connsiteX2" fmla="*/ 0 w 412314"/>
              <a:gd name="connsiteY2" fmla="*/ 6650 h 359112"/>
              <a:gd name="connsiteX3" fmla="*/ 0 w 412314"/>
              <a:gd name="connsiteY3" fmla="*/ 33251 h 359112"/>
              <a:gd name="connsiteX4" fmla="*/ 6650 w 412314"/>
              <a:gd name="connsiteY4" fmla="*/ 39901 h 359112"/>
              <a:gd name="connsiteX5" fmla="*/ 97000 w 412314"/>
              <a:gd name="connsiteY5" fmla="*/ 39901 h 359112"/>
              <a:gd name="connsiteX6" fmla="*/ 134953 w 412314"/>
              <a:gd name="connsiteY6" fmla="*/ 77854 h 359112"/>
              <a:gd name="connsiteX7" fmla="*/ 139655 w 412314"/>
              <a:gd name="connsiteY7" fmla="*/ 79803 h 359112"/>
              <a:gd name="connsiteX8" fmla="*/ 152955 w 412314"/>
              <a:gd name="connsiteY8" fmla="*/ 79803 h 359112"/>
              <a:gd name="connsiteX9" fmla="*/ 152955 w 412314"/>
              <a:gd name="connsiteY9" fmla="*/ 99754 h 359112"/>
              <a:gd name="connsiteX10" fmla="*/ 152955 w 412314"/>
              <a:gd name="connsiteY10" fmla="*/ 226108 h 359112"/>
              <a:gd name="connsiteX11" fmla="*/ 154172 w 412314"/>
              <a:gd name="connsiteY11" fmla="*/ 229732 h 359112"/>
              <a:gd name="connsiteX12" fmla="*/ 154073 w 412314"/>
              <a:gd name="connsiteY12" fmla="*/ 229799 h 359112"/>
              <a:gd name="connsiteX13" fmla="*/ 180035 w 412314"/>
              <a:gd name="connsiteY13" fmla="*/ 268749 h 359112"/>
              <a:gd name="connsiteX14" fmla="*/ 186406 w 412314"/>
              <a:gd name="connsiteY14" fmla="*/ 294226 h 359112"/>
              <a:gd name="connsiteX15" fmla="*/ 192857 w 412314"/>
              <a:gd name="connsiteY15" fmla="*/ 299261 h 359112"/>
              <a:gd name="connsiteX16" fmla="*/ 199507 w 412314"/>
              <a:gd name="connsiteY16" fmla="*/ 299261 h 359112"/>
              <a:gd name="connsiteX17" fmla="*/ 199507 w 412314"/>
              <a:gd name="connsiteY17" fmla="*/ 359113 h 359112"/>
              <a:gd name="connsiteX18" fmla="*/ 212808 w 412314"/>
              <a:gd name="connsiteY18" fmla="*/ 359113 h 359112"/>
              <a:gd name="connsiteX19" fmla="*/ 212808 w 412314"/>
              <a:gd name="connsiteY19" fmla="*/ 299261 h 359112"/>
              <a:gd name="connsiteX20" fmla="*/ 219458 w 412314"/>
              <a:gd name="connsiteY20" fmla="*/ 299261 h 359112"/>
              <a:gd name="connsiteX21" fmla="*/ 225908 w 412314"/>
              <a:gd name="connsiteY21" fmla="*/ 294226 h 359112"/>
              <a:gd name="connsiteX22" fmla="*/ 232279 w 412314"/>
              <a:gd name="connsiteY22" fmla="*/ 268749 h 359112"/>
              <a:gd name="connsiteX23" fmla="*/ 258242 w 412314"/>
              <a:gd name="connsiteY23" fmla="*/ 229799 h 359112"/>
              <a:gd name="connsiteX24" fmla="*/ 258142 w 412314"/>
              <a:gd name="connsiteY24" fmla="*/ 229732 h 359112"/>
              <a:gd name="connsiteX25" fmla="*/ 259359 w 412314"/>
              <a:gd name="connsiteY25" fmla="*/ 226108 h 359112"/>
              <a:gd name="connsiteX26" fmla="*/ 259359 w 412314"/>
              <a:gd name="connsiteY26" fmla="*/ 99754 h 359112"/>
              <a:gd name="connsiteX27" fmla="*/ 259359 w 412314"/>
              <a:gd name="connsiteY27" fmla="*/ 79803 h 359112"/>
              <a:gd name="connsiteX28" fmla="*/ 272660 w 412314"/>
              <a:gd name="connsiteY28" fmla="*/ 79803 h 359112"/>
              <a:gd name="connsiteX29" fmla="*/ 277361 w 412314"/>
              <a:gd name="connsiteY29" fmla="*/ 77854 h 359112"/>
              <a:gd name="connsiteX30" fmla="*/ 315314 w 412314"/>
              <a:gd name="connsiteY30" fmla="*/ 39901 h 359112"/>
              <a:gd name="connsiteX31" fmla="*/ 405664 w 412314"/>
              <a:gd name="connsiteY31" fmla="*/ 39901 h 359112"/>
              <a:gd name="connsiteX32" fmla="*/ 412315 w 412314"/>
              <a:gd name="connsiteY32" fmla="*/ 33251 h 359112"/>
              <a:gd name="connsiteX33" fmla="*/ 412315 w 412314"/>
              <a:gd name="connsiteY33" fmla="*/ 6650 h 359112"/>
              <a:gd name="connsiteX34" fmla="*/ 405664 w 412314"/>
              <a:gd name="connsiteY34" fmla="*/ 0 h 359112"/>
              <a:gd name="connsiteX35" fmla="*/ 102507 w 412314"/>
              <a:gd name="connsiteY35" fmla="*/ 26601 h 359112"/>
              <a:gd name="connsiteX36" fmla="*/ 89206 w 412314"/>
              <a:gd name="connsiteY36" fmla="*/ 13300 h 359112"/>
              <a:gd name="connsiteX37" fmla="*/ 110301 w 412314"/>
              <a:gd name="connsiteY37" fmla="*/ 13300 h 359112"/>
              <a:gd name="connsiteX38" fmla="*/ 123601 w 412314"/>
              <a:gd name="connsiteY38" fmla="*/ 26601 h 359112"/>
              <a:gd name="connsiteX39" fmla="*/ 83700 w 412314"/>
              <a:gd name="connsiteY39" fmla="*/ 26601 h 359112"/>
              <a:gd name="connsiteX40" fmla="*/ 62605 w 412314"/>
              <a:gd name="connsiteY40" fmla="*/ 26601 h 359112"/>
              <a:gd name="connsiteX41" fmla="*/ 49305 w 412314"/>
              <a:gd name="connsiteY41" fmla="*/ 13300 h 359112"/>
              <a:gd name="connsiteX42" fmla="*/ 70399 w 412314"/>
              <a:gd name="connsiteY42" fmla="*/ 13300 h 359112"/>
              <a:gd name="connsiteX43" fmla="*/ 142408 w 412314"/>
              <a:gd name="connsiteY43" fmla="*/ 26601 h 359112"/>
              <a:gd name="connsiteX44" fmla="*/ 129108 w 412314"/>
              <a:gd name="connsiteY44" fmla="*/ 13300 h 359112"/>
              <a:gd name="connsiteX45" fmla="*/ 150202 w 412314"/>
              <a:gd name="connsiteY45" fmla="*/ 13300 h 359112"/>
              <a:gd name="connsiteX46" fmla="*/ 163503 w 412314"/>
              <a:gd name="connsiteY46" fmla="*/ 26601 h 359112"/>
              <a:gd name="connsiteX47" fmla="*/ 182310 w 412314"/>
              <a:gd name="connsiteY47" fmla="*/ 26601 h 359112"/>
              <a:gd name="connsiteX48" fmla="*/ 169009 w 412314"/>
              <a:gd name="connsiteY48" fmla="*/ 13300 h 359112"/>
              <a:gd name="connsiteX49" fmla="*/ 190104 w 412314"/>
              <a:gd name="connsiteY49" fmla="*/ 13300 h 359112"/>
              <a:gd name="connsiteX50" fmla="*/ 203404 w 412314"/>
              <a:gd name="connsiteY50" fmla="*/ 26601 h 359112"/>
              <a:gd name="connsiteX51" fmla="*/ 222211 w 412314"/>
              <a:gd name="connsiteY51" fmla="*/ 26601 h 359112"/>
              <a:gd name="connsiteX52" fmla="*/ 208910 w 412314"/>
              <a:gd name="connsiteY52" fmla="*/ 13300 h 359112"/>
              <a:gd name="connsiteX53" fmla="*/ 230005 w 412314"/>
              <a:gd name="connsiteY53" fmla="*/ 13300 h 359112"/>
              <a:gd name="connsiteX54" fmla="*/ 243305 w 412314"/>
              <a:gd name="connsiteY54" fmla="*/ 26601 h 359112"/>
              <a:gd name="connsiteX55" fmla="*/ 262112 w 412314"/>
              <a:gd name="connsiteY55" fmla="*/ 26601 h 359112"/>
              <a:gd name="connsiteX56" fmla="*/ 248812 w 412314"/>
              <a:gd name="connsiteY56" fmla="*/ 13300 h 359112"/>
              <a:gd name="connsiteX57" fmla="*/ 269906 w 412314"/>
              <a:gd name="connsiteY57" fmla="*/ 13300 h 359112"/>
              <a:gd name="connsiteX58" fmla="*/ 283207 w 412314"/>
              <a:gd name="connsiteY58" fmla="*/ 26601 h 359112"/>
              <a:gd name="connsiteX59" fmla="*/ 302014 w 412314"/>
              <a:gd name="connsiteY59" fmla="*/ 26601 h 359112"/>
              <a:gd name="connsiteX60" fmla="*/ 288713 w 412314"/>
              <a:gd name="connsiteY60" fmla="*/ 13300 h 359112"/>
              <a:gd name="connsiteX61" fmla="*/ 309808 w 412314"/>
              <a:gd name="connsiteY61" fmla="*/ 13300 h 359112"/>
              <a:gd name="connsiteX62" fmla="*/ 323108 w 412314"/>
              <a:gd name="connsiteY62" fmla="*/ 26601 h 359112"/>
              <a:gd name="connsiteX63" fmla="*/ 328615 w 412314"/>
              <a:gd name="connsiteY63" fmla="*/ 13300 h 359112"/>
              <a:gd name="connsiteX64" fmla="*/ 349709 w 412314"/>
              <a:gd name="connsiteY64" fmla="*/ 13300 h 359112"/>
              <a:gd name="connsiteX65" fmla="*/ 363010 w 412314"/>
              <a:gd name="connsiteY65" fmla="*/ 26601 h 359112"/>
              <a:gd name="connsiteX66" fmla="*/ 341915 w 412314"/>
              <a:gd name="connsiteY66" fmla="*/ 26601 h 359112"/>
              <a:gd name="connsiteX67" fmla="*/ 13300 w 412314"/>
              <a:gd name="connsiteY67" fmla="*/ 13300 h 359112"/>
              <a:gd name="connsiteX68" fmla="*/ 30498 w 412314"/>
              <a:gd name="connsiteY68" fmla="*/ 13300 h 359112"/>
              <a:gd name="connsiteX69" fmla="*/ 43798 w 412314"/>
              <a:gd name="connsiteY69" fmla="*/ 26601 h 359112"/>
              <a:gd name="connsiteX70" fmla="*/ 13300 w 412314"/>
              <a:gd name="connsiteY70" fmla="*/ 26601 h 359112"/>
              <a:gd name="connsiteX71" fmla="*/ 199507 w 412314"/>
              <a:gd name="connsiteY71" fmla="*/ 159606 h 359112"/>
              <a:gd name="connsiteX72" fmla="*/ 212808 w 412314"/>
              <a:gd name="connsiteY72" fmla="*/ 159606 h 359112"/>
              <a:gd name="connsiteX73" fmla="*/ 212808 w 412314"/>
              <a:gd name="connsiteY73" fmla="*/ 179556 h 359112"/>
              <a:gd name="connsiteX74" fmla="*/ 206157 w 412314"/>
              <a:gd name="connsiteY74" fmla="*/ 186207 h 359112"/>
              <a:gd name="connsiteX75" fmla="*/ 199507 w 412314"/>
              <a:gd name="connsiteY75" fmla="*/ 179556 h 359112"/>
              <a:gd name="connsiteX76" fmla="*/ 212808 w 412314"/>
              <a:gd name="connsiteY76" fmla="*/ 146305 h 359112"/>
              <a:gd name="connsiteX77" fmla="*/ 199507 w 412314"/>
              <a:gd name="connsiteY77" fmla="*/ 146305 h 359112"/>
              <a:gd name="connsiteX78" fmla="*/ 199507 w 412314"/>
              <a:gd name="connsiteY78" fmla="*/ 106404 h 359112"/>
              <a:gd name="connsiteX79" fmla="*/ 212808 w 412314"/>
              <a:gd name="connsiteY79" fmla="*/ 106404 h 359112"/>
              <a:gd name="connsiteX80" fmla="*/ 206157 w 412314"/>
              <a:gd name="connsiteY80" fmla="*/ 199507 h 359112"/>
              <a:gd name="connsiteX81" fmla="*/ 226108 w 412314"/>
              <a:gd name="connsiteY81" fmla="*/ 179556 h 359112"/>
              <a:gd name="connsiteX82" fmla="*/ 226108 w 412314"/>
              <a:gd name="connsiteY82" fmla="*/ 106404 h 359112"/>
              <a:gd name="connsiteX83" fmla="*/ 246059 w 412314"/>
              <a:gd name="connsiteY83" fmla="*/ 106404 h 359112"/>
              <a:gd name="connsiteX84" fmla="*/ 246059 w 412314"/>
              <a:gd name="connsiteY84" fmla="*/ 219458 h 359112"/>
              <a:gd name="connsiteX85" fmla="*/ 166256 w 412314"/>
              <a:gd name="connsiteY85" fmla="*/ 219458 h 359112"/>
              <a:gd name="connsiteX86" fmla="*/ 166256 w 412314"/>
              <a:gd name="connsiteY86" fmla="*/ 106404 h 359112"/>
              <a:gd name="connsiteX87" fmla="*/ 186207 w 412314"/>
              <a:gd name="connsiteY87" fmla="*/ 106404 h 359112"/>
              <a:gd name="connsiteX88" fmla="*/ 186207 w 412314"/>
              <a:gd name="connsiteY88" fmla="*/ 179556 h 359112"/>
              <a:gd name="connsiteX89" fmla="*/ 206157 w 412314"/>
              <a:gd name="connsiteY89" fmla="*/ 199507 h 359112"/>
              <a:gd name="connsiteX90" fmla="*/ 189764 w 412314"/>
              <a:gd name="connsiteY90" fmla="*/ 259359 h 359112"/>
              <a:gd name="connsiteX91" fmla="*/ 172028 w 412314"/>
              <a:gd name="connsiteY91" fmla="*/ 232758 h 359112"/>
              <a:gd name="connsiteX92" fmla="*/ 199507 w 412314"/>
              <a:gd name="connsiteY92" fmla="*/ 232758 h 359112"/>
              <a:gd name="connsiteX93" fmla="*/ 199507 w 412314"/>
              <a:gd name="connsiteY93" fmla="*/ 246059 h 359112"/>
              <a:gd name="connsiteX94" fmla="*/ 212808 w 412314"/>
              <a:gd name="connsiteY94" fmla="*/ 246059 h 359112"/>
              <a:gd name="connsiteX95" fmla="*/ 212808 w 412314"/>
              <a:gd name="connsiteY95" fmla="*/ 232758 h 359112"/>
              <a:gd name="connsiteX96" fmla="*/ 240286 w 412314"/>
              <a:gd name="connsiteY96" fmla="*/ 232758 h 359112"/>
              <a:gd name="connsiteX97" fmla="*/ 222550 w 412314"/>
              <a:gd name="connsiteY97" fmla="*/ 259359 h 359112"/>
              <a:gd name="connsiteX98" fmla="*/ 198051 w 412314"/>
              <a:gd name="connsiteY98" fmla="*/ 285960 h 359112"/>
              <a:gd name="connsiteX99" fmla="*/ 194719 w 412314"/>
              <a:gd name="connsiteY99" fmla="*/ 272660 h 359112"/>
              <a:gd name="connsiteX100" fmla="*/ 217589 w 412314"/>
              <a:gd name="connsiteY100" fmla="*/ 272660 h 359112"/>
              <a:gd name="connsiteX101" fmla="*/ 214257 w 412314"/>
              <a:gd name="connsiteY101" fmla="*/ 285960 h 359112"/>
              <a:gd name="connsiteX102" fmla="*/ 246059 w 412314"/>
              <a:gd name="connsiteY102" fmla="*/ 93103 h 359112"/>
              <a:gd name="connsiteX103" fmla="*/ 166256 w 412314"/>
              <a:gd name="connsiteY103" fmla="*/ 93103 h 359112"/>
              <a:gd name="connsiteX104" fmla="*/ 166256 w 412314"/>
              <a:gd name="connsiteY104" fmla="*/ 79803 h 359112"/>
              <a:gd name="connsiteX105" fmla="*/ 246059 w 412314"/>
              <a:gd name="connsiteY105" fmla="*/ 79803 h 359112"/>
              <a:gd name="connsiteX106" fmla="*/ 269906 w 412314"/>
              <a:gd name="connsiteY106" fmla="*/ 66502 h 359112"/>
              <a:gd name="connsiteX107" fmla="*/ 142408 w 412314"/>
              <a:gd name="connsiteY107" fmla="*/ 66502 h 359112"/>
              <a:gd name="connsiteX108" fmla="*/ 115807 w 412314"/>
              <a:gd name="connsiteY108" fmla="*/ 39901 h 359112"/>
              <a:gd name="connsiteX109" fmla="*/ 296507 w 412314"/>
              <a:gd name="connsiteY109" fmla="*/ 39901 h 359112"/>
              <a:gd name="connsiteX110" fmla="*/ 399014 w 412314"/>
              <a:gd name="connsiteY110" fmla="*/ 26601 h 359112"/>
              <a:gd name="connsiteX111" fmla="*/ 381817 w 412314"/>
              <a:gd name="connsiteY111" fmla="*/ 26601 h 359112"/>
              <a:gd name="connsiteX112" fmla="*/ 368516 w 412314"/>
              <a:gd name="connsiteY112" fmla="*/ 13300 h 359112"/>
              <a:gd name="connsiteX113" fmla="*/ 399014 w 412314"/>
              <a:gd name="connsiteY113" fmla="*/ 13300 h 359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412314" h="359112">
                <a:moveTo>
                  <a:pt x="405664" y="0"/>
                </a:moveTo>
                <a:lnTo>
                  <a:pt x="6650" y="0"/>
                </a:lnTo>
                <a:cubicBezTo>
                  <a:pt x="2973" y="0"/>
                  <a:pt x="0" y="2979"/>
                  <a:pt x="0" y="6650"/>
                </a:cubicBezTo>
                <a:lnTo>
                  <a:pt x="0" y="33251"/>
                </a:lnTo>
                <a:cubicBezTo>
                  <a:pt x="0" y="36922"/>
                  <a:pt x="2973" y="39901"/>
                  <a:pt x="6650" y="39901"/>
                </a:cubicBezTo>
                <a:lnTo>
                  <a:pt x="97000" y="39901"/>
                </a:lnTo>
                <a:lnTo>
                  <a:pt x="134953" y="77854"/>
                </a:lnTo>
                <a:cubicBezTo>
                  <a:pt x="136197" y="79105"/>
                  <a:pt x="137886" y="79803"/>
                  <a:pt x="139655" y="79803"/>
                </a:cubicBezTo>
                <a:lnTo>
                  <a:pt x="152955" y="79803"/>
                </a:lnTo>
                <a:lnTo>
                  <a:pt x="152955" y="99754"/>
                </a:lnTo>
                <a:lnTo>
                  <a:pt x="152955" y="226108"/>
                </a:lnTo>
                <a:cubicBezTo>
                  <a:pt x="152955" y="227478"/>
                  <a:pt x="153467" y="228675"/>
                  <a:pt x="154172" y="229732"/>
                </a:cubicBezTo>
                <a:lnTo>
                  <a:pt x="154073" y="229799"/>
                </a:lnTo>
                <a:lnTo>
                  <a:pt x="180035" y="268749"/>
                </a:lnTo>
                <a:lnTo>
                  <a:pt x="186406" y="294226"/>
                </a:lnTo>
                <a:cubicBezTo>
                  <a:pt x="187151" y="297186"/>
                  <a:pt x="189804" y="299261"/>
                  <a:pt x="192857" y="299261"/>
                </a:cubicBezTo>
                <a:lnTo>
                  <a:pt x="199507" y="299261"/>
                </a:lnTo>
                <a:lnTo>
                  <a:pt x="199507" y="359113"/>
                </a:lnTo>
                <a:lnTo>
                  <a:pt x="212808" y="359113"/>
                </a:lnTo>
                <a:lnTo>
                  <a:pt x="212808" y="299261"/>
                </a:lnTo>
                <a:lnTo>
                  <a:pt x="219458" y="299261"/>
                </a:lnTo>
                <a:cubicBezTo>
                  <a:pt x="222510" y="299261"/>
                  <a:pt x="225164" y="297186"/>
                  <a:pt x="225908" y="294226"/>
                </a:cubicBezTo>
                <a:lnTo>
                  <a:pt x="232279" y="268749"/>
                </a:lnTo>
                <a:lnTo>
                  <a:pt x="258242" y="229799"/>
                </a:lnTo>
                <a:lnTo>
                  <a:pt x="258142" y="229732"/>
                </a:lnTo>
                <a:cubicBezTo>
                  <a:pt x="258847" y="228675"/>
                  <a:pt x="259359" y="227478"/>
                  <a:pt x="259359" y="226108"/>
                </a:cubicBezTo>
                <a:lnTo>
                  <a:pt x="259359" y="99754"/>
                </a:lnTo>
                <a:lnTo>
                  <a:pt x="259359" y="79803"/>
                </a:lnTo>
                <a:lnTo>
                  <a:pt x="272660" y="79803"/>
                </a:lnTo>
                <a:cubicBezTo>
                  <a:pt x="274429" y="79803"/>
                  <a:pt x="276118" y="79105"/>
                  <a:pt x="277361" y="77854"/>
                </a:cubicBezTo>
                <a:lnTo>
                  <a:pt x="315314" y="39901"/>
                </a:lnTo>
                <a:lnTo>
                  <a:pt x="405664" y="39901"/>
                </a:lnTo>
                <a:cubicBezTo>
                  <a:pt x="409342" y="39901"/>
                  <a:pt x="412315" y="36922"/>
                  <a:pt x="412315" y="33251"/>
                </a:cubicBezTo>
                <a:lnTo>
                  <a:pt x="412315" y="6650"/>
                </a:lnTo>
                <a:cubicBezTo>
                  <a:pt x="412315" y="2979"/>
                  <a:pt x="409342" y="0"/>
                  <a:pt x="405664" y="0"/>
                </a:cubicBezTo>
                <a:close/>
                <a:moveTo>
                  <a:pt x="102507" y="26601"/>
                </a:moveTo>
                <a:lnTo>
                  <a:pt x="89206" y="13300"/>
                </a:lnTo>
                <a:lnTo>
                  <a:pt x="110301" y="13300"/>
                </a:lnTo>
                <a:lnTo>
                  <a:pt x="123601" y="26601"/>
                </a:lnTo>
                <a:close/>
                <a:moveTo>
                  <a:pt x="83700" y="26601"/>
                </a:moveTo>
                <a:lnTo>
                  <a:pt x="62605" y="26601"/>
                </a:lnTo>
                <a:lnTo>
                  <a:pt x="49305" y="13300"/>
                </a:lnTo>
                <a:lnTo>
                  <a:pt x="70399" y="13300"/>
                </a:lnTo>
                <a:close/>
                <a:moveTo>
                  <a:pt x="142408" y="26601"/>
                </a:moveTo>
                <a:lnTo>
                  <a:pt x="129108" y="13300"/>
                </a:lnTo>
                <a:lnTo>
                  <a:pt x="150202" y="13300"/>
                </a:lnTo>
                <a:lnTo>
                  <a:pt x="163503" y="26601"/>
                </a:lnTo>
                <a:close/>
                <a:moveTo>
                  <a:pt x="182310" y="26601"/>
                </a:moveTo>
                <a:lnTo>
                  <a:pt x="169009" y="13300"/>
                </a:lnTo>
                <a:lnTo>
                  <a:pt x="190104" y="13300"/>
                </a:lnTo>
                <a:lnTo>
                  <a:pt x="203404" y="26601"/>
                </a:lnTo>
                <a:close/>
                <a:moveTo>
                  <a:pt x="222211" y="26601"/>
                </a:moveTo>
                <a:lnTo>
                  <a:pt x="208910" y="13300"/>
                </a:lnTo>
                <a:lnTo>
                  <a:pt x="230005" y="13300"/>
                </a:lnTo>
                <a:lnTo>
                  <a:pt x="243305" y="26601"/>
                </a:lnTo>
                <a:close/>
                <a:moveTo>
                  <a:pt x="262112" y="26601"/>
                </a:moveTo>
                <a:lnTo>
                  <a:pt x="248812" y="13300"/>
                </a:lnTo>
                <a:lnTo>
                  <a:pt x="269906" y="13300"/>
                </a:lnTo>
                <a:lnTo>
                  <a:pt x="283207" y="26601"/>
                </a:lnTo>
                <a:close/>
                <a:moveTo>
                  <a:pt x="302014" y="26601"/>
                </a:moveTo>
                <a:lnTo>
                  <a:pt x="288713" y="13300"/>
                </a:lnTo>
                <a:lnTo>
                  <a:pt x="309808" y="13300"/>
                </a:lnTo>
                <a:lnTo>
                  <a:pt x="323108" y="26601"/>
                </a:lnTo>
                <a:close/>
                <a:moveTo>
                  <a:pt x="328615" y="13300"/>
                </a:moveTo>
                <a:lnTo>
                  <a:pt x="349709" y="13300"/>
                </a:lnTo>
                <a:lnTo>
                  <a:pt x="363010" y="26601"/>
                </a:lnTo>
                <a:lnTo>
                  <a:pt x="341915" y="26601"/>
                </a:lnTo>
                <a:close/>
                <a:moveTo>
                  <a:pt x="13300" y="13300"/>
                </a:moveTo>
                <a:lnTo>
                  <a:pt x="30498" y="13300"/>
                </a:lnTo>
                <a:lnTo>
                  <a:pt x="43798" y="26601"/>
                </a:lnTo>
                <a:lnTo>
                  <a:pt x="13300" y="26601"/>
                </a:lnTo>
                <a:close/>
                <a:moveTo>
                  <a:pt x="199507" y="159606"/>
                </a:moveTo>
                <a:lnTo>
                  <a:pt x="212808" y="159606"/>
                </a:lnTo>
                <a:lnTo>
                  <a:pt x="212808" y="179556"/>
                </a:lnTo>
                <a:cubicBezTo>
                  <a:pt x="212808" y="183221"/>
                  <a:pt x="209828" y="186207"/>
                  <a:pt x="206157" y="186207"/>
                </a:cubicBezTo>
                <a:cubicBezTo>
                  <a:pt x="202486" y="186207"/>
                  <a:pt x="199507" y="183221"/>
                  <a:pt x="199507" y="179556"/>
                </a:cubicBezTo>
                <a:close/>
                <a:moveTo>
                  <a:pt x="212808" y="146305"/>
                </a:moveTo>
                <a:lnTo>
                  <a:pt x="199507" y="146305"/>
                </a:lnTo>
                <a:lnTo>
                  <a:pt x="199507" y="106404"/>
                </a:lnTo>
                <a:lnTo>
                  <a:pt x="212808" y="106404"/>
                </a:lnTo>
                <a:close/>
                <a:moveTo>
                  <a:pt x="206157" y="199507"/>
                </a:moveTo>
                <a:cubicBezTo>
                  <a:pt x="217157" y="199507"/>
                  <a:pt x="226108" y="190556"/>
                  <a:pt x="226108" y="179556"/>
                </a:cubicBezTo>
                <a:lnTo>
                  <a:pt x="226108" y="106404"/>
                </a:lnTo>
                <a:lnTo>
                  <a:pt x="246059" y="106404"/>
                </a:lnTo>
                <a:lnTo>
                  <a:pt x="246059" y="219458"/>
                </a:lnTo>
                <a:lnTo>
                  <a:pt x="166256" y="219458"/>
                </a:lnTo>
                <a:lnTo>
                  <a:pt x="166256" y="106404"/>
                </a:lnTo>
                <a:lnTo>
                  <a:pt x="186207" y="106404"/>
                </a:lnTo>
                <a:lnTo>
                  <a:pt x="186207" y="179556"/>
                </a:lnTo>
                <a:cubicBezTo>
                  <a:pt x="186207" y="190556"/>
                  <a:pt x="195158" y="199507"/>
                  <a:pt x="206157" y="199507"/>
                </a:cubicBezTo>
                <a:close/>
                <a:moveTo>
                  <a:pt x="189764" y="259359"/>
                </a:moveTo>
                <a:lnTo>
                  <a:pt x="172028" y="232758"/>
                </a:lnTo>
                <a:lnTo>
                  <a:pt x="199507" y="232758"/>
                </a:lnTo>
                <a:lnTo>
                  <a:pt x="199507" y="246059"/>
                </a:lnTo>
                <a:lnTo>
                  <a:pt x="212808" y="246059"/>
                </a:lnTo>
                <a:lnTo>
                  <a:pt x="212808" y="232758"/>
                </a:lnTo>
                <a:lnTo>
                  <a:pt x="240286" y="232758"/>
                </a:lnTo>
                <a:lnTo>
                  <a:pt x="222550" y="259359"/>
                </a:lnTo>
                <a:close/>
                <a:moveTo>
                  <a:pt x="198051" y="285960"/>
                </a:moveTo>
                <a:lnTo>
                  <a:pt x="194719" y="272660"/>
                </a:lnTo>
                <a:lnTo>
                  <a:pt x="217589" y="272660"/>
                </a:lnTo>
                <a:lnTo>
                  <a:pt x="214257" y="285960"/>
                </a:lnTo>
                <a:close/>
                <a:moveTo>
                  <a:pt x="246059" y="93103"/>
                </a:moveTo>
                <a:lnTo>
                  <a:pt x="166256" y="93103"/>
                </a:lnTo>
                <a:lnTo>
                  <a:pt x="166256" y="79803"/>
                </a:lnTo>
                <a:lnTo>
                  <a:pt x="246059" y="79803"/>
                </a:lnTo>
                <a:close/>
                <a:moveTo>
                  <a:pt x="269906" y="66502"/>
                </a:moveTo>
                <a:lnTo>
                  <a:pt x="142408" y="66502"/>
                </a:lnTo>
                <a:lnTo>
                  <a:pt x="115807" y="39901"/>
                </a:lnTo>
                <a:lnTo>
                  <a:pt x="296507" y="39901"/>
                </a:lnTo>
                <a:close/>
                <a:moveTo>
                  <a:pt x="399014" y="26601"/>
                </a:moveTo>
                <a:lnTo>
                  <a:pt x="381817" y="26601"/>
                </a:lnTo>
                <a:lnTo>
                  <a:pt x="368516" y="13300"/>
                </a:lnTo>
                <a:lnTo>
                  <a:pt x="399014" y="1330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 w="6548" cap="flat">
            <a:noFill/>
            <a:prstDash val="solid"/>
            <a:miter/>
          </a:ln>
        </p:spPr>
        <p:txBody>
          <a:bodyPr rtlCol="0" anchor="ctr"/>
          <a:lstStyle/>
          <a:p>
            <a:endParaRPr lang="x-none">
              <a:latin typeface="Tahoma" panose="020B0604030504040204" pitchFamily="34" charset="0"/>
            </a:endParaRPr>
          </a:p>
        </p:txBody>
      </p:sp>
      <p:sp>
        <p:nvSpPr>
          <p:cNvPr id="87" name="Прямоугольник: скругленные углы 13">
            <a:extLst>
              <a:ext uri="{FF2B5EF4-FFF2-40B4-BE49-F238E27FC236}">
                <a16:creationId xmlns:a16="http://schemas.microsoft.com/office/drawing/2014/main" id="{523F3D44-E828-4F64-8189-88ABCCB94329}"/>
              </a:ext>
            </a:extLst>
          </p:cNvPr>
          <p:cNvSpPr/>
          <p:nvPr/>
        </p:nvSpPr>
        <p:spPr>
          <a:xfrm>
            <a:off x="694570" y="3523616"/>
            <a:ext cx="2068591" cy="16442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chemeClr val="tx1"/>
              </a:solidFill>
              <a:latin typeface="Circe Extra Bold" panose="020B0802020203020203" pitchFamily="34" charset="-52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200" dirty="0">
                <a:solidFill>
                  <a:schemeClr val="tx1"/>
                </a:solidFill>
                <a:latin typeface="Circe Light" panose="020B0402020203020203" pitchFamily="34" charset="-52"/>
                <a:ea typeface="Tahoma" panose="020B0604030504040204" pitchFamily="34" charset="0"/>
                <a:cs typeface="Tahoma" panose="020B0604030504040204" pitchFamily="34" charset="0"/>
              </a:rPr>
              <a:t>Анализ фонда документов национальной системы стандартизации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latin typeface="Circe Extra Bold" panose="020B0802020203020203" pitchFamily="34" charset="-52"/>
                <a:ea typeface="Tahoma" panose="020B0604030504040204" pitchFamily="34" charset="0"/>
                <a:cs typeface="Tahoma" panose="020B0604030504040204" pitchFamily="34" charset="0"/>
              </a:rPr>
              <a:t> &gt; 2000 стандартов</a:t>
            </a:r>
          </a:p>
          <a:p>
            <a:pPr algn="ctr"/>
            <a:endParaRPr lang="ru-RU" sz="1000" dirty="0">
              <a:solidFill>
                <a:schemeClr val="tx1">
                  <a:lumMod val="95000"/>
                  <a:lumOff val="5000"/>
                </a:schemeClr>
              </a:solidFill>
              <a:latin typeface="Circe Extra Bold" panose="020B0802020203020203" pitchFamily="34" charset="-5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732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Заголовок 1"/>
          <p:cNvSpPr txBox="1">
            <a:spLocks/>
          </p:cNvSpPr>
          <p:nvPr/>
        </p:nvSpPr>
        <p:spPr>
          <a:xfrm>
            <a:off x="1056651" y="701844"/>
            <a:ext cx="9229543" cy="3921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70000"/>
              </a:lnSpc>
            </a:pPr>
            <a:r>
              <a:rPr lang="ru-RU" sz="3200" b="1" dirty="0">
                <a:solidFill>
                  <a:schemeClr val="tx2"/>
                </a:solidFill>
                <a:latin typeface="Circe Extra Bold" panose="020B0802020203020203" pitchFamily="34" charset="-52"/>
              </a:rPr>
              <a:t>Цифровая трансформация</a:t>
            </a:r>
            <a:br>
              <a:rPr lang="ru-RU" sz="3200" b="1" dirty="0">
                <a:solidFill>
                  <a:schemeClr val="tx2"/>
                </a:solidFill>
                <a:latin typeface="Circe Extra Bold" panose="020B0802020203020203" pitchFamily="34" charset="-52"/>
              </a:rPr>
            </a:br>
            <a:r>
              <a:rPr lang="ru-RU" sz="2000" dirty="0">
                <a:solidFill>
                  <a:schemeClr val="tx2"/>
                </a:solidFill>
                <a:latin typeface="Circe Light" panose="020B0402020203020203" pitchFamily="34" charset="-52"/>
              </a:rPr>
              <a:t>Национальной системы стандартизации</a:t>
            </a:r>
          </a:p>
        </p:txBody>
      </p:sp>
      <p:cxnSp>
        <p:nvCxnSpPr>
          <p:cNvPr id="311" name="Прямая соединительная линия 310"/>
          <p:cNvCxnSpPr/>
          <p:nvPr/>
        </p:nvCxnSpPr>
        <p:spPr>
          <a:xfrm>
            <a:off x="842963" y="-72571"/>
            <a:ext cx="0" cy="224427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2" name="object 82"/>
          <p:cNvSpPr/>
          <p:nvPr/>
        </p:nvSpPr>
        <p:spPr>
          <a:xfrm rot="16200000">
            <a:off x="675731" y="858850"/>
            <a:ext cx="468000" cy="120913"/>
          </a:xfrm>
          <a:custGeom>
            <a:avLst/>
            <a:gdLst/>
            <a:ahLst/>
            <a:cxnLst/>
            <a:rect l="l" t="t" r="r" b="b"/>
            <a:pathLst>
              <a:path w="1675764" h="199389">
                <a:moveTo>
                  <a:pt x="1675341" y="198946"/>
                </a:moveTo>
                <a:lnTo>
                  <a:pt x="1675341" y="0"/>
                </a:lnTo>
                <a:lnTo>
                  <a:pt x="0" y="0"/>
                </a:lnTo>
                <a:lnTo>
                  <a:pt x="0" y="198946"/>
                </a:lnTo>
                <a:lnTo>
                  <a:pt x="1675341" y="198946"/>
                </a:lnTo>
                <a:close/>
              </a:path>
            </a:pathLst>
          </a:custGeom>
          <a:solidFill>
            <a:srgbClr val="008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Picture 2" descr="Picture background">
            <a:extLst>
              <a:ext uri="{FF2B5EF4-FFF2-40B4-BE49-F238E27FC236}">
                <a16:creationId xmlns:a16="http://schemas.microsoft.com/office/drawing/2014/main" id="{A54963D4-2F3C-4416-AF06-B70D8A3D0D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40" b="38909"/>
          <a:stretch/>
        </p:blipFill>
        <p:spPr bwMode="auto">
          <a:xfrm>
            <a:off x="0" y="3121201"/>
            <a:ext cx="12192000" cy="289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id="{843804B4-B5E2-4E40-BDA6-7F02884EC43F}"/>
              </a:ext>
            </a:extLst>
          </p:cNvPr>
          <p:cNvSpPr/>
          <p:nvPr/>
        </p:nvSpPr>
        <p:spPr>
          <a:xfrm>
            <a:off x="11245901" y="2205193"/>
            <a:ext cx="817329" cy="3672000"/>
          </a:xfrm>
          <a:prstGeom prst="rect">
            <a:avLst/>
          </a:prstGeom>
          <a:solidFill>
            <a:schemeClr val="lt1">
              <a:alpha val="81000"/>
            </a:schemeClr>
          </a:solidFill>
          <a:ln>
            <a:noFill/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29" name="Picture 2" descr="Picture background">
            <a:extLst>
              <a:ext uri="{FF2B5EF4-FFF2-40B4-BE49-F238E27FC236}">
                <a16:creationId xmlns:a16="http://schemas.microsoft.com/office/drawing/2014/main" id="{319F91C9-F139-4564-9E30-BE88B8D11B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9" r="56854" b="3622"/>
          <a:stretch/>
        </p:blipFill>
        <p:spPr bwMode="auto">
          <a:xfrm>
            <a:off x="11458656" y="3599892"/>
            <a:ext cx="383519" cy="50198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30" name="Picture 6" descr="Picture background">
            <a:extLst>
              <a:ext uri="{FF2B5EF4-FFF2-40B4-BE49-F238E27FC236}">
                <a16:creationId xmlns:a16="http://schemas.microsoft.com/office/drawing/2014/main" id="{F322D774-B178-4C52-A57D-32F4B045A7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" t="21251" r="51860" b="18074"/>
          <a:stretch/>
        </p:blipFill>
        <p:spPr bwMode="auto">
          <a:xfrm>
            <a:off x="11433899" y="4603705"/>
            <a:ext cx="452217" cy="50198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31" name="Picture 8" descr="Picture background">
            <a:extLst>
              <a:ext uri="{FF2B5EF4-FFF2-40B4-BE49-F238E27FC236}">
                <a16:creationId xmlns:a16="http://schemas.microsoft.com/office/drawing/2014/main" id="{EF34D7E0-66E4-422E-AA1F-F72EA54A2B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" t="8080" r="62095" b="8149"/>
          <a:stretch/>
        </p:blipFill>
        <p:spPr bwMode="auto">
          <a:xfrm>
            <a:off x="11432044" y="5206008"/>
            <a:ext cx="457363" cy="50198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32" name="Picture 10" descr="Picture background">
            <a:extLst>
              <a:ext uri="{FF2B5EF4-FFF2-40B4-BE49-F238E27FC236}">
                <a16:creationId xmlns:a16="http://schemas.microsoft.com/office/drawing/2014/main" id="{3A9E71A0-F195-431F-A25E-54E126A0F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7304" y="2395286"/>
            <a:ext cx="470515" cy="50198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33" name="Picture 12" descr="Picture background">
            <a:extLst>
              <a:ext uri="{FF2B5EF4-FFF2-40B4-BE49-F238E27FC236}">
                <a16:creationId xmlns:a16="http://schemas.microsoft.com/office/drawing/2014/main" id="{A10F497C-3A0F-416F-9A4C-BE0DA95EEC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" t="9891" r="77223" b="14482"/>
          <a:stretch/>
        </p:blipFill>
        <p:spPr bwMode="auto">
          <a:xfrm>
            <a:off x="11407435" y="2997589"/>
            <a:ext cx="525649" cy="50198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34" name="Рисунок 8" descr="Рисунок 8">
            <a:extLst>
              <a:ext uri="{FF2B5EF4-FFF2-40B4-BE49-F238E27FC236}">
                <a16:creationId xmlns:a16="http://schemas.microsoft.com/office/drawing/2014/main" id="{C9859371-5CE2-4300-9C3E-19683E2BF7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25739" y="4202195"/>
            <a:ext cx="474857" cy="3011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BBB8D44-94C3-4069-A820-2D0C685504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84" y="1486923"/>
            <a:ext cx="11053006" cy="4621169"/>
          </a:xfrm>
          <a:prstGeom prst="rect">
            <a:avLst/>
          </a:prstGeom>
        </p:spPr>
      </p:pic>
      <p:sp>
        <p:nvSpPr>
          <p:cNvPr id="27" name="Номер слайда 1">
            <a:extLst>
              <a:ext uri="{FF2B5EF4-FFF2-40B4-BE49-F238E27FC236}">
                <a16:creationId xmlns:a16="http://schemas.microsoft.com/office/drawing/2014/main" id="{483DD2D2-89F2-4D83-90D3-7510F9E06F77}"/>
              </a:ext>
            </a:extLst>
          </p:cNvPr>
          <p:cNvSpPr txBox="1">
            <a:spLocks/>
          </p:cNvSpPr>
          <p:nvPr/>
        </p:nvSpPr>
        <p:spPr>
          <a:xfrm>
            <a:off x="11568839" y="6337718"/>
            <a:ext cx="523376" cy="2211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ru-RU" sz="1400" smtClean="0">
                <a:solidFill>
                  <a:schemeClr val="accent6">
                    <a:lumMod val="50000"/>
                  </a:schemeClr>
                </a:solidFill>
                <a:latin typeface="Circe" panose="020B0502020203020203" pitchFamily="34" charset="-52"/>
              </a:rPr>
              <a:pPr/>
              <a:t>15</a:t>
            </a:fld>
            <a:endParaRPr lang="ru-RU" sz="1400">
              <a:solidFill>
                <a:schemeClr val="accent6">
                  <a:lumMod val="50000"/>
                </a:schemeClr>
              </a:solidFill>
              <a:latin typeface="Circe" panose="020B05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1511908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" name="Прямая соединительная линия 82"/>
          <p:cNvCxnSpPr/>
          <p:nvPr/>
        </p:nvCxnSpPr>
        <p:spPr>
          <a:xfrm>
            <a:off x="843332" y="-72324"/>
            <a:ext cx="0" cy="700265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Заголовок 1"/>
          <p:cNvSpPr>
            <a:spLocks noGrp="1"/>
          </p:cNvSpPr>
          <p:nvPr>
            <p:ph type="ctrTitle"/>
          </p:nvPr>
        </p:nvSpPr>
        <p:spPr>
          <a:xfrm>
            <a:off x="2581570" y="1337450"/>
            <a:ext cx="3452576" cy="1477096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1400" dirty="0">
                <a:solidFill>
                  <a:srgbClr val="0085A1"/>
                </a:solidFill>
                <a:latin typeface="Fira Sans Medium" panose="020B0603050000020004" pitchFamily="34" charset="0"/>
                <a:ea typeface="+mn-ea"/>
                <a:cs typeface="+mn-cs"/>
              </a:rPr>
              <a:t>Актуальные  новости </a:t>
            </a:r>
            <a:br>
              <a:rPr lang="ru-RU" sz="1400" dirty="0">
                <a:solidFill>
                  <a:srgbClr val="0085A1"/>
                </a:solidFill>
                <a:latin typeface="Fira Sans Medium" panose="020B0603050000020004" pitchFamily="34" charset="0"/>
                <a:ea typeface="+mn-ea"/>
                <a:cs typeface="+mn-cs"/>
              </a:rPr>
            </a:br>
            <a:r>
              <a:rPr lang="ru-RU" sz="1400" dirty="0">
                <a:solidFill>
                  <a:srgbClr val="0085A1"/>
                </a:solidFill>
                <a:latin typeface="Fira Sans Medium" panose="020B0603050000020004" pitchFamily="34" charset="0"/>
                <a:ea typeface="+mn-ea"/>
                <a:cs typeface="+mn-cs"/>
              </a:rPr>
              <a:t>национальной </a:t>
            </a:r>
            <a:br>
              <a:rPr lang="ru-RU" sz="1400" dirty="0">
                <a:solidFill>
                  <a:srgbClr val="0085A1"/>
                </a:solidFill>
                <a:latin typeface="Fira Sans Medium" panose="020B0603050000020004" pitchFamily="34" charset="0"/>
                <a:ea typeface="+mn-ea"/>
                <a:cs typeface="+mn-cs"/>
              </a:rPr>
            </a:br>
            <a:r>
              <a:rPr lang="ru-RU" sz="1400" dirty="0">
                <a:solidFill>
                  <a:srgbClr val="0085A1"/>
                </a:solidFill>
                <a:latin typeface="Fira Sans Medium" panose="020B0603050000020004" pitchFamily="34" charset="0"/>
                <a:ea typeface="+mn-ea"/>
                <a:cs typeface="+mn-cs"/>
              </a:rPr>
              <a:t>стандартизации</a:t>
            </a:r>
          </a:p>
        </p:txBody>
      </p:sp>
      <p:sp>
        <p:nvSpPr>
          <p:cNvPr id="82" name="Прямоугольник 81"/>
          <p:cNvSpPr/>
          <p:nvPr/>
        </p:nvSpPr>
        <p:spPr>
          <a:xfrm>
            <a:off x="716341" y="1946511"/>
            <a:ext cx="126991" cy="24636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4" name="Группа 83"/>
          <p:cNvGrpSpPr/>
          <p:nvPr/>
        </p:nvGrpSpPr>
        <p:grpSpPr>
          <a:xfrm>
            <a:off x="849078" y="4519014"/>
            <a:ext cx="194221" cy="1424410"/>
            <a:chOff x="1392629" y="7424808"/>
            <a:chExt cx="322580" cy="2365789"/>
          </a:xfrm>
        </p:grpSpPr>
        <p:sp>
          <p:nvSpPr>
            <p:cNvPr id="85" name="object 48"/>
            <p:cNvSpPr/>
            <p:nvPr/>
          </p:nvSpPr>
          <p:spPr>
            <a:xfrm>
              <a:off x="1392632" y="7424808"/>
              <a:ext cx="92075" cy="46355"/>
            </a:xfrm>
            <a:custGeom>
              <a:avLst/>
              <a:gdLst/>
              <a:ahLst/>
              <a:cxnLst/>
              <a:rect l="l" t="t" r="r" b="b"/>
              <a:pathLst>
                <a:path w="92075" h="46354">
                  <a:moveTo>
                    <a:pt x="91953" y="46033"/>
                  </a:moveTo>
                  <a:lnTo>
                    <a:pt x="91953" y="0"/>
                  </a:lnTo>
                  <a:lnTo>
                    <a:pt x="0" y="0"/>
                  </a:lnTo>
                  <a:lnTo>
                    <a:pt x="0" y="46033"/>
                  </a:lnTo>
                  <a:lnTo>
                    <a:pt x="91953" y="460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49"/>
            <p:cNvSpPr/>
            <p:nvPr/>
          </p:nvSpPr>
          <p:spPr>
            <a:xfrm>
              <a:off x="1392632" y="7561246"/>
              <a:ext cx="92075" cy="46355"/>
            </a:xfrm>
            <a:custGeom>
              <a:avLst/>
              <a:gdLst/>
              <a:ahLst/>
              <a:cxnLst/>
              <a:rect l="l" t="t" r="r" b="b"/>
              <a:pathLst>
                <a:path w="92075" h="46354">
                  <a:moveTo>
                    <a:pt x="91953" y="46033"/>
                  </a:moveTo>
                  <a:lnTo>
                    <a:pt x="91953" y="0"/>
                  </a:lnTo>
                  <a:lnTo>
                    <a:pt x="0" y="0"/>
                  </a:lnTo>
                  <a:lnTo>
                    <a:pt x="0" y="46033"/>
                  </a:lnTo>
                  <a:lnTo>
                    <a:pt x="91953" y="460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50"/>
            <p:cNvSpPr/>
            <p:nvPr/>
          </p:nvSpPr>
          <p:spPr>
            <a:xfrm>
              <a:off x="1392629" y="7697685"/>
              <a:ext cx="138430" cy="46355"/>
            </a:xfrm>
            <a:custGeom>
              <a:avLst/>
              <a:gdLst/>
              <a:ahLst/>
              <a:cxnLst/>
              <a:rect l="l" t="t" r="r" b="b"/>
              <a:pathLst>
                <a:path w="138430" h="46354">
                  <a:moveTo>
                    <a:pt x="137929" y="46033"/>
                  </a:moveTo>
                  <a:lnTo>
                    <a:pt x="137929" y="0"/>
                  </a:lnTo>
                  <a:lnTo>
                    <a:pt x="0" y="0"/>
                  </a:lnTo>
                  <a:lnTo>
                    <a:pt x="0" y="46033"/>
                  </a:lnTo>
                  <a:lnTo>
                    <a:pt x="137929" y="460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51"/>
            <p:cNvSpPr/>
            <p:nvPr/>
          </p:nvSpPr>
          <p:spPr>
            <a:xfrm>
              <a:off x="1392632" y="7834114"/>
              <a:ext cx="92075" cy="46355"/>
            </a:xfrm>
            <a:custGeom>
              <a:avLst/>
              <a:gdLst/>
              <a:ahLst/>
              <a:cxnLst/>
              <a:rect l="l" t="t" r="r" b="b"/>
              <a:pathLst>
                <a:path w="92075" h="46354">
                  <a:moveTo>
                    <a:pt x="91953" y="46033"/>
                  </a:moveTo>
                  <a:lnTo>
                    <a:pt x="91953" y="0"/>
                  </a:lnTo>
                  <a:lnTo>
                    <a:pt x="0" y="0"/>
                  </a:lnTo>
                  <a:lnTo>
                    <a:pt x="0" y="46033"/>
                  </a:lnTo>
                  <a:lnTo>
                    <a:pt x="91953" y="460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52"/>
            <p:cNvSpPr/>
            <p:nvPr/>
          </p:nvSpPr>
          <p:spPr>
            <a:xfrm>
              <a:off x="1392632" y="7970552"/>
              <a:ext cx="92075" cy="46355"/>
            </a:xfrm>
            <a:custGeom>
              <a:avLst/>
              <a:gdLst/>
              <a:ahLst/>
              <a:cxnLst/>
              <a:rect l="l" t="t" r="r" b="b"/>
              <a:pathLst>
                <a:path w="92075" h="46354">
                  <a:moveTo>
                    <a:pt x="91953" y="46033"/>
                  </a:moveTo>
                  <a:lnTo>
                    <a:pt x="91953" y="0"/>
                  </a:lnTo>
                  <a:lnTo>
                    <a:pt x="0" y="0"/>
                  </a:lnTo>
                  <a:lnTo>
                    <a:pt x="0" y="46033"/>
                  </a:lnTo>
                  <a:lnTo>
                    <a:pt x="91953" y="460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53"/>
            <p:cNvSpPr/>
            <p:nvPr/>
          </p:nvSpPr>
          <p:spPr>
            <a:xfrm>
              <a:off x="1392632" y="8106991"/>
              <a:ext cx="92075" cy="46355"/>
            </a:xfrm>
            <a:custGeom>
              <a:avLst/>
              <a:gdLst/>
              <a:ahLst/>
              <a:cxnLst/>
              <a:rect l="l" t="t" r="r" b="b"/>
              <a:pathLst>
                <a:path w="92075" h="46354">
                  <a:moveTo>
                    <a:pt x="91953" y="46033"/>
                  </a:moveTo>
                  <a:lnTo>
                    <a:pt x="91953" y="0"/>
                  </a:lnTo>
                  <a:lnTo>
                    <a:pt x="0" y="0"/>
                  </a:lnTo>
                  <a:lnTo>
                    <a:pt x="0" y="46033"/>
                  </a:lnTo>
                  <a:lnTo>
                    <a:pt x="91953" y="460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54"/>
            <p:cNvSpPr/>
            <p:nvPr/>
          </p:nvSpPr>
          <p:spPr>
            <a:xfrm>
              <a:off x="1392632" y="8243429"/>
              <a:ext cx="92075" cy="46355"/>
            </a:xfrm>
            <a:custGeom>
              <a:avLst/>
              <a:gdLst/>
              <a:ahLst/>
              <a:cxnLst/>
              <a:rect l="l" t="t" r="r" b="b"/>
              <a:pathLst>
                <a:path w="92075" h="46354">
                  <a:moveTo>
                    <a:pt x="91953" y="46033"/>
                  </a:moveTo>
                  <a:lnTo>
                    <a:pt x="91953" y="0"/>
                  </a:lnTo>
                  <a:lnTo>
                    <a:pt x="0" y="0"/>
                  </a:lnTo>
                  <a:lnTo>
                    <a:pt x="0" y="46033"/>
                  </a:lnTo>
                  <a:lnTo>
                    <a:pt x="91953" y="460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55"/>
            <p:cNvSpPr/>
            <p:nvPr/>
          </p:nvSpPr>
          <p:spPr>
            <a:xfrm>
              <a:off x="1392629" y="8379868"/>
              <a:ext cx="322580" cy="46355"/>
            </a:xfrm>
            <a:custGeom>
              <a:avLst/>
              <a:gdLst/>
              <a:ahLst/>
              <a:cxnLst/>
              <a:rect l="l" t="t" r="r" b="b"/>
              <a:pathLst>
                <a:path w="322580" h="46354">
                  <a:moveTo>
                    <a:pt x="322008" y="46033"/>
                  </a:moveTo>
                  <a:lnTo>
                    <a:pt x="322008" y="0"/>
                  </a:lnTo>
                  <a:lnTo>
                    <a:pt x="0" y="0"/>
                  </a:lnTo>
                  <a:lnTo>
                    <a:pt x="0" y="46033"/>
                  </a:lnTo>
                  <a:lnTo>
                    <a:pt x="322008" y="460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56"/>
            <p:cNvSpPr/>
            <p:nvPr/>
          </p:nvSpPr>
          <p:spPr>
            <a:xfrm>
              <a:off x="1392632" y="8516306"/>
              <a:ext cx="92075" cy="46355"/>
            </a:xfrm>
            <a:custGeom>
              <a:avLst/>
              <a:gdLst/>
              <a:ahLst/>
              <a:cxnLst/>
              <a:rect l="l" t="t" r="r" b="b"/>
              <a:pathLst>
                <a:path w="92075" h="46354">
                  <a:moveTo>
                    <a:pt x="91953" y="46033"/>
                  </a:moveTo>
                  <a:lnTo>
                    <a:pt x="91953" y="0"/>
                  </a:lnTo>
                  <a:lnTo>
                    <a:pt x="0" y="0"/>
                  </a:lnTo>
                  <a:lnTo>
                    <a:pt x="0" y="46033"/>
                  </a:lnTo>
                  <a:lnTo>
                    <a:pt x="91953" y="460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57"/>
            <p:cNvSpPr/>
            <p:nvPr/>
          </p:nvSpPr>
          <p:spPr>
            <a:xfrm>
              <a:off x="1392632" y="8652744"/>
              <a:ext cx="92075" cy="46355"/>
            </a:xfrm>
            <a:custGeom>
              <a:avLst/>
              <a:gdLst/>
              <a:ahLst/>
              <a:cxnLst/>
              <a:rect l="l" t="t" r="r" b="b"/>
              <a:pathLst>
                <a:path w="92075" h="46354">
                  <a:moveTo>
                    <a:pt x="91953" y="46033"/>
                  </a:moveTo>
                  <a:lnTo>
                    <a:pt x="91953" y="0"/>
                  </a:lnTo>
                  <a:lnTo>
                    <a:pt x="0" y="0"/>
                  </a:lnTo>
                  <a:lnTo>
                    <a:pt x="0" y="46033"/>
                  </a:lnTo>
                  <a:lnTo>
                    <a:pt x="91953" y="460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58"/>
            <p:cNvSpPr/>
            <p:nvPr/>
          </p:nvSpPr>
          <p:spPr>
            <a:xfrm>
              <a:off x="1392632" y="8789183"/>
              <a:ext cx="92075" cy="46355"/>
            </a:xfrm>
            <a:custGeom>
              <a:avLst/>
              <a:gdLst/>
              <a:ahLst/>
              <a:cxnLst/>
              <a:rect l="l" t="t" r="r" b="b"/>
              <a:pathLst>
                <a:path w="92075" h="46354">
                  <a:moveTo>
                    <a:pt x="91953" y="46033"/>
                  </a:moveTo>
                  <a:lnTo>
                    <a:pt x="91953" y="0"/>
                  </a:lnTo>
                  <a:lnTo>
                    <a:pt x="0" y="0"/>
                  </a:lnTo>
                  <a:lnTo>
                    <a:pt x="0" y="46033"/>
                  </a:lnTo>
                  <a:lnTo>
                    <a:pt x="91953" y="460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59"/>
            <p:cNvSpPr/>
            <p:nvPr/>
          </p:nvSpPr>
          <p:spPr>
            <a:xfrm>
              <a:off x="1392632" y="8925621"/>
              <a:ext cx="92075" cy="46355"/>
            </a:xfrm>
            <a:custGeom>
              <a:avLst/>
              <a:gdLst/>
              <a:ahLst/>
              <a:cxnLst/>
              <a:rect l="l" t="t" r="r" b="b"/>
              <a:pathLst>
                <a:path w="92075" h="46354">
                  <a:moveTo>
                    <a:pt x="91953" y="46033"/>
                  </a:moveTo>
                  <a:lnTo>
                    <a:pt x="91953" y="0"/>
                  </a:lnTo>
                  <a:lnTo>
                    <a:pt x="0" y="0"/>
                  </a:lnTo>
                  <a:lnTo>
                    <a:pt x="0" y="46033"/>
                  </a:lnTo>
                  <a:lnTo>
                    <a:pt x="91953" y="460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60"/>
            <p:cNvSpPr/>
            <p:nvPr/>
          </p:nvSpPr>
          <p:spPr>
            <a:xfrm>
              <a:off x="1392629" y="9062060"/>
              <a:ext cx="138430" cy="46355"/>
            </a:xfrm>
            <a:custGeom>
              <a:avLst/>
              <a:gdLst/>
              <a:ahLst/>
              <a:cxnLst/>
              <a:rect l="l" t="t" r="r" b="b"/>
              <a:pathLst>
                <a:path w="138430" h="46354">
                  <a:moveTo>
                    <a:pt x="137929" y="46033"/>
                  </a:moveTo>
                  <a:lnTo>
                    <a:pt x="137929" y="0"/>
                  </a:lnTo>
                  <a:lnTo>
                    <a:pt x="0" y="0"/>
                  </a:lnTo>
                  <a:lnTo>
                    <a:pt x="0" y="46033"/>
                  </a:lnTo>
                  <a:lnTo>
                    <a:pt x="137929" y="460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61"/>
            <p:cNvSpPr/>
            <p:nvPr/>
          </p:nvSpPr>
          <p:spPr>
            <a:xfrm>
              <a:off x="1392632" y="9198498"/>
              <a:ext cx="92075" cy="46355"/>
            </a:xfrm>
            <a:custGeom>
              <a:avLst/>
              <a:gdLst/>
              <a:ahLst/>
              <a:cxnLst/>
              <a:rect l="l" t="t" r="r" b="b"/>
              <a:pathLst>
                <a:path w="92075" h="46354">
                  <a:moveTo>
                    <a:pt x="91953" y="46033"/>
                  </a:moveTo>
                  <a:lnTo>
                    <a:pt x="91953" y="0"/>
                  </a:lnTo>
                  <a:lnTo>
                    <a:pt x="0" y="0"/>
                  </a:lnTo>
                  <a:lnTo>
                    <a:pt x="0" y="46033"/>
                  </a:lnTo>
                  <a:lnTo>
                    <a:pt x="91953" y="460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62"/>
            <p:cNvSpPr/>
            <p:nvPr/>
          </p:nvSpPr>
          <p:spPr>
            <a:xfrm>
              <a:off x="1392632" y="9334927"/>
              <a:ext cx="92075" cy="46355"/>
            </a:xfrm>
            <a:custGeom>
              <a:avLst/>
              <a:gdLst/>
              <a:ahLst/>
              <a:cxnLst/>
              <a:rect l="l" t="t" r="r" b="b"/>
              <a:pathLst>
                <a:path w="92075" h="46354">
                  <a:moveTo>
                    <a:pt x="91953" y="46033"/>
                  </a:moveTo>
                  <a:lnTo>
                    <a:pt x="91953" y="0"/>
                  </a:lnTo>
                  <a:lnTo>
                    <a:pt x="0" y="0"/>
                  </a:lnTo>
                  <a:lnTo>
                    <a:pt x="0" y="46033"/>
                  </a:lnTo>
                  <a:lnTo>
                    <a:pt x="91953" y="460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63"/>
            <p:cNvSpPr/>
            <p:nvPr/>
          </p:nvSpPr>
          <p:spPr>
            <a:xfrm>
              <a:off x="1392632" y="9471366"/>
              <a:ext cx="92075" cy="46355"/>
            </a:xfrm>
            <a:custGeom>
              <a:avLst/>
              <a:gdLst/>
              <a:ahLst/>
              <a:cxnLst/>
              <a:rect l="l" t="t" r="r" b="b"/>
              <a:pathLst>
                <a:path w="92075" h="46354">
                  <a:moveTo>
                    <a:pt x="91953" y="46033"/>
                  </a:moveTo>
                  <a:lnTo>
                    <a:pt x="91953" y="0"/>
                  </a:lnTo>
                  <a:lnTo>
                    <a:pt x="0" y="0"/>
                  </a:lnTo>
                  <a:lnTo>
                    <a:pt x="0" y="46033"/>
                  </a:lnTo>
                  <a:lnTo>
                    <a:pt x="91953" y="460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64"/>
            <p:cNvSpPr/>
            <p:nvPr/>
          </p:nvSpPr>
          <p:spPr>
            <a:xfrm>
              <a:off x="1392632" y="9607804"/>
              <a:ext cx="92075" cy="46355"/>
            </a:xfrm>
            <a:custGeom>
              <a:avLst/>
              <a:gdLst/>
              <a:ahLst/>
              <a:cxnLst/>
              <a:rect l="l" t="t" r="r" b="b"/>
              <a:pathLst>
                <a:path w="92075" h="46354">
                  <a:moveTo>
                    <a:pt x="91953" y="46033"/>
                  </a:moveTo>
                  <a:lnTo>
                    <a:pt x="91953" y="0"/>
                  </a:lnTo>
                  <a:lnTo>
                    <a:pt x="0" y="0"/>
                  </a:lnTo>
                  <a:lnTo>
                    <a:pt x="0" y="46033"/>
                  </a:lnTo>
                  <a:lnTo>
                    <a:pt x="91953" y="460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65"/>
            <p:cNvSpPr/>
            <p:nvPr/>
          </p:nvSpPr>
          <p:spPr>
            <a:xfrm>
              <a:off x="1392629" y="9744242"/>
              <a:ext cx="322580" cy="46355"/>
            </a:xfrm>
            <a:custGeom>
              <a:avLst/>
              <a:gdLst/>
              <a:ahLst/>
              <a:cxnLst/>
              <a:rect l="l" t="t" r="r" b="b"/>
              <a:pathLst>
                <a:path w="322580" h="46354">
                  <a:moveTo>
                    <a:pt x="322008" y="46033"/>
                  </a:moveTo>
                  <a:lnTo>
                    <a:pt x="322008" y="0"/>
                  </a:lnTo>
                  <a:lnTo>
                    <a:pt x="0" y="0"/>
                  </a:lnTo>
                  <a:lnTo>
                    <a:pt x="0" y="46033"/>
                  </a:lnTo>
                  <a:lnTo>
                    <a:pt x="322008" y="460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7" name="city"/>
          <p:cNvGrpSpPr/>
          <p:nvPr/>
        </p:nvGrpSpPr>
        <p:grpSpPr>
          <a:xfrm>
            <a:off x="9007871" y="4623503"/>
            <a:ext cx="2620374" cy="1355281"/>
            <a:chOff x="14906426" y="7551413"/>
            <a:chExt cx="4248057" cy="2197133"/>
          </a:xfrm>
        </p:grpSpPr>
        <p:grpSp>
          <p:nvGrpSpPr>
            <p:cNvPr id="108" name="Группа 107"/>
            <p:cNvGrpSpPr/>
            <p:nvPr/>
          </p:nvGrpSpPr>
          <p:grpSpPr>
            <a:xfrm>
              <a:off x="18817590" y="8901970"/>
              <a:ext cx="94324" cy="614829"/>
              <a:chOff x="18817590" y="8901970"/>
              <a:chExt cx="94324" cy="614829"/>
            </a:xfrm>
          </p:grpSpPr>
          <p:sp>
            <p:nvSpPr>
              <p:cNvPr id="131" name="object 67"/>
              <p:cNvSpPr/>
              <p:nvPr/>
            </p:nvSpPr>
            <p:spPr>
              <a:xfrm>
                <a:off x="18863292" y="9330888"/>
                <a:ext cx="9525" cy="1778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17779">
                    <a:moveTo>
                      <a:pt x="1541" y="0"/>
                    </a:moveTo>
                    <a:lnTo>
                      <a:pt x="2530" y="6496"/>
                    </a:lnTo>
                    <a:lnTo>
                      <a:pt x="0" y="10973"/>
                    </a:lnTo>
                    <a:lnTo>
                      <a:pt x="5430" y="17584"/>
                    </a:lnTo>
                    <a:lnTo>
                      <a:pt x="6511" y="10445"/>
                    </a:lnTo>
                    <a:lnTo>
                      <a:pt x="8904" y="5693"/>
                    </a:lnTo>
                    <a:lnTo>
                      <a:pt x="1541" y="0"/>
                    </a:lnTo>
                    <a:close/>
                  </a:path>
                </a:pathLst>
              </a:custGeom>
              <a:solidFill>
                <a:srgbClr val="1C1F4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2" name="object 68"/>
              <p:cNvSpPr/>
              <p:nvPr/>
            </p:nvSpPr>
            <p:spPr>
              <a:xfrm>
                <a:off x="18891732" y="9502829"/>
                <a:ext cx="6350" cy="13970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13970">
                    <a:moveTo>
                      <a:pt x="4854" y="0"/>
                    </a:moveTo>
                    <a:lnTo>
                      <a:pt x="0" y="7828"/>
                    </a:lnTo>
                    <a:lnTo>
                      <a:pt x="22" y="8861"/>
                    </a:lnTo>
                    <a:lnTo>
                      <a:pt x="4532" y="13681"/>
                    </a:lnTo>
                    <a:lnTo>
                      <a:pt x="6097" y="9825"/>
                    </a:lnTo>
                    <a:lnTo>
                      <a:pt x="6204" y="5264"/>
                    </a:lnTo>
                    <a:lnTo>
                      <a:pt x="4854" y="0"/>
                    </a:lnTo>
                    <a:close/>
                  </a:path>
                </a:pathLst>
              </a:custGeom>
              <a:solidFill>
                <a:srgbClr val="1C1F4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3" name="object 69"/>
              <p:cNvSpPr/>
              <p:nvPr/>
            </p:nvSpPr>
            <p:spPr>
              <a:xfrm>
                <a:off x="18891525" y="9332821"/>
                <a:ext cx="6985" cy="13970"/>
              </a:xfrm>
              <a:custGeom>
                <a:avLst/>
                <a:gdLst/>
                <a:ahLst/>
                <a:cxnLst/>
                <a:rect l="l" t="t" r="r" b="b"/>
                <a:pathLst>
                  <a:path w="6984" h="13970">
                    <a:moveTo>
                      <a:pt x="2691" y="0"/>
                    </a:moveTo>
                    <a:lnTo>
                      <a:pt x="1012" y="4981"/>
                    </a:lnTo>
                    <a:lnTo>
                      <a:pt x="0" y="9411"/>
                    </a:lnTo>
                    <a:lnTo>
                      <a:pt x="4762" y="13383"/>
                    </a:lnTo>
                    <a:lnTo>
                      <a:pt x="6802" y="7322"/>
                    </a:lnTo>
                    <a:lnTo>
                      <a:pt x="6112" y="2861"/>
                    </a:lnTo>
                    <a:lnTo>
                      <a:pt x="2691" y="0"/>
                    </a:lnTo>
                    <a:close/>
                  </a:path>
                </a:pathLst>
              </a:custGeom>
              <a:solidFill>
                <a:srgbClr val="1C1F4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4" name="object 70"/>
              <p:cNvSpPr/>
              <p:nvPr/>
            </p:nvSpPr>
            <p:spPr>
              <a:xfrm>
                <a:off x="18837358" y="9217948"/>
                <a:ext cx="6350" cy="13335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13334">
                    <a:moveTo>
                      <a:pt x="0" y="0"/>
                    </a:moveTo>
                    <a:lnTo>
                      <a:pt x="0" y="12832"/>
                    </a:lnTo>
                    <a:lnTo>
                      <a:pt x="6258" y="5899"/>
                    </a:lnTo>
                    <a:lnTo>
                      <a:pt x="6097" y="35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1F4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5" name="object 71"/>
              <p:cNvSpPr/>
              <p:nvPr/>
            </p:nvSpPr>
            <p:spPr>
              <a:xfrm>
                <a:off x="18817922" y="9015769"/>
                <a:ext cx="8890" cy="1397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13970">
                    <a:moveTo>
                      <a:pt x="2554" y="0"/>
                    </a:moveTo>
                    <a:lnTo>
                      <a:pt x="920" y="5486"/>
                    </a:lnTo>
                    <a:lnTo>
                      <a:pt x="0" y="9871"/>
                    </a:lnTo>
                    <a:lnTo>
                      <a:pt x="4118" y="13957"/>
                    </a:lnTo>
                    <a:lnTo>
                      <a:pt x="6028" y="9389"/>
                    </a:lnTo>
                    <a:lnTo>
                      <a:pt x="8421" y="4591"/>
                    </a:lnTo>
                    <a:lnTo>
                      <a:pt x="2554" y="0"/>
                    </a:lnTo>
                    <a:close/>
                  </a:path>
                </a:pathLst>
              </a:custGeom>
              <a:solidFill>
                <a:srgbClr val="1C1F4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6" name="object 72"/>
              <p:cNvSpPr/>
              <p:nvPr/>
            </p:nvSpPr>
            <p:spPr>
              <a:xfrm>
                <a:off x="18891594" y="9387223"/>
                <a:ext cx="20320" cy="45720"/>
              </a:xfrm>
              <a:custGeom>
                <a:avLst/>
                <a:gdLst/>
                <a:ahLst/>
                <a:cxnLst/>
                <a:rect l="l" t="t" r="r" b="b"/>
                <a:pathLst>
                  <a:path w="20319" h="45720">
                    <a:moveTo>
                      <a:pt x="5613" y="0"/>
                    </a:moveTo>
                    <a:lnTo>
                      <a:pt x="0" y="8775"/>
                    </a:lnTo>
                    <a:lnTo>
                      <a:pt x="12" y="9664"/>
                    </a:lnTo>
                    <a:lnTo>
                      <a:pt x="5613" y="16941"/>
                    </a:lnTo>
                    <a:lnTo>
                      <a:pt x="5613" y="0"/>
                    </a:lnTo>
                    <a:close/>
                  </a:path>
                  <a:path w="20319" h="45720">
                    <a:moveTo>
                      <a:pt x="19735" y="34798"/>
                    </a:moveTo>
                    <a:lnTo>
                      <a:pt x="13931" y="29705"/>
                    </a:lnTo>
                    <a:lnTo>
                      <a:pt x="12954" y="35725"/>
                    </a:lnTo>
                    <a:lnTo>
                      <a:pt x="10553" y="40474"/>
                    </a:lnTo>
                    <a:lnTo>
                      <a:pt x="16624" y="45250"/>
                    </a:lnTo>
                    <a:lnTo>
                      <a:pt x="17526" y="39509"/>
                    </a:lnTo>
                    <a:lnTo>
                      <a:pt x="19735" y="34798"/>
                    </a:lnTo>
                    <a:close/>
                  </a:path>
                </a:pathLst>
              </a:custGeom>
              <a:solidFill>
                <a:srgbClr val="1C1F4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7" name="object 73"/>
              <p:cNvSpPr/>
              <p:nvPr/>
            </p:nvSpPr>
            <p:spPr>
              <a:xfrm>
                <a:off x="18863259" y="9245453"/>
                <a:ext cx="19685" cy="43180"/>
              </a:xfrm>
              <a:custGeom>
                <a:avLst/>
                <a:gdLst/>
                <a:ahLst/>
                <a:cxnLst/>
                <a:rect l="l" t="t" r="r" b="b"/>
                <a:pathLst>
                  <a:path w="19684" h="43179">
                    <a:moveTo>
                      <a:pt x="8077" y="34531"/>
                    </a:moveTo>
                    <a:lnTo>
                      <a:pt x="3657" y="30302"/>
                    </a:lnTo>
                    <a:lnTo>
                      <a:pt x="2286" y="34645"/>
                    </a:lnTo>
                    <a:lnTo>
                      <a:pt x="0" y="39192"/>
                    </a:lnTo>
                    <a:lnTo>
                      <a:pt x="5207" y="43116"/>
                    </a:lnTo>
                    <a:lnTo>
                      <a:pt x="6489" y="38798"/>
                    </a:lnTo>
                    <a:lnTo>
                      <a:pt x="8077" y="34531"/>
                    </a:lnTo>
                    <a:close/>
                  </a:path>
                  <a:path w="19684" h="43179">
                    <a:moveTo>
                      <a:pt x="19659" y="7594"/>
                    </a:moveTo>
                    <a:lnTo>
                      <a:pt x="19519" y="5029"/>
                    </a:lnTo>
                    <a:lnTo>
                      <a:pt x="14058" y="0"/>
                    </a:lnTo>
                    <a:lnTo>
                      <a:pt x="14058" y="15697"/>
                    </a:lnTo>
                    <a:lnTo>
                      <a:pt x="19659" y="7594"/>
                    </a:lnTo>
                    <a:close/>
                  </a:path>
                </a:pathLst>
              </a:custGeom>
              <a:solidFill>
                <a:srgbClr val="1C1F4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8" name="object 74"/>
              <p:cNvSpPr/>
              <p:nvPr/>
            </p:nvSpPr>
            <p:spPr>
              <a:xfrm>
                <a:off x="18834571" y="9159690"/>
                <a:ext cx="37465" cy="15240"/>
              </a:xfrm>
              <a:custGeom>
                <a:avLst/>
                <a:gdLst/>
                <a:ahLst/>
                <a:cxnLst/>
                <a:rect l="l" t="t" r="r" b="b"/>
                <a:pathLst>
                  <a:path w="37465" h="15240">
                    <a:moveTo>
                      <a:pt x="8928" y="10045"/>
                    </a:moveTo>
                    <a:lnTo>
                      <a:pt x="8597" y="5715"/>
                    </a:lnTo>
                    <a:lnTo>
                      <a:pt x="4406" y="1435"/>
                    </a:lnTo>
                    <a:lnTo>
                      <a:pt x="3429" y="5778"/>
                    </a:lnTo>
                    <a:lnTo>
                      <a:pt x="0" y="10210"/>
                    </a:lnTo>
                    <a:lnTo>
                      <a:pt x="4368" y="14782"/>
                    </a:lnTo>
                    <a:lnTo>
                      <a:pt x="8928" y="10045"/>
                    </a:lnTo>
                    <a:close/>
                  </a:path>
                  <a:path w="37465" h="15240">
                    <a:moveTo>
                      <a:pt x="37045" y="5257"/>
                    </a:moveTo>
                    <a:lnTo>
                      <a:pt x="32372" y="0"/>
                    </a:lnTo>
                    <a:lnTo>
                      <a:pt x="29616" y="5575"/>
                    </a:lnTo>
                    <a:lnTo>
                      <a:pt x="29730" y="9893"/>
                    </a:lnTo>
                    <a:lnTo>
                      <a:pt x="33020" y="14185"/>
                    </a:lnTo>
                    <a:lnTo>
                      <a:pt x="35648" y="9690"/>
                    </a:lnTo>
                    <a:lnTo>
                      <a:pt x="37045" y="5257"/>
                    </a:lnTo>
                    <a:close/>
                  </a:path>
                </a:pathLst>
              </a:custGeom>
              <a:solidFill>
                <a:srgbClr val="1C1F4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9" name="object 75"/>
              <p:cNvSpPr/>
              <p:nvPr/>
            </p:nvSpPr>
            <p:spPr>
              <a:xfrm>
                <a:off x="18817818" y="9072314"/>
                <a:ext cx="7620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7619" h="73025">
                    <a:moveTo>
                      <a:pt x="7340" y="67957"/>
                    </a:moveTo>
                    <a:lnTo>
                      <a:pt x="6921" y="63639"/>
                    </a:lnTo>
                    <a:lnTo>
                      <a:pt x="5016" y="58953"/>
                    </a:lnTo>
                    <a:lnTo>
                      <a:pt x="114" y="63500"/>
                    </a:lnTo>
                    <a:lnTo>
                      <a:pt x="0" y="66141"/>
                    </a:lnTo>
                    <a:lnTo>
                      <a:pt x="4597" y="72847"/>
                    </a:lnTo>
                    <a:lnTo>
                      <a:pt x="7340" y="67957"/>
                    </a:lnTo>
                    <a:close/>
                  </a:path>
                  <a:path w="7619" h="73025">
                    <a:moveTo>
                      <a:pt x="7454" y="5969"/>
                    </a:moveTo>
                    <a:lnTo>
                      <a:pt x="3429" y="0"/>
                    </a:lnTo>
                    <a:lnTo>
                      <a:pt x="965" y="6286"/>
                    </a:lnTo>
                    <a:lnTo>
                      <a:pt x="63" y="10655"/>
                    </a:lnTo>
                    <a:lnTo>
                      <a:pt x="4368" y="16459"/>
                    </a:lnTo>
                    <a:lnTo>
                      <a:pt x="6807" y="10299"/>
                    </a:lnTo>
                    <a:lnTo>
                      <a:pt x="7454" y="5969"/>
                    </a:lnTo>
                    <a:close/>
                  </a:path>
                </a:pathLst>
              </a:custGeom>
              <a:solidFill>
                <a:srgbClr val="1C1F4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0" name="object 76"/>
              <p:cNvSpPr/>
              <p:nvPr/>
            </p:nvSpPr>
            <p:spPr>
              <a:xfrm>
                <a:off x="18875533" y="9474985"/>
                <a:ext cx="7620" cy="14604"/>
              </a:xfrm>
              <a:custGeom>
                <a:avLst/>
                <a:gdLst/>
                <a:ahLst/>
                <a:cxnLst/>
                <a:rect l="l" t="t" r="r" b="b"/>
                <a:pathLst>
                  <a:path w="7619" h="14604">
                    <a:moveTo>
                      <a:pt x="2599" y="0"/>
                    </a:moveTo>
                    <a:lnTo>
                      <a:pt x="0" y="4843"/>
                    </a:lnTo>
                    <a:lnTo>
                      <a:pt x="552" y="9228"/>
                    </a:lnTo>
                    <a:lnTo>
                      <a:pt x="2185" y="14026"/>
                    </a:lnTo>
                    <a:lnTo>
                      <a:pt x="7293" y="9159"/>
                    </a:lnTo>
                    <a:lnTo>
                      <a:pt x="7385" y="6542"/>
                    </a:lnTo>
                    <a:lnTo>
                      <a:pt x="2599" y="0"/>
                    </a:lnTo>
                    <a:close/>
                  </a:path>
                </a:pathLst>
              </a:custGeom>
              <a:solidFill>
                <a:srgbClr val="1C1F4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1" name="object 77"/>
              <p:cNvSpPr/>
              <p:nvPr/>
            </p:nvSpPr>
            <p:spPr>
              <a:xfrm>
                <a:off x="18864164" y="9103596"/>
                <a:ext cx="6985" cy="13335"/>
              </a:xfrm>
              <a:custGeom>
                <a:avLst/>
                <a:gdLst/>
                <a:ahLst/>
                <a:cxnLst/>
                <a:rect l="l" t="t" r="r" b="b"/>
                <a:pathLst>
                  <a:path w="6984" h="13334">
                    <a:moveTo>
                      <a:pt x="2691" y="0"/>
                    </a:moveTo>
                    <a:lnTo>
                      <a:pt x="0" y="8516"/>
                    </a:lnTo>
                    <a:lnTo>
                      <a:pt x="4003" y="12947"/>
                    </a:lnTo>
                    <a:lnTo>
                      <a:pt x="6787" y="4430"/>
                    </a:lnTo>
                    <a:lnTo>
                      <a:pt x="6764" y="4200"/>
                    </a:lnTo>
                    <a:lnTo>
                      <a:pt x="2691" y="0"/>
                    </a:lnTo>
                    <a:close/>
                  </a:path>
                </a:pathLst>
              </a:custGeom>
              <a:solidFill>
                <a:srgbClr val="1C1F4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2" name="object 78"/>
              <p:cNvSpPr/>
              <p:nvPr/>
            </p:nvSpPr>
            <p:spPr>
              <a:xfrm>
                <a:off x="18817794" y="9246139"/>
                <a:ext cx="34290" cy="14604"/>
              </a:xfrm>
              <a:custGeom>
                <a:avLst/>
                <a:gdLst/>
                <a:ahLst/>
                <a:cxnLst/>
                <a:rect l="l" t="t" r="r" b="b"/>
                <a:pathLst>
                  <a:path w="34290" h="14604">
                    <a:moveTo>
                      <a:pt x="7340" y="8775"/>
                    </a:moveTo>
                    <a:lnTo>
                      <a:pt x="6972" y="4432"/>
                    </a:lnTo>
                    <a:lnTo>
                      <a:pt x="3886" y="114"/>
                    </a:lnTo>
                    <a:lnTo>
                      <a:pt x="1066" y="4572"/>
                    </a:lnTo>
                    <a:lnTo>
                      <a:pt x="0" y="8978"/>
                    </a:lnTo>
                    <a:lnTo>
                      <a:pt x="4305" y="14376"/>
                    </a:lnTo>
                    <a:lnTo>
                      <a:pt x="7340" y="8775"/>
                    </a:lnTo>
                    <a:close/>
                  </a:path>
                  <a:path w="34290" h="14604">
                    <a:moveTo>
                      <a:pt x="34188" y="7086"/>
                    </a:moveTo>
                    <a:lnTo>
                      <a:pt x="34086" y="2806"/>
                    </a:lnTo>
                    <a:lnTo>
                      <a:pt x="32473" y="0"/>
                    </a:lnTo>
                    <a:lnTo>
                      <a:pt x="27774" y="6870"/>
                    </a:lnTo>
                    <a:lnTo>
                      <a:pt x="27851" y="9144"/>
                    </a:lnTo>
                    <a:lnTo>
                      <a:pt x="32791" y="12839"/>
                    </a:lnTo>
                    <a:lnTo>
                      <a:pt x="34188" y="7086"/>
                    </a:lnTo>
                    <a:close/>
                  </a:path>
                </a:pathLst>
              </a:custGeom>
              <a:solidFill>
                <a:srgbClr val="1C1F4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3" name="object 79"/>
              <p:cNvSpPr/>
              <p:nvPr/>
            </p:nvSpPr>
            <p:spPr>
              <a:xfrm>
                <a:off x="18875477" y="9417627"/>
                <a:ext cx="22225" cy="43815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43815">
                    <a:moveTo>
                      <a:pt x="7442" y="7162"/>
                    </a:moveTo>
                    <a:lnTo>
                      <a:pt x="2832" y="0"/>
                    </a:lnTo>
                    <a:lnTo>
                      <a:pt x="0" y="4864"/>
                    </a:lnTo>
                    <a:lnTo>
                      <a:pt x="622" y="9271"/>
                    </a:lnTo>
                    <a:lnTo>
                      <a:pt x="2197" y="14046"/>
                    </a:lnTo>
                    <a:lnTo>
                      <a:pt x="7302" y="9461"/>
                    </a:lnTo>
                    <a:lnTo>
                      <a:pt x="7442" y="7162"/>
                    </a:lnTo>
                    <a:close/>
                  </a:path>
                  <a:path w="22225" h="43815">
                    <a:moveTo>
                      <a:pt x="21856" y="28460"/>
                    </a:moveTo>
                    <a:lnTo>
                      <a:pt x="16548" y="29984"/>
                    </a:lnTo>
                    <a:lnTo>
                      <a:pt x="17310" y="33820"/>
                    </a:lnTo>
                    <a:lnTo>
                      <a:pt x="17818" y="39141"/>
                    </a:lnTo>
                    <a:lnTo>
                      <a:pt x="19215" y="41135"/>
                    </a:lnTo>
                    <a:lnTo>
                      <a:pt x="20091" y="43205"/>
                    </a:lnTo>
                    <a:lnTo>
                      <a:pt x="21856" y="42697"/>
                    </a:lnTo>
                    <a:lnTo>
                      <a:pt x="21856" y="28460"/>
                    </a:lnTo>
                    <a:close/>
                  </a:path>
                </a:pathLst>
              </a:custGeom>
              <a:solidFill>
                <a:srgbClr val="1C1F4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4" name="object 80"/>
              <p:cNvSpPr/>
              <p:nvPr/>
            </p:nvSpPr>
            <p:spPr>
              <a:xfrm>
                <a:off x="18818352" y="9187506"/>
                <a:ext cx="7620" cy="14604"/>
              </a:xfrm>
              <a:custGeom>
                <a:avLst/>
                <a:gdLst/>
                <a:ahLst/>
                <a:cxnLst/>
                <a:rect l="l" t="t" r="r" b="b"/>
                <a:pathLst>
                  <a:path w="7619" h="14604">
                    <a:moveTo>
                      <a:pt x="2830" y="0"/>
                    </a:moveTo>
                    <a:lnTo>
                      <a:pt x="0" y="5670"/>
                    </a:lnTo>
                    <a:lnTo>
                      <a:pt x="0" y="9962"/>
                    </a:lnTo>
                    <a:lnTo>
                      <a:pt x="3405" y="14255"/>
                    </a:lnTo>
                    <a:lnTo>
                      <a:pt x="6005" y="9802"/>
                    </a:lnTo>
                    <a:lnTo>
                      <a:pt x="7293" y="5348"/>
                    </a:lnTo>
                    <a:lnTo>
                      <a:pt x="2830" y="0"/>
                    </a:lnTo>
                    <a:close/>
                  </a:path>
                </a:pathLst>
              </a:custGeom>
              <a:solidFill>
                <a:srgbClr val="1C1F4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5" name="object 81"/>
              <p:cNvSpPr/>
              <p:nvPr/>
            </p:nvSpPr>
            <p:spPr>
              <a:xfrm>
                <a:off x="18817590" y="9302565"/>
                <a:ext cx="65405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65405" h="73025">
                    <a:moveTo>
                      <a:pt x="7429" y="9626"/>
                    </a:moveTo>
                    <a:lnTo>
                      <a:pt x="7391" y="5308"/>
                    </a:lnTo>
                    <a:lnTo>
                      <a:pt x="3987" y="1041"/>
                    </a:lnTo>
                    <a:lnTo>
                      <a:pt x="1422" y="5537"/>
                    </a:lnTo>
                    <a:lnTo>
                      <a:pt x="0" y="9994"/>
                    </a:lnTo>
                    <a:lnTo>
                      <a:pt x="4673" y="15227"/>
                    </a:lnTo>
                    <a:lnTo>
                      <a:pt x="7429" y="9626"/>
                    </a:lnTo>
                    <a:close/>
                  </a:path>
                  <a:path w="65405" h="73025">
                    <a:moveTo>
                      <a:pt x="34518" y="7137"/>
                    </a:moveTo>
                    <a:lnTo>
                      <a:pt x="32816" y="25"/>
                    </a:lnTo>
                    <a:lnTo>
                      <a:pt x="28397" y="4940"/>
                    </a:lnTo>
                    <a:lnTo>
                      <a:pt x="28346" y="9271"/>
                    </a:lnTo>
                    <a:lnTo>
                      <a:pt x="31064" y="14528"/>
                    </a:lnTo>
                    <a:lnTo>
                      <a:pt x="33934" y="11976"/>
                    </a:lnTo>
                    <a:lnTo>
                      <a:pt x="34518" y="7137"/>
                    </a:lnTo>
                    <a:close/>
                  </a:path>
                  <a:path w="65405" h="73025">
                    <a:moveTo>
                      <a:pt x="64973" y="5219"/>
                    </a:moveTo>
                    <a:lnTo>
                      <a:pt x="61620" y="0"/>
                    </a:lnTo>
                    <a:lnTo>
                      <a:pt x="59677" y="4470"/>
                    </a:lnTo>
                    <a:lnTo>
                      <a:pt x="59613" y="9118"/>
                    </a:lnTo>
                    <a:lnTo>
                      <a:pt x="61404" y="13944"/>
                    </a:lnTo>
                    <a:lnTo>
                      <a:pt x="64554" y="9525"/>
                    </a:lnTo>
                    <a:lnTo>
                      <a:pt x="64973" y="5219"/>
                    </a:lnTo>
                    <a:close/>
                  </a:path>
                  <a:path w="65405" h="73025">
                    <a:moveTo>
                      <a:pt x="65366" y="67259"/>
                    </a:moveTo>
                    <a:lnTo>
                      <a:pt x="64262" y="62877"/>
                    </a:lnTo>
                    <a:lnTo>
                      <a:pt x="61341" y="58407"/>
                    </a:lnTo>
                    <a:lnTo>
                      <a:pt x="58394" y="62712"/>
                    </a:lnTo>
                    <a:lnTo>
                      <a:pt x="57988" y="67056"/>
                    </a:lnTo>
                    <a:lnTo>
                      <a:pt x="60921" y="72656"/>
                    </a:lnTo>
                    <a:lnTo>
                      <a:pt x="65366" y="67259"/>
                    </a:lnTo>
                    <a:close/>
                  </a:path>
                </a:pathLst>
              </a:custGeom>
              <a:solidFill>
                <a:srgbClr val="1C1F4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6" name="object 82"/>
              <p:cNvSpPr/>
              <p:nvPr/>
            </p:nvSpPr>
            <p:spPr>
              <a:xfrm>
                <a:off x="18864028" y="9217600"/>
                <a:ext cx="7620" cy="13970"/>
              </a:xfrm>
              <a:custGeom>
                <a:avLst/>
                <a:gdLst/>
                <a:ahLst/>
                <a:cxnLst/>
                <a:rect l="l" t="t" r="r" b="b"/>
                <a:pathLst>
                  <a:path w="7619" h="13970">
                    <a:moveTo>
                      <a:pt x="2761" y="0"/>
                    </a:moveTo>
                    <a:lnTo>
                      <a:pt x="0" y="4889"/>
                    </a:lnTo>
                    <a:lnTo>
                      <a:pt x="459" y="9228"/>
                    </a:lnTo>
                    <a:lnTo>
                      <a:pt x="2300" y="13957"/>
                    </a:lnTo>
                    <a:lnTo>
                      <a:pt x="7247" y="9366"/>
                    </a:lnTo>
                    <a:lnTo>
                      <a:pt x="7362" y="6749"/>
                    </a:lnTo>
                    <a:lnTo>
                      <a:pt x="2761" y="0"/>
                    </a:lnTo>
                    <a:close/>
                  </a:path>
                </a:pathLst>
              </a:custGeom>
              <a:solidFill>
                <a:srgbClr val="1C1F4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7" name="object 83"/>
              <p:cNvSpPr/>
              <p:nvPr/>
            </p:nvSpPr>
            <p:spPr>
              <a:xfrm>
                <a:off x="18817654" y="8959412"/>
                <a:ext cx="35560" cy="99695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99695">
                    <a:moveTo>
                      <a:pt x="7200" y="4572"/>
                    </a:moveTo>
                    <a:lnTo>
                      <a:pt x="5524" y="0"/>
                    </a:lnTo>
                    <a:lnTo>
                      <a:pt x="76" y="5537"/>
                    </a:lnTo>
                    <a:lnTo>
                      <a:pt x="0" y="8496"/>
                    </a:lnTo>
                    <a:lnTo>
                      <a:pt x="6083" y="13982"/>
                    </a:lnTo>
                    <a:lnTo>
                      <a:pt x="6400" y="8775"/>
                    </a:lnTo>
                    <a:lnTo>
                      <a:pt x="7200" y="4572"/>
                    </a:lnTo>
                    <a:close/>
                  </a:path>
                  <a:path w="35559" h="99695">
                    <a:moveTo>
                      <a:pt x="25819" y="92570"/>
                    </a:moveTo>
                    <a:lnTo>
                      <a:pt x="20942" y="85864"/>
                    </a:lnTo>
                    <a:lnTo>
                      <a:pt x="20053" y="91224"/>
                    </a:lnTo>
                    <a:lnTo>
                      <a:pt x="20167" y="95796"/>
                    </a:lnTo>
                    <a:lnTo>
                      <a:pt x="21310" y="99593"/>
                    </a:lnTo>
                    <a:lnTo>
                      <a:pt x="25819" y="92964"/>
                    </a:lnTo>
                    <a:lnTo>
                      <a:pt x="25819" y="92570"/>
                    </a:lnTo>
                    <a:close/>
                  </a:path>
                  <a:path w="35559" h="99695">
                    <a:moveTo>
                      <a:pt x="26327" y="38519"/>
                    </a:moveTo>
                    <a:lnTo>
                      <a:pt x="24993" y="34099"/>
                    </a:lnTo>
                    <a:lnTo>
                      <a:pt x="23126" y="29641"/>
                    </a:lnTo>
                    <a:lnTo>
                      <a:pt x="22161" y="29591"/>
                    </a:lnTo>
                    <a:lnTo>
                      <a:pt x="20256" y="29502"/>
                    </a:lnTo>
                    <a:lnTo>
                      <a:pt x="20256" y="43370"/>
                    </a:lnTo>
                    <a:lnTo>
                      <a:pt x="26327" y="38519"/>
                    </a:lnTo>
                    <a:close/>
                  </a:path>
                  <a:path w="35559" h="99695">
                    <a:moveTo>
                      <a:pt x="35483" y="61556"/>
                    </a:moveTo>
                    <a:lnTo>
                      <a:pt x="32842" y="57124"/>
                    </a:lnTo>
                    <a:lnTo>
                      <a:pt x="28105" y="64211"/>
                    </a:lnTo>
                    <a:lnTo>
                      <a:pt x="28105" y="65151"/>
                    </a:lnTo>
                    <a:lnTo>
                      <a:pt x="34226" y="72529"/>
                    </a:lnTo>
                    <a:lnTo>
                      <a:pt x="33921" y="65735"/>
                    </a:lnTo>
                    <a:lnTo>
                      <a:pt x="35483" y="61556"/>
                    </a:lnTo>
                    <a:close/>
                  </a:path>
                </a:pathLst>
              </a:custGeom>
              <a:solidFill>
                <a:srgbClr val="1C1F4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8" name="object 84"/>
              <p:cNvSpPr/>
              <p:nvPr/>
            </p:nvSpPr>
            <p:spPr>
              <a:xfrm>
                <a:off x="18845620" y="9131407"/>
                <a:ext cx="3619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36194" h="15875">
                    <a:moveTo>
                      <a:pt x="5676" y="0"/>
                    </a:moveTo>
                    <a:lnTo>
                      <a:pt x="0" y="2070"/>
                    </a:lnTo>
                    <a:lnTo>
                      <a:pt x="1358" y="6286"/>
                    </a:lnTo>
                    <a:lnTo>
                      <a:pt x="1625" y="11087"/>
                    </a:lnTo>
                    <a:lnTo>
                      <a:pt x="3327" y="12255"/>
                    </a:lnTo>
                    <a:lnTo>
                      <a:pt x="5676" y="15290"/>
                    </a:lnTo>
                    <a:lnTo>
                      <a:pt x="5676" y="0"/>
                    </a:lnTo>
                    <a:close/>
                  </a:path>
                  <a:path w="36194" h="15875">
                    <a:moveTo>
                      <a:pt x="35902" y="8115"/>
                    </a:moveTo>
                    <a:lnTo>
                      <a:pt x="35483" y="3873"/>
                    </a:lnTo>
                    <a:lnTo>
                      <a:pt x="32232" y="292"/>
                    </a:lnTo>
                    <a:lnTo>
                      <a:pt x="30251" y="8026"/>
                    </a:lnTo>
                    <a:lnTo>
                      <a:pt x="33502" y="13017"/>
                    </a:lnTo>
                    <a:lnTo>
                      <a:pt x="35902" y="8115"/>
                    </a:lnTo>
                    <a:close/>
                  </a:path>
                </a:pathLst>
              </a:custGeom>
              <a:solidFill>
                <a:srgbClr val="1C1F4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9" name="object 85"/>
              <p:cNvSpPr/>
              <p:nvPr/>
            </p:nvSpPr>
            <p:spPr>
              <a:xfrm>
                <a:off x="18819455" y="8901970"/>
                <a:ext cx="5715" cy="15240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15240">
                    <a:moveTo>
                      <a:pt x="2791" y="0"/>
                    </a:moveTo>
                    <a:lnTo>
                      <a:pt x="0" y="6320"/>
                    </a:lnTo>
                    <a:lnTo>
                      <a:pt x="345" y="11256"/>
                    </a:lnTo>
                    <a:lnTo>
                      <a:pt x="3827" y="14806"/>
                    </a:lnTo>
                    <a:lnTo>
                      <a:pt x="5000" y="10146"/>
                    </a:lnTo>
                    <a:lnTo>
                      <a:pt x="5483" y="5922"/>
                    </a:lnTo>
                    <a:lnTo>
                      <a:pt x="2791" y="0"/>
                    </a:lnTo>
                    <a:close/>
                  </a:path>
                </a:pathLst>
              </a:custGeom>
              <a:solidFill>
                <a:srgbClr val="1C1F4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0" name="object 86"/>
              <p:cNvSpPr/>
              <p:nvPr/>
            </p:nvSpPr>
            <p:spPr>
              <a:xfrm>
                <a:off x="18836073" y="9102686"/>
                <a:ext cx="7620" cy="14604"/>
              </a:xfrm>
              <a:custGeom>
                <a:avLst/>
                <a:gdLst/>
                <a:ahLst/>
                <a:cxnLst/>
                <a:rect l="l" t="t" r="r" b="b"/>
                <a:pathLst>
                  <a:path w="7619" h="14604">
                    <a:moveTo>
                      <a:pt x="1955" y="0"/>
                    </a:moveTo>
                    <a:lnTo>
                      <a:pt x="1288" y="5188"/>
                    </a:lnTo>
                    <a:lnTo>
                      <a:pt x="0" y="9434"/>
                    </a:lnTo>
                    <a:lnTo>
                      <a:pt x="2715" y="14531"/>
                    </a:lnTo>
                    <a:lnTo>
                      <a:pt x="7293" y="6427"/>
                    </a:lnTo>
                    <a:lnTo>
                      <a:pt x="7270" y="5371"/>
                    </a:lnTo>
                    <a:lnTo>
                      <a:pt x="1955" y="0"/>
                    </a:lnTo>
                    <a:close/>
                  </a:path>
                </a:pathLst>
              </a:custGeom>
              <a:solidFill>
                <a:srgbClr val="1C1F4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1" name="object 87"/>
              <p:cNvSpPr/>
              <p:nvPr/>
            </p:nvSpPr>
            <p:spPr>
              <a:xfrm>
                <a:off x="18837409" y="9332841"/>
                <a:ext cx="6985" cy="13970"/>
              </a:xfrm>
              <a:custGeom>
                <a:avLst/>
                <a:gdLst/>
                <a:ahLst/>
                <a:cxnLst/>
                <a:rect l="l" t="t" r="r" b="b"/>
                <a:pathLst>
                  <a:path w="6984" h="13970">
                    <a:moveTo>
                      <a:pt x="377" y="13593"/>
                    </a:moveTo>
                    <a:lnTo>
                      <a:pt x="206" y="13750"/>
                    </a:lnTo>
                    <a:lnTo>
                      <a:pt x="390" y="13911"/>
                    </a:lnTo>
                    <a:lnTo>
                      <a:pt x="377" y="13593"/>
                    </a:lnTo>
                    <a:close/>
                  </a:path>
                  <a:path w="6984" h="13970">
                    <a:moveTo>
                      <a:pt x="1357" y="0"/>
                    </a:moveTo>
                    <a:lnTo>
                      <a:pt x="851" y="1010"/>
                    </a:lnTo>
                    <a:lnTo>
                      <a:pt x="0" y="1905"/>
                    </a:lnTo>
                    <a:lnTo>
                      <a:pt x="99" y="8126"/>
                    </a:lnTo>
                    <a:lnTo>
                      <a:pt x="229" y="10215"/>
                    </a:lnTo>
                    <a:lnTo>
                      <a:pt x="377" y="13593"/>
                    </a:lnTo>
                    <a:lnTo>
                      <a:pt x="6281" y="8126"/>
                    </a:lnTo>
                    <a:lnTo>
                      <a:pt x="6557" y="5440"/>
                    </a:lnTo>
                    <a:lnTo>
                      <a:pt x="1357" y="0"/>
                    </a:lnTo>
                    <a:close/>
                  </a:path>
                </a:pathLst>
              </a:custGeom>
              <a:solidFill>
                <a:srgbClr val="1C1F4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2" name="object 88"/>
              <p:cNvSpPr/>
              <p:nvPr/>
            </p:nvSpPr>
            <p:spPr>
              <a:xfrm>
                <a:off x="18891149" y="9218339"/>
                <a:ext cx="6350" cy="71120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1120">
                    <a:moveTo>
                      <a:pt x="6121" y="57391"/>
                    </a:moveTo>
                    <a:lnTo>
                      <a:pt x="2501" y="62153"/>
                    </a:lnTo>
                    <a:lnTo>
                      <a:pt x="2501" y="66636"/>
                    </a:lnTo>
                    <a:lnTo>
                      <a:pt x="6121" y="70866"/>
                    </a:lnTo>
                    <a:lnTo>
                      <a:pt x="6121" y="57391"/>
                    </a:lnTo>
                    <a:close/>
                  </a:path>
                  <a:path w="6350" h="71120">
                    <a:moveTo>
                      <a:pt x="6121" y="0"/>
                    </a:moveTo>
                    <a:lnTo>
                      <a:pt x="3200" y="139"/>
                    </a:lnTo>
                    <a:lnTo>
                      <a:pt x="1485" y="4546"/>
                    </a:lnTo>
                    <a:lnTo>
                      <a:pt x="0" y="8953"/>
                    </a:lnTo>
                    <a:lnTo>
                      <a:pt x="6121" y="13728"/>
                    </a:lnTo>
                    <a:lnTo>
                      <a:pt x="6121" y="0"/>
                    </a:lnTo>
                    <a:close/>
                  </a:path>
                </a:pathLst>
              </a:custGeom>
              <a:solidFill>
                <a:srgbClr val="1C1F4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3" name="object 89"/>
              <p:cNvSpPr/>
              <p:nvPr/>
            </p:nvSpPr>
            <p:spPr>
              <a:xfrm>
                <a:off x="18837777" y="9275772"/>
                <a:ext cx="6350" cy="14604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14604">
                    <a:moveTo>
                      <a:pt x="0" y="0"/>
                    </a:moveTo>
                    <a:lnTo>
                      <a:pt x="0" y="14347"/>
                    </a:lnTo>
                    <a:lnTo>
                      <a:pt x="5913" y="5784"/>
                    </a:lnTo>
                    <a:lnTo>
                      <a:pt x="5752" y="30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1F4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4" name="object 90"/>
              <p:cNvSpPr/>
              <p:nvPr/>
            </p:nvSpPr>
            <p:spPr>
              <a:xfrm>
                <a:off x="18845683" y="9186983"/>
                <a:ext cx="37465" cy="16510"/>
              </a:xfrm>
              <a:custGeom>
                <a:avLst/>
                <a:gdLst/>
                <a:ahLst/>
                <a:cxnLst/>
                <a:rect l="l" t="t" r="r" b="b"/>
                <a:pathLst>
                  <a:path w="37465" h="16509">
                    <a:moveTo>
                      <a:pt x="5588" y="1193"/>
                    </a:moveTo>
                    <a:lnTo>
                      <a:pt x="0" y="4406"/>
                    </a:lnTo>
                    <a:lnTo>
                      <a:pt x="1181" y="8775"/>
                    </a:lnTo>
                    <a:lnTo>
                      <a:pt x="1752" y="13665"/>
                    </a:lnTo>
                    <a:lnTo>
                      <a:pt x="3454" y="14414"/>
                    </a:lnTo>
                    <a:lnTo>
                      <a:pt x="5588" y="16256"/>
                    </a:lnTo>
                    <a:lnTo>
                      <a:pt x="5588" y="1193"/>
                    </a:lnTo>
                    <a:close/>
                  </a:path>
                  <a:path w="37465" h="16509">
                    <a:moveTo>
                      <a:pt x="37084" y="9728"/>
                    </a:moveTo>
                    <a:lnTo>
                      <a:pt x="37058" y="8674"/>
                    </a:lnTo>
                    <a:lnTo>
                      <a:pt x="31216" y="0"/>
                    </a:lnTo>
                    <a:lnTo>
                      <a:pt x="31076" y="6629"/>
                    </a:lnTo>
                    <a:lnTo>
                      <a:pt x="29679" y="10922"/>
                    </a:lnTo>
                    <a:lnTo>
                      <a:pt x="32435" y="15316"/>
                    </a:lnTo>
                    <a:lnTo>
                      <a:pt x="37084" y="9728"/>
                    </a:lnTo>
                    <a:close/>
                  </a:path>
                </a:pathLst>
              </a:custGeom>
              <a:solidFill>
                <a:srgbClr val="1C1F4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09" name="Группа 108"/>
            <p:cNvGrpSpPr/>
            <p:nvPr/>
          </p:nvGrpSpPr>
          <p:grpSpPr>
            <a:xfrm>
              <a:off x="14906426" y="7551413"/>
              <a:ext cx="4248057" cy="2197133"/>
              <a:chOff x="14906426" y="7551413"/>
              <a:chExt cx="4248057" cy="2197133"/>
            </a:xfrm>
          </p:grpSpPr>
          <p:grpSp>
            <p:nvGrpSpPr>
              <p:cNvPr id="110" name="object 91"/>
              <p:cNvGrpSpPr/>
              <p:nvPr/>
            </p:nvGrpSpPr>
            <p:grpSpPr>
              <a:xfrm>
                <a:off x="16296564" y="7551413"/>
                <a:ext cx="2857919" cy="2197100"/>
                <a:chOff x="16296564" y="7551413"/>
                <a:chExt cx="2857919" cy="2197100"/>
              </a:xfrm>
            </p:grpSpPr>
            <p:sp>
              <p:nvSpPr>
                <p:cNvPr id="119" name="object 92"/>
                <p:cNvSpPr/>
                <p:nvPr/>
              </p:nvSpPr>
              <p:spPr>
                <a:xfrm>
                  <a:off x="17666043" y="7551413"/>
                  <a:ext cx="1488440" cy="219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8440" h="2197100">
                      <a:moveTo>
                        <a:pt x="178079" y="1943100"/>
                      </a:moveTo>
                      <a:lnTo>
                        <a:pt x="176326" y="1930400"/>
                      </a:lnTo>
                      <a:lnTo>
                        <a:pt x="171132" y="1943100"/>
                      </a:lnTo>
                      <a:lnTo>
                        <a:pt x="178079" y="1943100"/>
                      </a:lnTo>
                      <a:close/>
                    </a:path>
                    <a:path w="1488440" h="2197100">
                      <a:moveTo>
                        <a:pt x="343001" y="1524000"/>
                      </a:moveTo>
                      <a:lnTo>
                        <a:pt x="236435" y="1524000"/>
                      </a:lnTo>
                      <a:lnTo>
                        <a:pt x="266458" y="1536700"/>
                      </a:lnTo>
                      <a:lnTo>
                        <a:pt x="319735" y="1536700"/>
                      </a:lnTo>
                      <a:lnTo>
                        <a:pt x="343001" y="1524000"/>
                      </a:lnTo>
                      <a:close/>
                    </a:path>
                    <a:path w="1488440" h="2197100">
                      <a:moveTo>
                        <a:pt x="572719" y="2135936"/>
                      </a:moveTo>
                      <a:lnTo>
                        <a:pt x="546785" y="2120900"/>
                      </a:lnTo>
                      <a:lnTo>
                        <a:pt x="546785" y="2121966"/>
                      </a:lnTo>
                      <a:lnTo>
                        <a:pt x="572719" y="2135936"/>
                      </a:lnTo>
                      <a:close/>
                    </a:path>
                    <a:path w="1488440" h="2197100">
                      <a:moveTo>
                        <a:pt x="589432" y="747776"/>
                      </a:moveTo>
                      <a:lnTo>
                        <a:pt x="587857" y="748461"/>
                      </a:lnTo>
                      <a:lnTo>
                        <a:pt x="587857" y="749300"/>
                      </a:lnTo>
                      <a:lnTo>
                        <a:pt x="589432" y="747776"/>
                      </a:lnTo>
                      <a:close/>
                    </a:path>
                    <a:path w="1488440" h="2197100">
                      <a:moveTo>
                        <a:pt x="591337" y="599287"/>
                      </a:moveTo>
                      <a:lnTo>
                        <a:pt x="588035" y="596900"/>
                      </a:lnTo>
                      <a:lnTo>
                        <a:pt x="588035" y="597839"/>
                      </a:lnTo>
                      <a:lnTo>
                        <a:pt x="591337" y="599287"/>
                      </a:lnTo>
                      <a:close/>
                    </a:path>
                    <a:path w="1488440" h="2197100">
                      <a:moveTo>
                        <a:pt x="591451" y="1005700"/>
                      </a:moveTo>
                      <a:lnTo>
                        <a:pt x="588149" y="1003300"/>
                      </a:lnTo>
                      <a:lnTo>
                        <a:pt x="588149" y="1004239"/>
                      </a:lnTo>
                      <a:lnTo>
                        <a:pt x="591451" y="1005700"/>
                      </a:lnTo>
                      <a:close/>
                    </a:path>
                    <a:path w="1488440" h="2197100">
                      <a:moveTo>
                        <a:pt x="592353" y="358381"/>
                      </a:moveTo>
                      <a:lnTo>
                        <a:pt x="588518" y="355600"/>
                      </a:lnTo>
                      <a:lnTo>
                        <a:pt x="588479" y="356666"/>
                      </a:lnTo>
                      <a:lnTo>
                        <a:pt x="592353" y="358381"/>
                      </a:lnTo>
                      <a:close/>
                    </a:path>
                    <a:path w="1488440" h="2197100">
                      <a:moveTo>
                        <a:pt x="599757" y="846785"/>
                      </a:moveTo>
                      <a:lnTo>
                        <a:pt x="587921" y="838200"/>
                      </a:lnTo>
                      <a:lnTo>
                        <a:pt x="587921" y="838733"/>
                      </a:lnTo>
                      <a:lnTo>
                        <a:pt x="599757" y="846785"/>
                      </a:lnTo>
                      <a:close/>
                    </a:path>
                    <a:path w="1488440" h="2197100">
                      <a:moveTo>
                        <a:pt x="605447" y="901700"/>
                      </a:moveTo>
                      <a:lnTo>
                        <a:pt x="600544" y="901700"/>
                      </a:lnTo>
                      <a:lnTo>
                        <a:pt x="587921" y="913231"/>
                      </a:lnTo>
                      <a:lnTo>
                        <a:pt x="587921" y="914400"/>
                      </a:lnTo>
                      <a:lnTo>
                        <a:pt x="605447" y="901700"/>
                      </a:lnTo>
                      <a:close/>
                    </a:path>
                    <a:path w="1488440" h="2197100">
                      <a:moveTo>
                        <a:pt x="649859" y="1769249"/>
                      </a:moveTo>
                      <a:lnTo>
                        <a:pt x="649490" y="1765007"/>
                      </a:lnTo>
                      <a:lnTo>
                        <a:pt x="648500" y="1763991"/>
                      </a:lnTo>
                      <a:lnTo>
                        <a:pt x="647331" y="1761794"/>
                      </a:lnTo>
                      <a:lnTo>
                        <a:pt x="645909" y="1763699"/>
                      </a:lnTo>
                      <a:lnTo>
                        <a:pt x="644359" y="1764817"/>
                      </a:lnTo>
                      <a:lnTo>
                        <a:pt x="643813" y="1769643"/>
                      </a:lnTo>
                      <a:lnTo>
                        <a:pt x="643928" y="1773262"/>
                      </a:lnTo>
                      <a:lnTo>
                        <a:pt x="644105" y="2197023"/>
                      </a:lnTo>
                      <a:lnTo>
                        <a:pt x="649516" y="2197023"/>
                      </a:lnTo>
                      <a:lnTo>
                        <a:pt x="649859" y="2190750"/>
                      </a:lnTo>
                      <a:lnTo>
                        <a:pt x="649859" y="1769249"/>
                      </a:lnTo>
                      <a:close/>
                    </a:path>
                    <a:path w="1488440" h="2197100">
                      <a:moveTo>
                        <a:pt x="733933" y="1017498"/>
                      </a:moveTo>
                      <a:lnTo>
                        <a:pt x="729056" y="1016000"/>
                      </a:lnTo>
                      <a:lnTo>
                        <a:pt x="728624" y="1016000"/>
                      </a:lnTo>
                      <a:lnTo>
                        <a:pt x="728141" y="1028700"/>
                      </a:lnTo>
                      <a:lnTo>
                        <a:pt x="727976" y="1028700"/>
                      </a:lnTo>
                      <a:lnTo>
                        <a:pt x="727938" y="2197100"/>
                      </a:lnTo>
                      <a:lnTo>
                        <a:pt x="733920" y="2197100"/>
                      </a:lnTo>
                      <a:lnTo>
                        <a:pt x="733933" y="1017498"/>
                      </a:lnTo>
                      <a:close/>
                    </a:path>
                    <a:path w="1488440" h="2197100">
                      <a:moveTo>
                        <a:pt x="740079" y="1019365"/>
                      </a:moveTo>
                      <a:lnTo>
                        <a:pt x="733933" y="1016000"/>
                      </a:lnTo>
                      <a:lnTo>
                        <a:pt x="733933" y="1017498"/>
                      </a:lnTo>
                      <a:lnTo>
                        <a:pt x="740079" y="1019365"/>
                      </a:lnTo>
                      <a:close/>
                    </a:path>
                    <a:path w="1488440" h="2197100">
                      <a:moveTo>
                        <a:pt x="1179766" y="1044282"/>
                      </a:moveTo>
                      <a:lnTo>
                        <a:pt x="1179195" y="1038618"/>
                      </a:lnTo>
                      <a:lnTo>
                        <a:pt x="1175702" y="1034237"/>
                      </a:lnTo>
                      <a:lnTo>
                        <a:pt x="1173949" y="1040409"/>
                      </a:lnTo>
                      <a:lnTo>
                        <a:pt x="1172095" y="1045692"/>
                      </a:lnTo>
                      <a:lnTo>
                        <a:pt x="1177404" y="1051242"/>
                      </a:lnTo>
                      <a:lnTo>
                        <a:pt x="1179766" y="1044282"/>
                      </a:lnTo>
                      <a:close/>
                    </a:path>
                    <a:path w="1488440" h="2197100">
                      <a:moveTo>
                        <a:pt x="1181138" y="1174800"/>
                      </a:moveTo>
                      <a:lnTo>
                        <a:pt x="1177455" y="1168298"/>
                      </a:lnTo>
                      <a:lnTo>
                        <a:pt x="1172464" y="1174623"/>
                      </a:lnTo>
                      <a:lnTo>
                        <a:pt x="1173543" y="1179753"/>
                      </a:lnTo>
                      <a:lnTo>
                        <a:pt x="1177150" y="1185037"/>
                      </a:lnTo>
                      <a:lnTo>
                        <a:pt x="1180604" y="1179944"/>
                      </a:lnTo>
                      <a:lnTo>
                        <a:pt x="1181138" y="1174800"/>
                      </a:lnTo>
                      <a:close/>
                    </a:path>
                    <a:path w="1488440" h="2197100">
                      <a:moveTo>
                        <a:pt x="1182357" y="1112634"/>
                      </a:moveTo>
                      <a:lnTo>
                        <a:pt x="1180795" y="1107440"/>
                      </a:lnTo>
                      <a:lnTo>
                        <a:pt x="1178217" y="1101839"/>
                      </a:lnTo>
                      <a:lnTo>
                        <a:pt x="1172387" y="1108176"/>
                      </a:lnTo>
                      <a:lnTo>
                        <a:pt x="1172387" y="1111897"/>
                      </a:lnTo>
                      <a:lnTo>
                        <a:pt x="1177963" y="1117981"/>
                      </a:lnTo>
                      <a:lnTo>
                        <a:pt x="1182357" y="1112634"/>
                      </a:lnTo>
                      <a:close/>
                    </a:path>
                    <a:path w="1488440" h="2197100">
                      <a:moveTo>
                        <a:pt x="1192466" y="1269809"/>
                      </a:moveTo>
                      <a:lnTo>
                        <a:pt x="1185519" y="1276489"/>
                      </a:lnTo>
                      <a:lnTo>
                        <a:pt x="1185494" y="1279893"/>
                      </a:lnTo>
                      <a:lnTo>
                        <a:pt x="1192466" y="1287830"/>
                      </a:lnTo>
                      <a:lnTo>
                        <a:pt x="1192466" y="1269809"/>
                      </a:lnTo>
                      <a:close/>
                    </a:path>
                    <a:path w="1488440" h="2197100">
                      <a:moveTo>
                        <a:pt x="1192504" y="1069886"/>
                      </a:moveTo>
                      <a:lnTo>
                        <a:pt x="1185443" y="1077912"/>
                      </a:lnTo>
                      <a:lnTo>
                        <a:pt x="1185646" y="1079639"/>
                      </a:lnTo>
                      <a:lnTo>
                        <a:pt x="1192504" y="1084046"/>
                      </a:lnTo>
                      <a:lnTo>
                        <a:pt x="1192504" y="1069886"/>
                      </a:lnTo>
                      <a:close/>
                    </a:path>
                    <a:path w="1488440" h="2197100">
                      <a:moveTo>
                        <a:pt x="1192593" y="999909"/>
                      </a:moveTo>
                      <a:lnTo>
                        <a:pt x="1185506" y="1009434"/>
                      </a:lnTo>
                      <a:lnTo>
                        <a:pt x="1185735" y="1012012"/>
                      </a:lnTo>
                      <a:lnTo>
                        <a:pt x="1192593" y="1016990"/>
                      </a:lnTo>
                      <a:lnTo>
                        <a:pt x="1192593" y="999909"/>
                      </a:lnTo>
                      <a:close/>
                    </a:path>
                    <a:path w="1488440" h="2197100">
                      <a:moveTo>
                        <a:pt x="1194041" y="944981"/>
                      </a:moveTo>
                      <a:lnTo>
                        <a:pt x="1193533" y="940054"/>
                      </a:lnTo>
                      <a:lnTo>
                        <a:pt x="1191831" y="932776"/>
                      </a:lnTo>
                      <a:lnTo>
                        <a:pt x="1185849" y="942594"/>
                      </a:lnTo>
                      <a:lnTo>
                        <a:pt x="1185875" y="942822"/>
                      </a:lnTo>
                      <a:lnTo>
                        <a:pt x="1191882" y="950442"/>
                      </a:lnTo>
                      <a:lnTo>
                        <a:pt x="1194041" y="944981"/>
                      </a:lnTo>
                      <a:close/>
                    </a:path>
                    <a:path w="1488440" h="2197100">
                      <a:moveTo>
                        <a:pt x="1194638" y="1208354"/>
                      </a:moveTo>
                      <a:lnTo>
                        <a:pt x="1191539" y="1202093"/>
                      </a:lnTo>
                      <a:lnTo>
                        <a:pt x="1185621" y="1211110"/>
                      </a:lnTo>
                      <a:lnTo>
                        <a:pt x="1185672" y="1212278"/>
                      </a:lnTo>
                      <a:lnTo>
                        <a:pt x="1192961" y="1221282"/>
                      </a:lnTo>
                      <a:lnTo>
                        <a:pt x="1192796" y="1213916"/>
                      </a:lnTo>
                      <a:lnTo>
                        <a:pt x="1194638" y="1208354"/>
                      </a:lnTo>
                      <a:close/>
                    </a:path>
                    <a:path w="1488440" h="2197100">
                      <a:moveTo>
                        <a:pt x="1214374" y="1310805"/>
                      </a:moveTo>
                      <a:lnTo>
                        <a:pt x="1212126" y="1304594"/>
                      </a:lnTo>
                      <a:lnTo>
                        <a:pt x="1206601" y="1308696"/>
                      </a:lnTo>
                      <a:lnTo>
                        <a:pt x="1211021" y="1319809"/>
                      </a:lnTo>
                      <a:lnTo>
                        <a:pt x="1214005" y="1315872"/>
                      </a:lnTo>
                      <a:lnTo>
                        <a:pt x="1214374" y="1310805"/>
                      </a:lnTo>
                      <a:close/>
                    </a:path>
                    <a:path w="1488440" h="2197100">
                      <a:moveTo>
                        <a:pt x="1215440" y="1040091"/>
                      </a:moveTo>
                      <a:lnTo>
                        <a:pt x="1211567" y="1032484"/>
                      </a:lnTo>
                      <a:lnTo>
                        <a:pt x="1207503" y="1044879"/>
                      </a:lnTo>
                      <a:lnTo>
                        <a:pt x="1212659" y="1050721"/>
                      </a:lnTo>
                      <a:lnTo>
                        <a:pt x="1215364" y="1045121"/>
                      </a:lnTo>
                      <a:lnTo>
                        <a:pt x="1215440" y="1040091"/>
                      </a:lnTo>
                      <a:close/>
                    </a:path>
                    <a:path w="1488440" h="2197100">
                      <a:moveTo>
                        <a:pt x="1215478" y="1174826"/>
                      </a:moveTo>
                      <a:lnTo>
                        <a:pt x="1211503" y="1167930"/>
                      </a:lnTo>
                      <a:lnTo>
                        <a:pt x="1207198" y="1174597"/>
                      </a:lnTo>
                      <a:lnTo>
                        <a:pt x="1208163" y="1179715"/>
                      </a:lnTo>
                      <a:lnTo>
                        <a:pt x="1211173" y="1184922"/>
                      </a:lnTo>
                      <a:lnTo>
                        <a:pt x="1215275" y="1179893"/>
                      </a:lnTo>
                      <a:lnTo>
                        <a:pt x="1215478" y="1174826"/>
                      </a:lnTo>
                      <a:close/>
                    </a:path>
                    <a:path w="1488440" h="2197100">
                      <a:moveTo>
                        <a:pt x="1216063" y="1110996"/>
                      </a:moveTo>
                      <a:lnTo>
                        <a:pt x="1215948" y="1107694"/>
                      </a:lnTo>
                      <a:lnTo>
                        <a:pt x="1210132" y="1102017"/>
                      </a:lnTo>
                      <a:lnTo>
                        <a:pt x="1207897" y="1107579"/>
                      </a:lnTo>
                      <a:lnTo>
                        <a:pt x="1207274" y="1112697"/>
                      </a:lnTo>
                      <a:lnTo>
                        <a:pt x="1210564" y="1118298"/>
                      </a:lnTo>
                      <a:lnTo>
                        <a:pt x="1216063" y="1110996"/>
                      </a:lnTo>
                      <a:close/>
                    </a:path>
                    <a:path w="1488440" h="2197100">
                      <a:moveTo>
                        <a:pt x="1216215" y="978103"/>
                      </a:moveTo>
                      <a:lnTo>
                        <a:pt x="1214793" y="972921"/>
                      </a:lnTo>
                      <a:lnTo>
                        <a:pt x="1212354" y="966152"/>
                      </a:lnTo>
                      <a:lnTo>
                        <a:pt x="1205547" y="972362"/>
                      </a:lnTo>
                      <a:lnTo>
                        <a:pt x="1208024" y="977620"/>
                      </a:lnTo>
                      <a:lnTo>
                        <a:pt x="1210716" y="984402"/>
                      </a:lnTo>
                      <a:lnTo>
                        <a:pt x="1216215" y="978103"/>
                      </a:lnTo>
                      <a:close/>
                    </a:path>
                    <a:path w="1488440" h="2197100">
                      <a:moveTo>
                        <a:pt x="1216685" y="1241552"/>
                      </a:moveTo>
                      <a:lnTo>
                        <a:pt x="1210144" y="1235557"/>
                      </a:lnTo>
                      <a:lnTo>
                        <a:pt x="1207185" y="1250391"/>
                      </a:lnTo>
                      <a:lnTo>
                        <a:pt x="1213053" y="1253413"/>
                      </a:lnTo>
                      <a:lnTo>
                        <a:pt x="1214310" y="1246949"/>
                      </a:lnTo>
                      <a:lnTo>
                        <a:pt x="1216685" y="1241552"/>
                      </a:lnTo>
                      <a:close/>
                    </a:path>
                    <a:path w="1488440" h="2197100">
                      <a:moveTo>
                        <a:pt x="1227607" y="1007503"/>
                      </a:moveTo>
                      <a:lnTo>
                        <a:pt x="1224292" y="1000353"/>
                      </a:lnTo>
                      <a:lnTo>
                        <a:pt x="1221168" y="1007097"/>
                      </a:lnTo>
                      <a:lnTo>
                        <a:pt x="1221676" y="1012126"/>
                      </a:lnTo>
                      <a:lnTo>
                        <a:pt x="1223149" y="1017612"/>
                      </a:lnTo>
                      <a:lnTo>
                        <a:pt x="1227226" y="1013256"/>
                      </a:lnTo>
                      <a:lnTo>
                        <a:pt x="1227607" y="1007503"/>
                      </a:lnTo>
                      <a:close/>
                    </a:path>
                    <a:path w="1488440" h="2197100">
                      <a:moveTo>
                        <a:pt x="1228940" y="1217930"/>
                      </a:moveTo>
                      <a:lnTo>
                        <a:pt x="1228204" y="1213485"/>
                      </a:lnTo>
                      <a:lnTo>
                        <a:pt x="1227569" y="1207236"/>
                      </a:lnTo>
                      <a:lnTo>
                        <a:pt x="1225905" y="1204925"/>
                      </a:lnTo>
                      <a:lnTo>
                        <a:pt x="1224889" y="1202512"/>
                      </a:lnTo>
                      <a:lnTo>
                        <a:pt x="1222819" y="1203109"/>
                      </a:lnTo>
                      <a:lnTo>
                        <a:pt x="1222819" y="1219720"/>
                      </a:lnTo>
                      <a:lnTo>
                        <a:pt x="1228940" y="1217930"/>
                      </a:lnTo>
                      <a:close/>
                    </a:path>
                    <a:path w="1488440" h="2197100">
                      <a:moveTo>
                        <a:pt x="1229614" y="1346669"/>
                      </a:moveTo>
                      <a:lnTo>
                        <a:pt x="1229499" y="1344180"/>
                      </a:lnTo>
                      <a:lnTo>
                        <a:pt x="1223543" y="1337602"/>
                      </a:lnTo>
                      <a:lnTo>
                        <a:pt x="1221981" y="1341551"/>
                      </a:lnTo>
                      <a:lnTo>
                        <a:pt x="1222209" y="1346530"/>
                      </a:lnTo>
                      <a:lnTo>
                        <a:pt x="1224229" y="1352562"/>
                      </a:lnTo>
                      <a:lnTo>
                        <a:pt x="1229614" y="1346669"/>
                      </a:lnTo>
                      <a:close/>
                    </a:path>
                    <a:path w="1488440" h="2197100">
                      <a:moveTo>
                        <a:pt x="1229614" y="1277505"/>
                      </a:moveTo>
                      <a:lnTo>
                        <a:pt x="1221346" y="1270736"/>
                      </a:lnTo>
                      <a:lnTo>
                        <a:pt x="1222692" y="1287513"/>
                      </a:lnTo>
                      <a:lnTo>
                        <a:pt x="1229563" y="1280490"/>
                      </a:lnTo>
                      <a:lnTo>
                        <a:pt x="1229614" y="1277505"/>
                      </a:lnTo>
                      <a:close/>
                    </a:path>
                    <a:path w="1488440" h="2197100">
                      <a:moveTo>
                        <a:pt x="1229614" y="1082675"/>
                      </a:moveTo>
                      <a:lnTo>
                        <a:pt x="1227937" y="1077645"/>
                      </a:lnTo>
                      <a:lnTo>
                        <a:pt x="1227683" y="1072045"/>
                      </a:lnTo>
                      <a:lnTo>
                        <a:pt x="1225702" y="1070622"/>
                      </a:lnTo>
                      <a:lnTo>
                        <a:pt x="1222921" y="1066952"/>
                      </a:lnTo>
                      <a:lnTo>
                        <a:pt x="1222921" y="1085062"/>
                      </a:lnTo>
                      <a:lnTo>
                        <a:pt x="1229614" y="1082675"/>
                      </a:lnTo>
                      <a:close/>
                    </a:path>
                    <a:path w="1488440" h="2197100">
                      <a:moveTo>
                        <a:pt x="1229652" y="941959"/>
                      </a:moveTo>
                      <a:lnTo>
                        <a:pt x="1229512" y="938758"/>
                      </a:lnTo>
                      <a:lnTo>
                        <a:pt x="1222756" y="934834"/>
                      </a:lnTo>
                      <a:lnTo>
                        <a:pt x="1222756" y="951687"/>
                      </a:lnTo>
                      <a:lnTo>
                        <a:pt x="1229652" y="941959"/>
                      </a:lnTo>
                      <a:close/>
                    </a:path>
                    <a:path w="1488440" h="2197100">
                      <a:moveTo>
                        <a:pt x="1246657" y="1180160"/>
                      </a:moveTo>
                      <a:lnTo>
                        <a:pt x="1246378" y="1174762"/>
                      </a:lnTo>
                      <a:lnTo>
                        <a:pt x="1243888" y="1169822"/>
                      </a:lnTo>
                      <a:lnTo>
                        <a:pt x="1241247" y="1175143"/>
                      </a:lnTo>
                      <a:lnTo>
                        <a:pt x="1239456" y="1180426"/>
                      </a:lnTo>
                      <a:lnTo>
                        <a:pt x="1244739" y="1186027"/>
                      </a:lnTo>
                      <a:lnTo>
                        <a:pt x="1246657" y="1180160"/>
                      </a:lnTo>
                      <a:close/>
                    </a:path>
                    <a:path w="1488440" h="2197100">
                      <a:moveTo>
                        <a:pt x="1247368" y="1244701"/>
                      </a:moveTo>
                      <a:lnTo>
                        <a:pt x="1246974" y="1239367"/>
                      </a:lnTo>
                      <a:lnTo>
                        <a:pt x="1245146" y="1237996"/>
                      </a:lnTo>
                      <a:lnTo>
                        <a:pt x="1244079" y="1236548"/>
                      </a:lnTo>
                      <a:lnTo>
                        <a:pt x="1242212" y="1242339"/>
                      </a:lnTo>
                      <a:lnTo>
                        <a:pt x="1239532" y="1247597"/>
                      </a:lnTo>
                      <a:lnTo>
                        <a:pt x="1243203" y="1252410"/>
                      </a:lnTo>
                      <a:lnTo>
                        <a:pt x="1246657" y="1252385"/>
                      </a:lnTo>
                      <a:lnTo>
                        <a:pt x="1246847" y="1248549"/>
                      </a:lnTo>
                      <a:lnTo>
                        <a:pt x="1247368" y="1244701"/>
                      </a:lnTo>
                      <a:close/>
                    </a:path>
                    <a:path w="1488440" h="2197100">
                      <a:moveTo>
                        <a:pt x="1248410" y="1444396"/>
                      </a:moveTo>
                      <a:lnTo>
                        <a:pt x="1244955" y="1437830"/>
                      </a:lnTo>
                      <a:lnTo>
                        <a:pt x="1239647" y="1444066"/>
                      </a:lnTo>
                      <a:lnTo>
                        <a:pt x="1241183" y="1449260"/>
                      </a:lnTo>
                      <a:lnTo>
                        <a:pt x="1244333" y="1454518"/>
                      </a:lnTo>
                      <a:lnTo>
                        <a:pt x="1248067" y="1449438"/>
                      </a:lnTo>
                      <a:lnTo>
                        <a:pt x="1248410" y="1444396"/>
                      </a:lnTo>
                      <a:close/>
                    </a:path>
                    <a:path w="1488440" h="2197100">
                      <a:moveTo>
                        <a:pt x="1248422" y="1107516"/>
                      </a:moveTo>
                      <a:lnTo>
                        <a:pt x="1243990" y="1102461"/>
                      </a:lnTo>
                      <a:lnTo>
                        <a:pt x="1241018" y="1107516"/>
                      </a:lnTo>
                      <a:lnTo>
                        <a:pt x="1240332" y="1112558"/>
                      </a:lnTo>
                      <a:lnTo>
                        <a:pt x="1244676" y="1117612"/>
                      </a:lnTo>
                      <a:lnTo>
                        <a:pt x="1247686" y="1112558"/>
                      </a:lnTo>
                      <a:lnTo>
                        <a:pt x="1248422" y="1107516"/>
                      </a:lnTo>
                      <a:close/>
                    </a:path>
                    <a:path w="1488440" h="2197100">
                      <a:moveTo>
                        <a:pt x="1248498" y="1376921"/>
                      </a:moveTo>
                      <a:lnTo>
                        <a:pt x="1244219" y="1370063"/>
                      </a:lnTo>
                      <a:lnTo>
                        <a:pt x="1240078" y="1376857"/>
                      </a:lnTo>
                      <a:lnTo>
                        <a:pt x="1240929" y="1381975"/>
                      </a:lnTo>
                      <a:lnTo>
                        <a:pt x="1244092" y="1387144"/>
                      </a:lnTo>
                      <a:lnTo>
                        <a:pt x="1247952" y="1382001"/>
                      </a:lnTo>
                      <a:lnTo>
                        <a:pt x="1248498" y="1376921"/>
                      </a:lnTo>
                      <a:close/>
                    </a:path>
                    <a:path w="1488440" h="2197100">
                      <a:moveTo>
                        <a:pt x="1248498" y="1309509"/>
                      </a:moveTo>
                      <a:lnTo>
                        <a:pt x="1244041" y="1304658"/>
                      </a:lnTo>
                      <a:lnTo>
                        <a:pt x="1241590" y="1310005"/>
                      </a:lnTo>
                      <a:lnTo>
                        <a:pt x="1239024" y="1315478"/>
                      </a:lnTo>
                      <a:lnTo>
                        <a:pt x="1245463" y="1321003"/>
                      </a:lnTo>
                      <a:lnTo>
                        <a:pt x="1247902" y="1314602"/>
                      </a:lnTo>
                      <a:lnTo>
                        <a:pt x="1248498" y="1309509"/>
                      </a:lnTo>
                      <a:close/>
                    </a:path>
                    <a:path w="1488440" h="2197100">
                      <a:moveTo>
                        <a:pt x="1249514" y="972159"/>
                      </a:moveTo>
                      <a:lnTo>
                        <a:pt x="1243533" y="966216"/>
                      </a:lnTo>
                      <a:lnTo>
                        <a:pt x="1240536" y="972718"/>
                      </a:lnTo>
                      <a:lnTo>
                        <a:pt x="1240358" y="977760"/>
                      </a:lnTo>
                      <a:lnTo>
                        <a:pt x="1245031" y="982700"/>
                      </a:lnTo>
                      <a:lnTo>
                        <a:pt x="1246568" y="977557"/>
                      </a:lnTo>
                      <a:lnTo>
                        <a:pt x="1249514" y="972159"/>
                      </a:lnTo>
                      <a:close/>
                    </a:path>
                    <a:path w="1488440" h="2197100">
                      <a:moveTo>
                        <a:pt x="1249756" y="1039355"/>
                      </a:moveTo>
                      <a:lnTo>
                        <a:pt x="1243507" y="1034148"/>
                      </a:lnTo>
                      <a:lnTo>
                        <a:pt x="1241882" y="1040498"/>
                      </a:lnTo>
                      <a:lnTo>
                        <a:pt x="1242428" y="1045857"/>
                      </a:lnTo>
                      <a:lnTo>
                        <a:pt x="1245133" y="1050239"/>
                      </a:lnTo>
                      <a:lnTo>
                        <a:pt x="1247089" y="1044892"/>
                      </a:lnTo>
                      <a:lnTo>
                        <a:pt x="1249756" y="1039355"/>
                      </a:lnTo>
                      <a:close/>
                    </a:path>
                    <a:path w="1488440" h="2197100">
                      <a:moveTo>
                        <a:pt x="1261706" y="1007287"/>
                      </a:moveTo>
                      <a:lnTo>
                        <a:pt x="1257681" y="1000328"/>
                      </a:lnTo>
                      <a:lnTo>
                        <a:pt x="1253426" y="1007122"/>
                      </a:lnTo>
                      <a:lnTo>
                        <a:pt x="1254290" y="1012202"/>
                      </a:lnTo>
                      <a:lnTo>
                        <a:pt x="1257452" y="1017358"/>
                      </a:lnTo>
                      <a:lnTo>
                        <a:pt x="1261364" y="1012342"/>
                      </a:lnTo>
                      <a:lnTo>
                        <a:pt x="1261706" y="1007287"/>
                      </a:lnTo>
                      <a:close/>
                    </a:path>
                    <a:path w="1488440" h="2197100">
                      <a:moveTo>
                        <a:pt x="1261783" y="1409928"/>
                      </a:moveTo>
                      <a:lnTo>
                        <a:pt x="1257566" y="1401787"/>
                      </a:lnTo>
                      <a:lnTo>
                        <a:pt x="1254328" y="1410030"/>
                      </a:lnTo>
                      <a:lnTo>
                        <a:pt x="1253223" y="1415122"/>
                      </a:lnTo>
                      <a:lnTo>
                        <a:pt x="1258862" y="1422666"/>
                      </a:lnTo>
                      <a:lnTo>
                        <a:pt x="1260817" y="1414932"/>
                      </a:lnTo>
                      <a:lnTo>
                        <a:pt x="1261783" y="1409928"/>
                      </a:lnTo>
                      <a:close/>
                    </a:path>
                    <a:path w="1488440" h="2197100">
                      <a:moveTo>
                        <a:pt x="1261960" y="1142034"/>
                      </a:moveTo>
                      <a:lnTo>
                        <a:pt x="1257033" y="1137335"/>
                      </a:lnTo>
                      <a:lnTo>
                        <a:pt x="1254582" y="1142631"/>
                      </a:lnTo>
                      <a:lnTo>
                        <a:pt x="1253490" y="1147775"/>
                      </a:lnTo>
                      <a:lnTo>
                        <a:pt x="1258049" y="1154480"/>
                      </a:lnTo>
                      <a:lnTo>
                        <a:pt x="1261198" y="1147089"/>
                      </a:lnTo>
                      <a:lnTo>
                        <a:pt x="1261960" y="1142034"/>
                      </a:lnTo>
                      <a:close/>
                    </a:path>
                    <a:path w="1488440" h="2197100">
                      <a:moveTo>
                        <a:pt x="1262164" y="1343431"/>
                      </a:moveTo>
                      <a:lnTo>
                        <a:pt x="1256576" y="1336916"/>
                      </a:lnTo>
                      <a:lnTo>
                        <a:pt x="1253820" y="1342440"/>
                      </a:lnTo>
                      <a:lnTo>
                        <a:pt x="1253744" y="1347470"/>
                      </a:lnTo>
                      <a:lnTo>
                        <a:pt x="1256525" y="1353070"/>
                      </a:lnTo>
                      <a:lnTo>
                        <a:pt x="1262164" y="1346619"/>
                      </a:lnTo>
                      <a:lnTo>
                        <a:pt x="1262164" y="1343431"/>
                      </a:lnTo>
                      <a:close/>
                    </a:path>
                    <a:path w="1488440" h="2197100">
                      <a:moveTo>
                        <a:pt x="1262494" y="1476806"/>
                      </a:moveTo>
                      <a:lnTo>
                        <a:pt x="1257401" y="1471180"/>
                      </a:lnTo>
                      <a:lnTo>
                        <a:pt x="1255395" y="1476971"/>
                      </a:lnTo>
                      <a:lnTo>
                        <a:pt x="1255649" y="1482331"/>
                      </a:lnTo>
                      <a:lnTo>
                        <a:pt x="1258163" y="1487271"/>
                      </a:lnTo>
                      <a:lnTo>
                        <a:pt x="1260716" y="1482039"/>
                      </a:lnTo>
                      <a:lnTo>
                        <a:pt x="1262494" y="1476806"/>
                      </a:lnTo>
                      <a:close/>
                    </a:path>
                    <a:path w="1488440" h="2197100">
                      <a:moveTo>
                        <a:pt x="1262507" y="1079500"/>
                      </a:moveTo>
                      <a:lnTo>
                        <a:pt x="1262303" y="1073378"/>
                      </a:lnTo>
                      <a:lnTo>
                        <a:pt x="1255699" y="1069797"/>
                      </a:lnTo>
                      <a:lnTo>
                        <a:pt x="1255699" y="1085773"/>
                      </a:lnTo>
                      <a:lnTo>
                        <a:pt x="1262507" y="1079500"/>
                      </a:lnTo>
                      <a:close/>
                    </a:path>
                    <a:path w="1488440" h="2197100">
                      <a:moveTo>
                        <a:pt x="1262595" y="1211059"/>
                      </a:moveTo>
                      <a:lnTo>
                        <a:pt x="1262329" y="1207668"/>
                      </a:lnTo>
                      <a:lnTo>
                        <a:pt x="1255331" y="1203312"/>
                      </a:lnTo>
                      <a:lnTo>
                        <a:pt x="1255331" y="1221625"/>
                      </a:lnTo>
                      <a:lnTo>
                        <a:pt x="1262595" y="1211059"/>
                      </a:lnTo>
                      <a:close/>
                    </a:path>
                    <a:path w="1488440" h="2197100">
                      <a:moveTo>
                        <a:pt x="1262659" y="939495"/>
                      </a:moveTo>
                      <a:lnTo>
                        <a:pt x="1256906" y="933551"/>
                      </a:lnTo>
                      <a:lnTo>
                        <a:pt x="1253845" y="940041"/>
                      </a:lnTo>
                      <a:lnTo>
                        <a:pt x="1253705" y="945095"/>
                      </a:lnTo>
                      <a:lnTo>
                        <a:pt x="1257960" y="950074"/>
                      </a:lnTo>
                      <a:lnTo>
                        <a:pt x="1260627" y="944816"/>
                      </a:lnTo>
                      <a:lnTo>
                        <a:pt x="1262659" y="939495"/>
                      </a:lnTo>
                      <a:close/>
                    </a:path>
                    <a:path w="1488440" h="2197100">
                      <a:moveTo>
                        <a:pt x="1279131" y="966584"/>
                      </a:moveTo>
                      <a:lnTo>
                        <a:pt x="1274813" y="972146"/>
                      </a:lnTo>
                      <a:lnTo>
                        <a:pt x="1274813" y="977480"/>
                      </a:lnTo>
                      <a:lnTo>
                        <a:pt x="1279131" y="982586"/>
                      </a:lnTo>
                      <a:lnTo>
                        <a:pt x="1279131" y="966584"/>
                      </a:lnTo>
                      <a:close/>
                    </a:path>
                    <a:path w="1488440" h="2197100">
                      <a:moveTo>
                        <a:pt x="1279144" y="1506855"/>
                      </a:moveTo>
                      <a:lnTo>
                        <a:pt x="1274826" y="1512252"/>
                      </a:lnTo>
                      <a:lnTo>
                        <a:pt x="1274826" y="1517586"/>
                      </a:lnTo>
                      <a:lnTo>
                        <a:pt x="1279144" y="1522882"/>
                      </a:lnTo>
                      <a:lnTo>
                        <a:pt x="1279144" y="1506855"/>
                      </a:lnTo>
                      <a:close/>
                    </a:path>
                    <a:path w="1488440" h="2197100">
                      <a:moveTo>
                        <a:pt x="1280642" y="1573428"/>
                      </a:moveTo>
                      <a:lnTo>
                        <a:pt x="1272286" y="1577174"/>
                      </a:lnTo>
                      <a:lnTo>
                        <a:pt x="1271993" y="1582077"/>
                      </a:lnTo>
                      <a:lnTo>
                        <a:pt x="1279258" y="1589659"/>
                      </a:lnTo>
                      <a:lnTo>
                        <a:pt x="1280642" y="1573428"/>
                      </a:lnTo>
                      <a:close/>
                    </a:path>
                    <a:path w="1488440" h="2197100">
                      <a:moveTo>
                        <a:pt x="1280858" y="1045210"/>
                      </a:moveTo>
                      <a:lnTo>
                        <a:pt x="1280642" y="1040269"/>
                      </a:lnTo>
                      <a:lnTo>
                        <a:pt x="1278166" y="1034237"/>
                      </a:lnTo>
                      <a:lnTo>
                        <a:pt x="1272705" y="1043762"/>
                      </a:lnTo>
                      <a:lnTo>
                        <a:pt x="1272755" y="1044841"/>
                      </a:lnTo>
                      <a:lnTo>
                        <a:pt x="1278394" y="1050721"/>
                      </a:lnTo>
                      <a:lnTo>
                        <a:pt x="1280858" y="1045210"/>
                      </a:lnTo>
                      <a:close/>
                    </a:path>
                    <a:path w="1488440" h="2197100">
                      <a:moveTo>
                        <a:pt x="1281176" y="1180007"/>
                      </a:moveTo>
                      <a:lnTo>
                        <a:pt x="1280668" y="1174889"/>
                      </a:lnTo>
                      <a:lnTo>
                        <a:pt x="1278407" y="1169289"/>
                      </a:lnTo>
                      <a:lnTo>
                        <a:pt x="1272501" y="1175232"/>
                      </a:lnTo>
                      <a:lnTo>
                        <a:pt x="1272425" y="1178585"/>
                      </a:lnTo>
                      <a:lnTo>
                        <a:pt x="1278039" y="1185583"/>
                      </a:lnTo>
                      <a:lnTo>
                        <a:pt x="1281176" y="1180007"/>
                      </a:lnTo>
                      <a:close/>
                    </a:path>
                    <a:path w="1488440" h="2197100">
                      <a:moveTo>
                        <a:pt x="1281798" y="1381582"/>
                      </a:moveTo>
                      <a:lnTo>
                        <a:pt x="1281010" y="1376667"/>
                      </a:lnTo>
                      <a:lnTo>
                        <a:pt x="1278001" y="1371295"/>
                      </a:lnTo>
                      <a:lnTo>
                        <a:pt x="1272451" y="1378623"/>
                      </a:lnTo>
                      <a:lnTo>
                        <a:pt x="1272590" y="1380731"/>
                      </a:lnTo>
                      <a:lnTo>
                        <a:pt x="1278877" y="1387119"/>
                      </a:lnTo>
                      <a:lnTo>
                        <a:pt x="1281798" y="1381582"/>
                      </a:lnTo>
                      <a:close/>
                    </a:path>
                    <a:path w="1488440" h="2197100">
                      <a:moveTo>
                        <a:pt x="1282776" y="1107655"/>
                      </a:moveTo>
                      <a:lnTo>
                        <a:pt x="1277378" y="1101610"/>
                      </a:lnTo>
                      <a:lnTo>
                        <a:pt x="1273251" y="1107782"/>
                      </a:lnTo>
                      <a:lnTo>
                        <a:pt x="1272400" y="1112799"/>
                      </a:lnTo>
                      <a:lnTo>
                        <a:pt x="1277861" y="1119339"/>
                      </a:lnTo>
                      <a:lnTo>
                        <a:pt x="1280452" y="1112697"/>
                      </a:lnTo>
                      <a:lnTo>
                        <a:pt x="1282776" y="1107655"/>
                      </a:lnTo>
                      <a:close/>
                    </a:path>
                    <a:path w="1488440" h="2197100">
                      <a:moveTo>
                        <a:pt x="1283157" y="1309662"/>
                      </a:moveTo>
                      <a:lnTo>
                        <a:pt x="1278420" y="1303858"/>
                      </a:lnTo>
                      <a:lnTo>
                        <a:pt x="1272044" y="1306029"/>
                      </a:lnTo>
                      <a:lnTo>
                        <a:pt x="1274203" y="1310716"/>
                      </a:lnTo>
                      <a:lnTo>
                        <a:pt x="1274406" y="1316177"/>
                      </a:lnTo>
                      <a:lnTo>
                        <a:pt x="1276553" y="1318018"/>
                      </a:lnTo>
                      <a:lnTo>
                        <a:pt x="1277772" y="1319872"/>
                      </a:lnTo>
                      <a:lnTo>
                        <a:pt x="1278712" y="1314462"/>
                      </a:lnTo>
                      <a:lnTo>
                        <a:pt x="1283157" y="1309662"/>
                      </a:lnTo>
                      <a:close/>
                    </a:path>
                    <a:path w="1488440" h="2197100">
                      <a:moveTo>
                        <a:pt x="1292733" y="1269898"/>
                      </a:moveTo>
                      <a:lnTo>
                        <a:pt x="1286535" y="1271651"/>
                      </a:lnTo>
                      <a:lnTo>
                        <a:pt x="1287386" y="1276121"/>
                      </a:lnTo>
                      <a:lnTo>
                        <a:pt x="1287983" y="1282344"/>
                      </a:lnTo>
                      <a:lnTo>
                        <a:pt x="1289621" y="1284706"/>
                      </a:lnTo>
                      <a:lnTo>
                        <a:pt x="1290637" y="1287145"/>
                      </a:lnTo>
                      <a:lnTo>
                        <a:pt x="1292733" y="1286573"/>
                      </a:lnTo>
                      <a:lnTo>
                        <a:pt x="1292733" y="1269923"/>
                      </a:lnTo>
                      <a:close/>
                    </a:path>
                    <a:path w="1488440" h="2197100">
                      <a:moveTo>
                        <a:pt x="1294028" y="1136434"/>
                      </a:moveTo>
                      <a:lnTo>
                        <a:pt x="1286167" y="1140015"/>
                      </a:lnTo>
                      <a:lnTo>
                        <a:pt x="1285824" y="1142555"/>
                      </a:lnTo>
                      <a:lnTo>
                        <a:pt x="1292910" y="1151877"/>
                      </a:lnTo>
                      <a:lnTo>
                        <a:pt x="1293253" y="1146924"/>
                      </a:lnTo>
                      <a:lnTo>
                        <a:pt x="1294028" y="1136434"/>
                      </a:lnTo>
                      <a:close/>
                    </a:path>
                    <a:path w="1488440" h="2197100">
                      <a:moveTo>
                        <a:pt x="1294396" y="1074572"/>
                      </a:moveTo>
                      <a:lnTo>
                        <a:pt x="1291107" y="1067727"/>
                      </a:lnTo>
                      <a:lnTo>
                        <a:pt x="1289481" y="1071105"/>
                      </a:lnTo>
                      <a:lnTo>
                        <a:pt x="1287843" y="1073035"/>
                      </a:lnTo>
                      <a:lnTo>
                        <a:pt x="1287449" y="1078763"/>
                      </a:lnTo>
                      <a:lnTo>
                        <a:pt x="1286433" y="1083271"/>
                      </a:lnTo>
                      <a:lnTo>
                        <a:pt x="1292415" y="1084757"/>
                      </a:lnTo>
                      <a:lnTo>
                        <a:pt x="1293850" y="1079550"/>
                      </a:lnTo>
                      <a:lnTo>
                        <a:pt x="1294396" y="1074572"/>
                      </a:lnTo>
                      <a:close/>
                    </a:path>
                    <a:path w="1488440" h="2197100">
                      <a:moveTo>
                        <a:pt x="1295146" y="1006602"/>
                      </a:moveTo>
                      <a:lnTo>
                        <a:pt x="1290027" y="1000607"/>
                      </a:lnTo>
                      <a:lnTo>
                        <a:pt x="1286535" y="1007579"/>
                      </a:lnTo>
                      <a:lnTo>
                        <a:pt x="1286446" y="1012469"/>
                      </a:lnTo>
                      <a:lnTo>
                        <a:pt x="1292567" y="1019822"/>
                      </a:lnTo>
                      <a:lnTo>
                        <a:pt x="1293329" y="1011809"/>
                      </a:lnTo>
                      <a:lnTo>
                        <a:pt x="1295146" y="1006602"/>
                      </a:lnTo>
                      <a:close/>
                    </a:path>
                    <a:path w="1488440" h="2197100">
                      <a:moveTo>
                        <a:pt x="1295882" y="1347749"/>
                      </a:moveTo>
                      <a:lnTo>
                        <a:pt x="1294434" y="1342656"/>
                      </a:lnTo>
                      <a:lnTo>
                        <a:pt x="1291894" y="1337094"/>
                      </a:lnTo>
                      <a:lnTo>
                        <a:pt x="1286141" y="1344828"/>
                      </a:lnTo>
                      <a:lnTo>
                        <a:pt x="1286116" y="1345704"/>
                      </a:lnTo>
                      <a:lnTo>
                        <a:pt x="1291259" y="1353007"/>
                      </a:lnTo>
                      <a:lnTo>
                        <a:pt x="1295882" y="1347749"/>
                      </a:lnTo>
                      <a:close/>
                    </a:path>
                    <a:path w="1488440" h="2197100">
                      <a:moveTo>
                        <a:pt x="1295920" y="1550136"/>
                      </a:moveTo>
                      <a:lnTo>
                        <a:pt x="1294447" y="1545043"/>
                      </a:lnTo>
                      <a:lnTo>
                        <a:pt x="1291564" y="1538706"/>
                      </a:lnTo>
                      <a:lnTo>
                        <a:pt x="1286230" y="1548257"/>
                      </a:lnTo>
                      <a:lnTo>
                        <a:pt x="1286230" y="1548866"/>
                      </a:lnTo>
                      <a:lnTo>
                        <a:pt x="1291297" y="1555115"/>
                      </a:lnTo>
                      <a:lnTo>
                        <a:pt x="1295920" y="1550136"/>
                      </a:lnTo>
                      <a:close/>
                    </a:path>
                    <a:path w="1488440" h="2197100">
                      <a:moveTo>
                        <a:pt x="1296314" y="1214145"/>
                      </a:moveTo>
                      <a:lnTo>
                        <a:pt x="1291577" y="1201534"/>
                      </a:lnTo>
                      <a:lnTo>
                        <a:pt x="1286014" y="1208544"/>
                      </a:lnTo>
                      <a:lnTo>
                        <a:pt x="1285798" y="1214158"/>
                      </a:lnTo>
                      <a:lnTo>
                        <a:pt x="1291526" y="1220520"/>
                      </a:lnTo>
                      <a:lnTo>
                        <a:pt x="1296314" y="1214145"/>
                      </a:lnTo>
                      <a:close/>
                    </a:path>
                    <a:path w="1488440" h="2197100">
                      <a:moveTo>
                        <a:pt x="1315821" y="1506880"/>
                      </a:moveTo>
                      <a:lnTo>
                        <a:pt x="1310805" y="1506677"/>
                      </a:lnTo>
                      <a:lnTo>
                        <a:pt x="1308354" y="1513700"/>
                      </a:lnTo>
                      <a:lnTo>
                        <a:pt x="1308506" y="1513725"/>
                      </a:lnTo>
                      <a:lnTo>
                        <a:pt x="1310144" y="1521853"/>
                      </a:lnTo>
                      <a:lnTo>
                        <a:pt x="1314792" y="1520723"/>
                      </a:lnTo>
                      <a:lnTo>
                        <a:pt x="1314881" y="1517142"/>
                      </a:lnTo>
                      <a:lnTo>
                        <a:pt x="1314513" y="1510741"/>
                      </a:lnTo>
                      <a:lnTo>
                        <a:pt x="1315821" y="1506880"/>
                      </a:lnTo>
                      <a:close/>
                    </a:path>
                    <a:path w="1488440" h="2197100">
                      <a:moveTo>
                        <a:pt x="1315847" y="1178585"/>
                      </a:moveTo>
                      <a:lnTo>
                        <a:pt x="1310906" y="1167295"/>
                      </a:lnTo>
                      <a:lnTo>
                        <a:pt x="1308227" y="1174915"/>
                      </a:lnTo>
                      <a:lnTo>
                        <a:pt x="1307617" y="1180058"/>
                      </a:lnTo>
                      <a:lnTo>
                        <a:pt x="1310741" y="1185748"/>
                      </a:lnTo>
                      <a:lnTo>
                        <a:pt x="1315847" y="1178699"/>
                      </a:lnTo>
                      <a:close/>
                    </a:path>
                    <a:path w="1488440" h="2197100">
                      <a:moveTo>
                        <a:pt x="1315847" y="1111072"/>
                      </a:moveTo>
                      <a:lnTo>
                        <a:pt x="1310970" y="1100048"/>
                      </a:lnTo>
                      <a:lnTo>
                        <a:pt x="1308252" y="1107554"/>
                      </a:lnTo>
                      <a:lnTo>
                        <a:pt x="1307541" y="1112697"/>
                      </a:lnTo>
                      <a:lnTo>
                        <a:pt x="1310767" y="1118438"/>
                      </a:lnTo>
                      <a:lnTo>
                        <a:pt x="1315847" y="1111186"/>
                      </a:lnTo>
                      <a:close/>
                    </a:path>
                    <a:path w="1488440" h="2197100">
                      <a:moveTo>
                        <a:pt x="1316215" y="1446949"/>
                      </a:moveTo>
                      <a:lnTo>
                        <a:pt x="1316050" y="1444053"/>
                      </a:lnTo>
                      <a:lnTo>
                        <a:pt x="1310525" y="1439392"/>
                      </a:lnTo>
                      <a:lnTo>
                        <a:pt x="1309192" y="1445094"/>
                      </a:lnTo>
                      <a:lnTo>
                        <a:pt x="1309497" y="1450174"/>
                      </a:lnTo>
                      <a:lnTo>
                        <a:pt x="1311427" y="1454632"/>
                      </a:lnTo>
                      <a:lnTo>
                        <a:pt x="1316215" y="1446949"/>
                      </a:lnTo>
                      <a:close/>
                    </a:path>
                    <a:path w="1488440" h="2197100">
                      <a:moveTo>
                        <a:pt x="1316215" y="1243965"/>
                      </a:moveTo>
                      <a:lnTo>
                        <a:pt x="1315986" y="1241361"/>
                      </a:lnTo>
                      <a:lnTo>
                        <a:pt x="1309611" y="1236662"/>
                      </a:lnTo>
                      <a:lnTo>
                        <a:pt x="1309611" y="1252207"/>
                      </a:lnTo>
                      <a:lnTo>
                        <a:pt x="1316215" y="1243965"/>
                      </a:lnTo>
                      <a:close/>
                    </a:path>
                    <a:path w="1488440" h="2197100">
                      <a:moveTo>
                        <a:pt x="1316837" y="1376489"/>
                      </a:moveTo>
                      <a:lnTo>
                        <a:pt x="1310474" y="1370380"/>
                      </a:lnTo>
                      <a:lnTo>
                        <a:pt x="1308658" y="1377264"/>
                      </a:lnTo>
                      <a:lnTo>
                        <a:pt x="1306957" y="1382547"/>
                      </a:lnTo>
                      <a:lnTo>
                        <a:pt x="1312672" y="1389087"/>
                      </a:lnTo>
                      <a:lnTo>
                        <a:pt x="1314716" y="1381785"/>
                      </a:lnTo>
                      <a:lnTo>
                        <a:pt x="1316837" y="1376489"/>
                      </a:lnTo>
                      <a:close/>
                    </a:path>
                    <a:path w="1488440" h="2197100">
                      <a:moveTo>
                        <a:pt x="1317599" y="1308696"/>
                      </a:moveTo>
                      <a:lnTo>
                        <a:pt x="1309979" y="1304594"/>
                      </a:lnTo>
                      <a:lnTo>
                        <a:pt x="1310005" y="1309751"/>
                      </a:lnTo>
                      <a:lnTo>
                        <a:pt x="1306068" y="1315453"/>
                      </a:lnTo>
                      <a:lnTo>
                        <a:pt x="1313180" y="1319631"/>
                      </a:lnTo>
                      <a:lnTo>
                        <a:pt x="1313548" y="1314411"/>
                      </a:lnTo>
                      <a:lnTo>
                        <a:pt x="1317599" y="1308696"/>
                      </a:lnTo>
                      <a:close/>
                    </a:path>
                    <a:path w="1488440" h="2197100">
                      <a:moveTo>
                        <a:pt x="1327213" y="1341615"/>
                      </a:moveTo>
                      <a:lnTo>
                        <a:pt x="1322946" y="1336687"/>
                      </a:lnTo>
                      <a:lnTo>
                        <a:pt x="1322946" y="1352524"/>
                      </a:lnTo>
                      <a:lnTo>
                        <a:pt x="1327213" y="1346898"/>
                      </a:lnTo>
                      <a:lnTo>
                        <a:pt x="1327213" y="1341615"/>
                      </a:lnTo>
                      <a:close/>
                    </a:path>
                    <a:path w="1488440" h="2197100">
                      <a:moveTo>
                        <a:pt x="1328496" y="1285697"/>
                      </a:moveTo>
                      <a:lnTo>
                        <a:pt x="1327988" y="1281887"/>
                      </a:lnTo>
                      <a:lnTo>
                        <a:pt x="1328013" y="1275029"/>
                      </a:lnTo>
                      <a:lnTo>
                        <a:pt x="1328381" y="1271257"/>
                      </a:lnTo>
                      <a:lnTo>
                        <a:pt x="1322857" y="1270088"/>
                      </a:lnTo>
                      <a:lnTo>
                        <a:pt x="1322857" y="1286827"/>
                      </a:lnTo>
                      <a:lnTo>
                        <a:pt x="1328496" y="1285697"/>
                      </a:lnTo>
                      <a:close/>
                    </a:path>
                    <a:path w="1488440" h="2197100">
                      <a:moveTo>
                        <a:pt x="1329283" y="1684655"/>
                      </a:moveTo>
                      <a:lnTo>
                        <a:pt x="1328508" y="1679575"/>
                      </a:lnTo>
                      <a:lnTo>
                        <a:pt x="1325880" y="1671866"/>
                      </a:lnTo>
                      <a:lnTo>
                        <a:pt x="1322692" y="1679016"/>
                      </a:lnTo>
                      <a:lnTo>
                        <a:pt x="1322654" y="1685188"/>
                      </a:lnTo>
                      <a:lnTo>
                        <a:pt x="1325791" y="1690370"/>
                      </a:lnTo>
                      <a:lnTo>
                        <a:pt x="1329283" y="1684655"/>
                      </a:lnTo>
                      <a:close/>
                    </a:path>
                    <a:path w="1488440" h="2197100">
                      <a:moveTo>
                        <a:pt x="1329601" y="1210398"/>
                      </a:moveTo>
                      <a:lnTo>
                        <a:pt x="1329537" y="1209433"/>
                      </a:lnTo>
                      <a:lnTo>
                        <a:pt x="1323670" y="1202842"/>
                      </a:lnTo>
                      <a:lnTo>
                        <a:pt x="1322349" y="1209141"/>
                      </a:lnTo>
                      <a:lnTo>
                        <a:pt x="1322705" y="1214589"/>
                      </a:lnTo>
                      <a:lnTo>
                        <a:pt x="1324749" y="1219187"/>
                      </a:lnTo>
                      <a:lnTo>
                        <a:pt x="1329601" y="1210398"/>
                      </a:lnTo>
                      <a:close/>
                    </a:path>
                    <a:path w="1488440" h="2197100">
                      <a:moveTo>
                        <a:pt x="1346492" y="1170000"/>
                      </a:moveTo>
                      <a:lnTo>
                        <a:pt x="1339913" y="1177874"/>
                      </a:lnTo>
                      <a:lnTo>
                        <a:pt x="1340091" y="1180604"/>
                      </a:lnTo>
                      <a:lnTo>
                        <a:pt x="1346492" y="1185659"/>
                      </a:lnTo>
                      <a:lnTo>
                        <a:pt x="1346492" y="1170000"/>
                      </a:lnTo>
                      <a:close/>
                    </a:path>
                    <a:path w="1488440" h="2197100">
                      <a:moveTo>
                        <a:pt x="1346631" y="1247787"/>
                      </a:moveTo>
                      <a:lnTo>
                        <a:pt x="1346352" y="1240980"/>
                      </a:lnTo>
                      <a:lnTo>
                        <a:pt x="1343850" y="1234871"/>
                      </a:lnTo>
                      <a:lnTo>
                        <a:pt x="1340713" y="1242060"/>
                      </a:lnTo>
                      <a:lnTo>
                        <a:pt x="1340307" y="1247127"/>
                      </a:lnTo>
                      <a:lnTo>
                        <a:pt x="1344701" y="1255306"/>
                      </a:lnTo>
                      <a:lnTo>
                        <a:pt x="1346631" y="1247787"/>
                      </a:lnTo>
                      <a:close/>
                    </a:path>
                    <a:path w="1488440" h="2197100">
                      <a:moveTo>
                        <a:pt x="1346809" y="1314831"/>
                      </a:moveTo>
                      <a:lnTo>
                        <a:pt x="1346746" y="1308722"/>
                      </a:lnTo>
                      <a:lnTo>
                        <a:pt x="1343634" y="1303794"/>
                      </a:lnTo>
                      <a:lnTo>
                        <a:pt x="1340205" y="1309484"/>
                      </a:lnTo>
                      <a:lnTo>
                        <a:pt x="1340739" y="1314538"/>
                      </a:lnTo>
                      <a:lnTo>
                        <a:pt x="1343799" y="1322108"/>
                      </a:lnTo>
                      <a:lnTo>
                        <a:pt x="1346809" y="1314831"/>
                      </a:lnTo>
                      <a:close/>
                    </a:path>
                    <a:path w="1488440" h="2197100">
                      <a:moveTo>
                        <a:pt x="1348613" y="1511566"/>
                      </a:moveTo>
                      <a:lnTo>
                        <a:pt x="1344612" y="1504772"/>
                      </a:lnTo>
                      <a:lnTo>
                        <a:pt x="1340243" y="1511706"/>
                      </a:lnTo>
                      <a:lnTo>
                        <a:pt x="1340700" y="1516761"/>
                      </a:lnTo>
                      <a:lnTo>
                        <a:pt x="1344701" y="1521879"/>
                      </a:lnTo>
                      <a:lnTo>
                        <a:pt x="1347711" y="1516684"/>
                      </a:lnTo>
                      <a:lnTo>
                        <a:pt x="1348613" y="1511566"/>
                      </a:lnTo>
                      <a:close/>
                    </a:path>
                    <a:path w="1488440" h="2197100">
                      <a:moveTo>
                        <a:pt x="1348790" y="1376743"/>
                      </a:moveTo>
                      <a:lnTo>
                        <a:pt x="1345615" y="1371854"/>
                      </a:lnTo>
                      <a:lnTo>
                        <a:pt x="1342097" y="1371917"/>
                      </a:lnTo>
                      <a:lnTo>
                        <a:pt x="1341894" y="1375752"/>
                      </a:lnTo>
                      <a:lnTo>
                        <a:pt x="1341361" y="1379588"/>
                      </a:lnTo>
                      <a:lnTo>
                        <a:pt x="1341780" y="1384909"/>
                      </a:lnTo>
                      <a:lnTo>
                        <a:pt x="1343710" y="1386319"/>
                      </a:lnTo>
                      <a:lnTo>
                        <a:pt x="1345780" y="1389049"/>
                      </a:lnTo>
                      <a:lnTo>
                        <a:pt x="1347571" y="1381925"/>
                      </a:lnTo>
                      <a:lnTo>
                        <a:pt x="1348790" y="1376743"/>
                      </a:lnTo>
                      <a:close/>
                    </a:path>
                    <a:path w="1488440" h="2197100">
                      <a:moveTo>
                        <a:pt x="1348803" y="1444117"/>
                      </a:moveTo>
                      <a:lnTo>
                        <a:pt x="1345603" y="1439252"/>
                      </a:lnTo>
                      <a:lnTo>
                        <a:pt x="1343253" y="1439291"/>
                      </a:lnTo>
                      <a:lnTo>
                        <a:pt x="1342085" y="1439291"/>
                      </a:lnTo>
                      <a:lnTo>
                        <a:pt x="1341869" y="1443126"/>
                      </a:lnTo>
                      <a:lnTo>
                        <a:pt x="1341361" y="1446961"/>
                      </a:lnTo>
                      <a:lnTo>
                        <a:pt x="1341755" y="1452295"/>
                      </a:lnTo>
                      <a:lnTo>
                        <a:pt x="1343647" y="1453692"/>
                      </a:lnTo>
                      <a:lnTo>
                        <a:pt x="1345666" y="1456423"/>
                      </a:lnTo>
                      <a:lnTo>
                        <a:pt x="1347647" y="1449285"/>
                      </a:lnTo>
                      <a:lnTo>
                        <a:pt x="1348803" y="1444117"/>
                      </a:lnTo>
                      <a:close/>
                    </a:path>
                    <a:path w="1488440" h="2197100">
                      <a:moveTo>
                        <a:pt x="1372108" y="1993900"/>
                      </a:moveTo>
                      <a:lnTo>
                        <a:pt x="1364018" y="1993900"/>
                      </a:lnTo>
                      <a:lnTo>
                        <a:pt x="1347266" y="2019300"/>
                      </a:lnTo>
                      <a:lnTo>
                        <a:pt x="1335836" y="2032000"/>
                      </a:lnTo>
                      <a:lnTo>
                        <a:pt x="1339773" y="2032000"/>
                      </a:lnTo>
                      <a:lnTo>
                        <a:pt x="1351419" y="2019300"/>
                      </a:lnTo>
                      <a:lnTo>
                        <a:pt x="1357376" y="2019300"/>
                      </a:lnTo>
                      <a:lnTo>
                        <a:pt x="1362875" y="2006600"/>
                      </a:lnTo>
                      <a:lnTo>
                        <a:pt x="1367370" y="2006600"/>
                      </a:lnTo>
                      <a:lnTo>
                        <a:pt x="1372108" y="1993900"/>
                      </a:lnTo>
                      <a:close/>
                    </a:path>
                    <a:path w="1488440" h="2197100">
                      <a:moveTo>
                        <a:pt x="1380794" y="1981200"/>
                      </a:moveTo>
                      <a:lnTo>
                        <a:pt x="1376540" y="1993900"/>
                      </a:lnTo>
                      <a:lnTo>
                        <a:pt x="1376718" y="1993900"/>
                      </a:lnTo>
                      <a:lnTo>
                        <a:pt x="1380794" y="1981200"/>
                      </a:lnTo>
                      <a:close/>
                    </a:path>
                    <a:path w="1488440" h="2197100">
                      <a:moveTo>
                        <a:pt x="1488135" y="1803400"/>
                      </a:moveTo>
                      <a:lnTo>
                        <a:pt x="1487728" y="1765300"/>
                      </a:lnTo>
                      <a:lnTo>
                        <a:pt x="1486598" y="1727200"/>
                      </a:lnTo>
                      <a:lnTo>
                        <a:pt x="1484757" y="1689100"/>
                      </a:lnTo>
                      <a:lnTo>
                        <a:pt x="1480997" y="1651000"/>
                      </a:lnTo>
                      <a:lnTo>
                        <a:pt x="1479880" y="1638300"/>
                      </a:lnTo>
                      <a:lnTo>
                        <a:pt x="1479067" y="1625600"/>
                      </a:lnTo>
                      <a:lnTo>
                        <a:pt x="1478394" y="1612900"/>
                      </a:lnTo>
                      <a:lnTo>
                        <a:pt x="1477632" y="1612900"/>
                      </a:lnTo>
                      <a:lnTo>
                        <a:pt x="1476540" y="1600200"/>
                      </a:lnTo>
                      <a:lnTo>
                        <a:pt x="1474139" y="1574800"/>
                      </a:lnTo>
                      <a:lnTo>
                        <a:pt x="1473796" y="1573085"/>
                      </a:lnTo>
                      <a:lnTo>
                        <a:pt x="1473796" y="1778000"/>
                      </a:lnTo>
                      <a:lnTo>
                        <a:pt x="1473758" y="1816100"/>
                      </a:lnTo>
                      <a:lnTo>
                        <a:pt x="1473225" y="1841500"/>
                      </a:lnTo>
                      <a:lnTo>
                        <a:pt x="1472526" y="1854200"/>
                      </a:lnTo>
                      <a:lnTo>
                        <a:pt x="1471358" y="1866900"/>
                      </a:lnTo>
                      <a:lnTo>
                        <a:pt x="1469999" y="1892300"/>
                      </a:lnTo>
                      <a:lnTo>
                        <a:pt x="1468691" y="1905000"/>
                      </a:lnTo>
                      <a:lnTo>
                        <a:pt x="1467256" y="1917700"/>
                      </a:lnTo>
                      <a:lnTo>
                        <a:pt x="1466469" y="1930400"/>
                      </a:lnTo>
                      <a:lnTo>
                        <a:pt x="1465516" y="1943100"/>
                      </a:lnTo>
                      <a:lnTo>
                        <a:pt x="1464437" y="1955800"/>
                      </a:lnTo>
                      <a:lnTo>
                        <a:pt x="1463230" y="1968500"/>
                      </a:lnTo>
                      <a:lnTo>
                        <a:pt x="1461795" y="1968500"/>
                      </a:lnTo>
                      <a:lnTo>
                        <a:pt x="1459966" y="1981200"/>
                      </a:lnTo>
                      <a:lnTo>
                        <a:pt x="1455572" y="2006600"/>
                      </a:lnTo>
                      <a:lnTo>
                        <a:pt x="1450987" y="2019300"/>
                      </a:lnTo>
                      <a:lnTo>
                        <a:pt x="1446187" y="2044700"/>
                      </a:lnTo>
                      <a:lnTo>
                        <a:pt x="1441145" y="2070100"/>
                      </a:lnTo>
                      <a:lnTo>
                        <a:pt x="1438300" y="2070100"/>
                      </a:lnTo>
                      <a:lnTo>
                        <a:pt x="1434973" y="2082800"/>
                      </a:lnTo>
                      <a:lnTo>
                        <a:pt x="1431429" y="2095500"/>
                      </a:lnTo>
                      <a:lnTo>
                        <a:pt x="1427924" y="2108200"/>
                      </a:lnTo>
                      <a:lnTo>
                        <a:pt x="1425232" y="2108200"/>
                      </a:lnTo>
                      <a:lnTo>
                        <a:pt x="1422603" y="2120900"/>
                      </a:lnTo>
                      <a:lnTo>
                        <a:pt x="1408645" y="2057400"/>
                      </a:lnTo>
                      <a:lnTo>
                        <a:pt x="1405851" y="2044700"/>
                      </a:lnTo>
                      <a:lnTo>
                        <a:pt x="1421206" y="2019300"/>
                      </a:lnTo>
                      <a:lnTo>
                        <a:pt x="1423936" y="2032000"/>
                      </a:lnTo>
                      <a:lnTo>
                        <a:pt x="1430680" y="2032000"/>
                      </a:lnTo>
                      <a:lnTo>
                        <a:pt x="1428470" y="2019300"/>
                      </a:lnTo>
                      <a:lnTo>
                        <a:pt x="1426197" y="2019300"/>
                      </a:lnTo>
                      <a:lnTo>
                        <a:pt x="1428610" y="2006600"/>
                      </a:lnTo>
                      <a:lnTo>
                        <a:pt x="1431061" y="2006600"/>
                      </a:lnTo>
                      <a:lnTo>
                        <a:pt x="1433322" y="1993900"/>
                      </a:lnTo>
                      <a:lnTo>
                        <a:pt x="1435150" y="1993900"/>
                      </a:lnTo>
                      <a:lnTo>
                        <a:pt x="1436471" y="1981200"/>
                      </a:lnTo>
                      <a:lnTo>
                        <a:pt x="1434833" y="1968500"/>
                      </a:lnTo>
                      <a:lnTo>
                        <a:pt x="1430045" y="1955800"/>
                      </a:lnTo>
                      <a:lnTo>
                        <a:pt x="1421917" y="1943100"/>
                      </a:lnTo>
                      <a:lnTo>
                        <a:pt x="1420888" y="1943100"/>
                      </a:lnTo>
                      <a:lnTo>
                        <a:pt x="1420888" y="1981200"/>
                      </a:lnTo>
                      <a:lnTo>
                        <a:pt x="1420050" y="1981200"/>
                      </a:lnTo>
                      <a:lnTo>
                        <a:pt x="1406067" y="2019300"/>
                      </a:lnTo>
                      <a:lnTo>
                        <a:pt x="1367485" y="2057400"/>
                      </a:lnTo>
                      <a:lnTo>
                        <a:pt x="1349667" y="2082800"/>
                      </a:lnTo>
                      <a:lnTo>
                        <a:pt x="1330845" y="2095500"/>
                      </a:lnTo>
                      <a:lnTo>
                        <a:pt x="1329029" y="2095500"/>
                      </a:lnTo>
                      <a:lnTo>
                        <a:pt x="1329029" y="2044700"/>
                      </a:lnTo>
                      <a:lnTo>
                        <a:pt x="1333931" y="2032000"/>
                      </a:lnTo>
                      <a:lnTo>
                        <a:pt x="1328750" y="2032000"/>
                      </a:lnTo>
                      <a:lnTo>
                        <a:pt x="1327302" y="1790700"/>
                      </a:lnTo>
                      <a:lnTo>
                        <a:pt x="1322336" y="1790700"/>
                      </a:lnTo>
                      <a:lnTo>
                        <a:pt x="1322311" y="2032000"/>
                      </a:lnTo>
                      <a:lnTo>
                        <a:pt x="1309522" y="2019300"/>
                      </a:lnTo>
                      <a:lnTo>
                        <a:pt x="1285887" y="1993900"/>
                      </a:lnTo>
                      <a:lnTo>
                        <a:pt x="1273721" y="1981200"/>
                      </a:lnTo>
                      <a:lnTo>
                        <a:pt x="1269072" y="1993900"/>
                      </a:lnTo>
                      <a:lnTo>
                        <a:pt x="1272387" y="1993900"/>
                      </a:lnTo>
                      <a:lnTo>
                        <a:pt x="1283728" y="2006600"/>
                      </a:lnTo>
                      <a:lnTo>
                        <a:pt x="1293037" y="2019300"/>
                      </a:lnTo>
                      <a:lnTo>
                        <a:pt x="1302359" y="2019300"/>
                      </a:lnTo>
                      <a:lnTo>
                        <a:pt x="1315199" y="2032000"/>
                      </a:lnTo>
                      <a:lnTo>
                        <a:pt x="1318971" y="2044700"/>
                      </a:lnTo>
                      <a:lnTo>
                        <a:pt x="1322031" y="2044700"/>
                      </a:lnTo>
                      <a:lnTo>
                        <a:pt x="1322031" y="2095500"/>
                      </a:lnTo>
                      <a:lnTo>
                        <a:pt x="1314894" y="2095500"/>
                      </a:lnTo>
                      <a:lnTo>
                        <a:pt x="1307985" y="2082800"/>
                      </a:lnTo>
                      <a:lnTo>
                        <a:pt x="1301330" y="2082800"/>
                      </a:lnTo>
                      <a:lnTo>
                        <a:pt x="1294955" y="2070100"/>
                      </a:lnTo>
                      <a:lnTo>
                        <a:pt x="1280490" y="2057400"/>
                      </a:lnTo>
                      <a:lnTo>
                        <a:pt x="1266520" y="2044700"/>
                      </a:lnTo>
                      <a:lnTo>
                        <a:pt x="1253553" y="2032000"/>
                      </a:lnTo>
                      <a:lnTo>
                        <a:pt x="1242148" y="2019300"/>
                      </a:lnTo>
                      <a:lnTo>
                        <a:pt x="1238859" y="2006600"/>
                      </a:lnTo>
                      <a:lnTo>
                        <a:pt x="1235938" y="2006600"/>
                      </a:lnTo>
                      <a:lnTo>
                        <a:pt x="1233309" y="1993900"/>
                      </a:lnTo>
                      <a:lnTo>
                        <a:pt x="1230871" y="1993900"/>
                      </a:lnTo>
                      <a:lnTo>
                        <a:pt x="1228331" y="1981200"/>
                      </a:lnTo>
                      <a:lnTo>
                        <a:pt x="1231315" y="1968500"/>
                      </a:lnTo>
                      <a:lnTo>
                        <a:pt x="1238491" y="1955800"/>
                      </a:lnTo>
                      <a:lnTo>
                        <a:pt x="1248524" y="1943100"/>
                      </a:lnTo>
                      <a:lnTo>
                        <a:pt x="1260055" y="1943100"/>
                      </a:lnTo>
                      <a:lnTo>
                        <a:pt x="1254607" y="1917700"/>
                      </a:lnTo>
                      <a:lnTo>
                        <a:pt x="1252067" y="1905000"/>
                      </a:lnTo>
                      <a:lnTo>
                        <a:pt x="1247673" y="1879600"/>
                      </a:lnTo>
                      <a:lnTo>
                        <a:pt x="1246225" y="1866900"/>
                      </a:lnTo>
                      <a:lnTo>
                        <a:pt x="1245730" y="1854200"/>
                      </a:lnTo>
                      <a:lnTo>
                        <a:pt x="1246428" y="1841500"/>
                      </a:lnTo>
                      <a:lnTo>
                        <a:pt x="1253794" y="1803400"/>
                      </a:lnTo>
                      <a:lnTo>
                        <a:pt x="1272247" y="1765300"/>
                      </a:lnTo>
                      <a:lnTo>
                        <a:pt x="1307947" y="1727200"/>
                      </a:lnTo>
                      <a:lnTo>
                        <a:pt x="1322984" y="1714500"/>
                      </a:lnTo>
                      <a:lnTo>
                        <a:pt x="1338592" y="1727200"/>
                      </a:lnTo>
                      <a:lnTo>
                        <a:pt x="1354366" y="1727200"/>
                      </a:lnTo>
                      <a:lnTo>
                        <a:pt x="1380807" y="1765300"/>
                      </a:lnTo>
                      <a:lnTo>
                        <a:pt x="1396009" y="1803400"/>
                      </a:lnTo>
                      <a:lnTo>
                        <a:pt x="1403794" y="1854200"/>
                      </a:lnTo>
                      <a:lnTo>
                        <a:pt x="1403273" y="1879600"/>
                      </a:lnTo>
                      <a:lnTo>
                        <a:pt x="1401737" y="1892300"/>
                      </a:lnTo>
                      <a:lnTo>
                        <a:pt x="1399298" y="1905000"/>
                      </a:lnTo>
                      <a:lnTo>
                        <a:pt x="1396085" y="1917700"/>
                      </a:lnTo>
                      <a:lnTo>
                        <a:pt x="1392262" y="1930400"/>
                      </a:lnTo>
                      <a:lnTo>
                        <a:pt x="1391018" y="1930400"/>
                      </a:lnTo>
                      <a:lnTo>
                        <a:pt x="1390421" y="1943100"/>
                      </a:lnTo>
                      <a:lnTo>
                        <a:pt x="1401343" y="1943100"/>
                      </a:lnTo>
                      <a:lnTo>
                        <a:pt x="1406359" y="1955800"/>
                      </a:lnTo>
                      <a:lnTo>
                        <a:pt x="1413916" y="1955800"/>
                      </a:lnTo>
                      <a:lnTo>
                        <a:pt x="1418805" y="1968500"/>
                      </a:lnTo>
                      <a:lnTo>
                        <a:pt x="1420888" y="1981200"/>
                      </a:lnTo>
                      <a:lnTo>
                        <a:pt x="1420888" y="1943100"/>
                      </a:lnTo>
                      <a:lnTo>
                        <a:pt x="1412798" y="1943100"/>
                      </a:lnTo>
                      <a:lnTo>
                        <a:pt x="1407325" y="1930400"/>
                      </a:lnTo>
                      <a:lnTo>
                        <a:pt x="1414322" y="1930400"/>
                      </a:lnTo>
                      <a:lnTo>
                        <a:pt x="1415376" y="1917700"/>
                      </a:lnTo>
                      <a:lnTo>
                        <a:pt x="1413421" y="1917700"/>
                      </a:lnTo>
                      <a:lnTo>
                        <a:pt x="1413840" y="1905000"/>
                      </a:lnTo>
                      <a:lnTo>
                        <a:pt x="1416253" y="1892300"/>
                      </a:lnTo>
                      <a:lnTo>
                        <a:pt x="1417472" y="1879600"/>
                      </a:lnTo>
                      <a:lnTo>
                        <a:pt x="1417853" y="1866900"/>
                      </a:lnTo>
                      <a:lnTo>
                        <a:pt x="1417802" y="1841500"/>
                      </a:lnTo>
                      <a:lnTo>
                        <a:pt x="1416354" y="1828800"/>
                      </a:lnTo>
                      <a:lnTo>
                        <a:pt x="1412481" y="1803400"/>
                      </a:lnTo>
                      <a:lnTo>
                        <a:pt x="1412201" y="1803400"/>
                      </a:lnTo>
                      <a:lnTo>
                        <a:pt x="1415122" y="1790700"/>
                      </a:lnTo>
                      <a:lnTo>
                        <a:pt x="1413040" y="1778000"/>
                      </a:lnTo>
                      <a:lnTo>
                        <a:pt x="1410893" y="1778000"/>
                      </a:lnTo>
                      <a:lnTo>
                        <a:pt x="1407541" y="1790700"/>
                      </a:lnTo>
                      <a:lnTo>
                        <a:pt x="1407096" y="1790700"/>
                      </a:lnTo>
                      <a:lnTo>
                        <a:pt x="1401381" y="1778000"/>
                      </a:lnTo>
                      <a:lnTo>
                        <a:pt x="1398663" y="1765300"/>
                      </a:lnTo>
                      <a:lnTo>
                        <a:pt x="1396034" y="1765300"/>
                      </a:lnTo>
                      <a:lnTo>
                        <a:pt x="1394510" y="1752600"/>
                      </a:lnTo>
                      <a:lnTo>
                        <a:pt x="1392301" y="1752600"/>
                      </a:lnTo>
                      <a:lnTo>
                        <a:pt x="1385404" y="1739900"/>
                      </a:lnTo>
                      <a:lnTo>
                        <a:pt x="1380197" y="1739900"/>
                      </a:lnTo>
                      <a:lnTo>
                        <a:pt x="1376616" y="1727200"/>
                      </a:lnTo>
                      <a:lnTo>
                        <a:pt x="1365034" y="1727200"/>
                      </a:lnTo>
                      <a:lnTo>
                        <a:pt x="1358963" y="1714500"/>
                      </a:lnTo>
                      <a:lnTo>
                        <a:pt x="1343012" y="1714500"/>
                      </a:lnTo>
                      <a:lnTo>
                        <a:pt x="1334376" y="1701800"/>
                      </a:lnTo>
                      <a:lnTo>
                        <a:pt x="1309916" y="1701800"/>
                      </a:lnTo>
                      <a:lnTo>
                        <a:pt x="1301115" y="1714500"/>
                      </a:lnTo>
                      <a:lnTo>
                        <a:pt x="1295857" y="1689100"/>
                      </a:lnTo>
                      <a:lnTo>
                        <a:pt x="1293279" y="1689100"/>
                      </a:lnTo>
                      <a:lnTo>
                        <a:pt x="1290789" y="1676400"/>
                      </a:lnTo>
                      <a:lnTo>
                        <a:pt x="1267726" y="1612900"/>
                      </a:lnTo>
                      <a:lnTo>
                        <a:pt x="1256322" y="1574800"/>
                      </a:lnTo>
                      <a:lnTo>
                        <a:pt x="1245184" y="1549400"/>
                      </a:lnTo>
                      <a:lnTo>
                        <a:pt x="1228166" y="1485900"/>
                      </a:lnTo>
                      <a:lnTo>
                        <a:pt x="1211453" y="1435100"/>
                      </a:lnTo>
                      <a:lnTo>
                        <a:pt x="1207465" y="1422400"/>
                      </a:lnTo>
                      <a:lnTo>
                        <a:pt x="1195501" y="1384300"/>
                      </a:lnTo>
                      <a:lnTo>
                        <a:pt x="1192174" y="1372857"/>
                      </a:lnTo>
                      <a:lnTo>
                        <a:pt x="1192174" y="1422400"/>
                      </a:lnTo>
                      <a:lnTo>
                        <a:pt x="1190294" y="1422400"/>
                      </a:lnTo>
                      <a:lnTo>
                        <a:pt x="1190294" y="1435100"/>
                      </a:lnTo>
                      <a:lnTo>
                        <a:pt x="1183360" y="1460500"/>
                      </a:lnTo>
                      <a:lnTo>
                        <a:pt x="1181709" y="1460500"/>
                      </a:lnTo>
                      <a:lnTo>
                        <a:pt x="1175143" y="1485900"/>
                      </a:lnTo>
                      <a:lnTo>
                        <a:pt x="1170851" y="1485900"/>
                      </a:lnTo>
                      <a:lnTo>
                        <a:pt x="1166469" y="1498600"/>
                      </a:lnTo>
                      <a:lnTo>
                        <a:pt x="1172730" y="1498600"/>
                      </a:lnTo>
                      <a:lnTo>
                        <a:pt x="1172083" y="1511300"/>
                      </a:lnTo>
                      <a:lnTo>
                        <a:pt x="1170927" y="1511300"/>
                      </a:lnTo>
                      <a:lnTo>
                        <a:pt x="1169365" y="1524000"/>
                      </a:lnTo>
                      <a:lnTo>
                        <a:pt x="1164145" y="1524000"/>
                      </a:lnTo>
                      <a:lnTo>
                        <a:pt x="1164145" y="1536700"/>
                      </a:lnTo>
                      <a:lnTo>
                        <a:pt x="1162215" y="1549400"/>
                      </a:lnTo>
                      <a:lnTo>
                        <a:pt x="1161186" y="1562100"/>
                      </a:lnTo>
                      <a:lnTo>
                        <a:pt x="1159154" y="1562100"/>
                      </a:lnTo>
                      <a:lnTo>
                        <a:pt x="1154557" y="1587500"/>
                      </a:lnTo>
                      <a:lnTo>
                        <a:pt x="1152906" y="1587500"/>
                      </a:lnTo>
                      <a:lnTo>
                        <a:pt x="1152906" y="1600200"/>
                      </a:lnTo>
                      <a:lnTo>
                        <a:pt x="1148994" y="1625600"/>
                      </a:lnTo>
                      <a:lnTo>
                        <a:pt x="1146898" y="1625600"/>
                      </a:lnTo>
                      <a:lnTo>
                        <a:pt x="1146898" y="1638300"/>
                      </a:lnTo>
                      <a:lnTo>
                        <a:pt x="1146530" y="1651000"/>
                      </a:lnTo>
                      <a:lnTo>
                        <a:pt x="1145247" y="1651000"/>
                      </a:lnTo>
                      <a:lnTo>
                        <a:pt x="1143469" y="1663700"/>
                      </a:lnTo>
                      <a:lnTo>
                        <a:pt x="1140269" y="1701190"/>
                      </a:lnTo>
                      <a:lnTo>
                        <a:pt x="1140269" y="1981200"/>
                      </a:lnTo>
                      <a:lnTo>
                        <a:pt x="1137780" y="1981200"/>
                      </a:lnTo>
                      <a:lnTo>
                        <a:pt x="1138478" y="1993900"/>
                      </a:lnTo>
                      <a:lnTo>
                        <a:pt x="947508" y="1993900"/>
                      </a:lnTo>
                      <a:lnTo>
                        <a:pt x="947508" y="1968500"/>
                      </a:lnTo>
                      <a:lnTo>
                        <a:pt x="947737" y="1968500"/>
                      </a:lnTo>
                      <a:lnTo>
                        <a:pt x="947737" y="1943100"/>
                      </a:lnTo>
                      <a:lnTo>
                        <a:pt x="1134872" y="1943100"/>
                      </a:lnTo>
                      <a:lnTo>
                        <a:pt x="1135748" y="1955800"/>
                      </a:lnTo>
                      <a:lnTo>
                        <a:pt x="1135456" y="1968500"/>
                      </a:lnTo>
                      <a:lnTo>
                        <a:pt x="1140269" y="1981200"/>
                      </a:lnTo>
                      <a:lnTo>
                        <a:pt x="1140269" y="1701190"/>
                      </a:lnTo>
                      <a:lnTo>
                        <a:pt x="1140218" y="1701800"/>
                      </a:lnTo>
                      <a:lnTo>
                        <a:pt x="1138707" y="1701800"/>
                      </a:lnTo>
                      <a:lnTo>
                        <a:pt x="1138516" y="1714500"/>
                      </a:lnTo>
                      <a:lnTo>
                        <a:pt x="1137653" y="1727200"/>
                      </a:lnTo>
                      <a:lnTo>
                        <a:pt x="1134910" y="1727200"/>
                      </a:lnTo>
                      <a:lnTo>
                        <a:pt x="1134910" y="1739900"/>
                      </a:lnTo>
                      <a:lnTo>
                        <a:pt x="1134910" y="1765300"/>
                      </a:lnTo>
                      <a:lnTo>
                        <a:pt x="1132357" y="1765300"/>
                      </a:lnTo>
                      <a:lnTo>
                        <a:pt x="1133221" y="1778000"/>
                      </a:lnTo>
                      <a:lnTo>
                        <a:pt x="1132992" y="1790700"/>
                      </a:lnTo>
                      <a:lnTo>
                        <a:pt x="1132789" y="1803400"/>
                      </a:lnTo>
                      <a:lnTo>
                        <a:pt x="1131887" y="1803400"/>
                      </a:lnTo>
                      <a:lnTo>
                        <a:pt x="1132890" y="1816100"/>
                      </a:lnTo>
                      <a:lnTo>
                        <a:pt x="1132865" y="1930400"/>
                      </a:lnTo>
                      <a:lnTo>
                        <a:pt x="947686" y="1930400"/>
                      </a:lnTo>
                      <a:lnTo>
                        <a:pt x="947686" y="1905000"/>
                      </a:lnTo>
                      <a:lnTo>
                        <a:pt x="1132789" y="1905000"/>
                      </a:lnTo>
                      <a:lnTo>
                        <a:pt x="1132865" y="1930400"/>
                      </a:lnTo>
                      <a:lnTo>
                        <a:pt x="1132865" y="1816100"/>
                      </a:lnTo>
                      <a:lnTo>
                        <a:pt x="1132535" y="1816100"/>
                      </a:lnTo>
                      <a:lnTo>
                        <a:pt x="1132535" y="1892300"/>
                      </a:lnTo>
                      <a:lnTo>
                        <a:pt x="947597" y="1892300"/>
                      </a:lnTo>
                      <a:lnTo>
                        <a:pt x="947597" y="1866900"/>
                      </a:lnTo>
                      <a:lnTo>
                        <a:pt x="948169" y="1866900"/>
                      </a:lnTo>
                      <a:lnTo>
                        <a:pt x="947115" y="1854200"/>
                      </a:lnTo>
                      <a:lnTo>
                        <a:pt x="946899" y="1854200"/>
                      </a:lnTo>
                      <a:lnTo>
                        <a:pt x="947178" y="1841500"/>
                      </a:lnTo>
                      <a:lnTo>
                        <a:pt x="1130427" y="1841500"/>
                      </a:lnTo>
                      <a:lnTo>
                        <a:pt x="1130427" y="1866900"/>
                      </a:lnTo>
                      <a:lnTo>
                        <a:pt x="1129868" y="1866900"/>
                      </a:lnTo>
                      <a:lnTo>
                        <a:pt x="1132535" y="1892300"/>
                      </a:lnTo>
                      <a:lnTo>
                        <a:pt x="1132535" y="1816100"/>
                      </a:lnTo>
                      <a:lnTo>
                        <a:pt x="1132293" y="1816100"/>
                      </a:lnTo>
                      <a:lnTo>
                        <a:pt x="1130985" y="1828800"/>
                      </a:lnTo>
                      <a:lnTo>
                        <a:pt x="945476" y="1828800"/>
                      </a:lnTo>
                      <a:lnTo>
                        <a:pt x="947940" y="1816100"/>
                      </a:lnTo>
                      <a:lnTo>
                        <a:pt x="946950" y="1803400"/>
                      </a:lnTo>
                      <a:lnTo>
                        <a:pt x="947508" y="1803400"/>
                      </a:lnTo>
                      <a:lnTo>
                        <a:pt x="947572" y="1765300"/>
                      </a:lnTo>
                      <a:lnTo>
                        <a:pt x="947572" y="1739900"/>
                      </a:lnTo>
                      <a:lnTo>
                        <a:pt x="1134910" y="1739900"/>
                      </a:lnTo>
                      <a:lnTo>
                        <a:pt x="1134910" y="1727200"/>
                      </a:lnTo>
                      <a:lnTo>
                        <a:pt x="947407" y="1727200"/>
                      </a:lnTo>
                      <a:lnTo>
                        <a:pt x="946810" y="1714500"/>
                      </a:lnTo>
                      <a:lnTo>
                        <a:pt x="947039" y="1701800"/>
                      </a:lnTo>
                      <a:lnTo>
                        <a:pt x="947991" y="1701800"/>
                      </a:lnTo>
                      <a:lnTo>
                        <a:pt x="947039" y="1689100"/>
                      </a:lnTo>
                      <a:lnTo>
                        <a:pt x="946937" y="1676400"/>
                      </a:lnTo>
                      <a:lnTo>
                        <a:pt x="947115" y="1676400"/>
                      </a:lnTo>
                      <a:lnTo>
                        <a:pt x="948372" y="1663700"/>
                      </a:lnTo>
                      <a:lnTo>
                        <a:pt x="947483" y="1663700"/>
                      </a:lnTo>
                      <a:lnTo>
                        <a:pt x="947483" y="1638300"/>
                      </a:lnTo>
                      <a:lnTo>
                        <a:pt x="1146898" y="1638300"/>
                      </a:lnTo>
                      <a:lnTo>
                        <a:pt x="1146898" y="1625600"/>
                      </a:lnTo>
                      <a:lnTo>
                        <a:pt x="947039" y="1625600"/>
                      </a:lnTo>
                      <a:lnTo>
                        <a:pt x="947039" y="1600200"/>
                      </a:lnTo>
                      <a:lnTo>
                        <a:pt x="1152906" y="1600200"/>
                      </a:lnTo>
                      <a:lnTo>
                        <a:pt x="1152906" y="1587500"/>
                      </a:lnTo>
                      <a:lnTo>
                        <a:pt x="945299" y="1587500"/>
                      </a:lnTo>
                      <a:lnTo>
                        <a:pt x="948080" y="1574800"/>
                      </a:lnTo>
                      <a:lnTo>
                        <a:pt x="946810" y="1574800"/>
                      </a:lnTo>
                      <a:lnTo>
                        <a:pt x="981506" y="1562100"/>
                      </a:lnTo>
                      <a:lnTo>
                        <a:pt x="947267" y="1562100"/>
                      </a:lnTo>
                      <a:lnTo>
                        <a:pt x="947267" y="1536700"/>
                      </a:lnTo>
                      <a:lnTo>
                        <a:pt x="1164145" y="1536700"/>
                      </a:lnTo>
                      <a:lnTo>
                        <a:pt x="1164145" y="1524000"/>
                      </a:lnTo>
                      <a:lnTo>
                        <a:pt x="947686" y="1524000"/>
                      </a:lnTo>
                      <a:lnTo>
                        <a:pt x="947686" y="1498600"/>
                      </a:lnTo>
                      <a:lnTo>
                        <a:pt x="947508" y="1498600"/>
                      </a:lnTo>
                      <a:lnTo>
                        <a:pt x="947102" y="1485900"/>
                      </a:lnTo>
                      <a:lnTo>
                        <a:pt x="947102" y="1473200"/>
                      </a:lnTo>
                      <a:lnTo>
                        <a:pt x="947254" y="1460500"/>
                      </a:lnTo>
                      <a:lnTo>
                        <a:pt x="947915" y="1460500"/>
                      </a:lnTo>
                      <a:lnTo>
                        <a:pt x="946327" y="1447800"/>
                      </a:lnTo>
                      <a:lnTo>
                        <a:pt x="947115" y="1447800"/>
                      </a:lnTo>
                      <a:lnTo>
                        <a:pt x="947318" y="1435100"/>
                      </a:lnTo>
                      <a:lnTo>
                        <a:pt x="1190294" y="1435100"/>
                      </a:lnTo>
                      <a:lnTo>
                        <a:pt x="1190294" y="1422400"/>
                      </a:lnTo>
                      <a:lnTo>
                        <a:pt x="948905" y="1422400"/>
                      </a:lnTo>
                      <a:lnTo>
                        <a:pt x="942809" y="1397000"/>
                      </a:lnTo>
                      <a:lnTo>
                        <a:pt x="937958" y="1397000"/>
                      </a:lnTo>
                      <a:lnTo>
                        <a:pt x="932891" y="1381975"/>
                      </a:lnTo>
                      <a:lnTo>
                        <a:pt x="932891" y="1435100"/>
                      </a:lnTo>
                      <a:lnTo>
                        <a:pt x="932865" y="1447800"/>
                      </a:lnTo>
                      <a:lnTo>
                        <a:pt x="932751" y="1968500"/>
                      </a:lnTo>
                      <a:lnTo>
                        <a:pt x="928154" y="1955800"/>
                      </a:lnTo>
                      <a:lnTo>
                        <a:pt x="924674" y="1955800"/>
                      </a:lnTo>
                      <a:lnTo>
                        <a:pt x="921600" y="1943100"/>
                      </a:lnTo>
                      <a:lnTo>
                        <a:pt x="912317" y="1917700"/>
                      </a:lnTo>
                      <a:lnTo>
                        <a:pt x="855878" y="1803400"/>
                      </a:lnTo>
                      <a:lnTo>
                        <a:pt x="827151" y="1739900"/>
                      </a:lnTo>
                      <a:lnTo>
                        <a:pt x="821994" y="1727200"/>
                      </a:lnTo>
                      <a:lnTo>
                        <a:pt x="816800" y="1714500"/>
                      </a:lnTo>
                      <a:lnTo>
                        <a:pt x="811542" y="1701800"/>
                      </a:lnTo>
                      <a:lnTo>
                        <a:pt x="804570" y="1689100"/>
                      </a:lnTo>
                      <a:lnTo>
                        <a:pt x="802208" y="1689100"/>
                      </a:lnTo>
                      <a:lnTo>
                        <a:pt x="800341" y="1676400"/>
                      </a:lnTo>
                      <a:lnTo>
                        <a:pt x="772045" y="1676400"/>
                      </a:lnTo>
                      <a:lnTo>
                        <a:pt x="772045" y="1066800"/>
                      </a:lnTo>
                      <a:lnTo>
                        <a:pt x="804456" y="1130300"/>
                      </a:lnTo>
                      <a:lnTo>
                        <a:pt x="815060" y="1155700"/>
                      </a:lnTo>
                      <a:lnTo>
                        <a:pt x="822731" y="1181100"/>
                      </a:lnTo>
                      <a:lnTo>
                        <a:pt x="838200" y="1206500"/>
                      </a:lnTo>
                      <a:lnTo>
                        <a:pt x="845870" y="1219200"/>
                      </a:lnTo>
                      <a:lnTo>
                        <a:pt x="861237" y="1257300"/>
                      </a:lnTo>
                      <a:lnTo>
                        <a:pt x="891908" y="1320800"/>
                      </a:lnTo>
                      <a:lnTo>
                        <a:pt x="907262" y="1358900"/>
                      </a:lnTo>
                      <a:lnTo>
                        <a:pt x="912152" y="1371600"/>
                      </a:lnTo>
                      <a:lnTo>
                        <a:pt x="917079" y="1384300"/>
                      </a:lnTo>
                      <a:lnTo>
                        <a:pt x="922070" y="1397000"/>
                      </a:lnTo>
                      <a:lnTo>
                        <a:pt x="927112" y="1397000"/>
                      </a:lnTo>
                      <a:lnTo>
                        <a:pt x="929678" y="1409700"/>
                      </a:lnTo>
                      <a:lnTo>
                        <a:pt x="931494" y="1409700"/>
                      </a:lnTo>
                      <a:lnTo>
                        <a:pt x="932548" y="1422400"/>
                      </a:lnTo>
                      <a:lnTo>
                        <a:pt x="932891" y="1435100"/>
                      </a:lnTo>
                      <a:lnTo>
                        <a:pt x="932891" y="1381975"/>
                      </a:lnTo>
                      <a:lnTo>
                        <a:pt x="925118" y="1358900"/>
                      </a:lnTo>
                      <a:lnTo>
                        <a:pt x="922312" y="1358900"/>
                      </a:lnTo>
                      <a:lnTo>
                        <a:pt x="909840" y="1333500"/>
                      </a:lnTo>
                      <a:lnTo>
                        <a:pt x="1167574" y="1333500"/>
                      </a:lnTo>
                      <a:lnTo>
                        <a:pt x="1171740" y="1358900"/>
                      </a:lnTo>
                      <a:lnTo>
                        <a:pt x="1174229" y="1358900"/>
                      </a:lnTo>
                      <a:lnTo>
                        <a:pt x="1181735" y="1384300"/>
                      </a:lnTo>
                      <a:lnTo>
                        <a:pt x="1157020" y="1397000"/>
                      </a:lnTo>
                      <a:lnTo>
                        <a:pt x="1183805" y="1397000"/>
                      </a:lnTo>
                      <a:lnTo>
                        <a:pt x="1192174" y="1422400"/>
                      </a:lnTo>
                      <a:lnTo>
                        <a:pt x="1192174" y="1372857"/>
                      </a:lnTo>
                      <a:lnTo>
                        <a:pt x="1180744" y="1333500"/>
                      </a:lnTo>
                      <a:lnTo>
                        <a:pt x="1178433" y="1320800"/>
                      </a:lnTo>
                      <a:lnTo>
                        <a:pt x="1173835" y="1295400"/>
                      </a:lnTo>
                      <a:lnTo>
                        <a:pt x="1170584" y="1282700"/>
                      </a:lnTo>
                      <a:lnTo>
                        <a:pt x="1167333" y="1270000"/>
                      </a:lnTo>
                      <a:lnTo>
                        <a:pt x="1163510" y="1253845"/>
                      </a:lnTo>
                      <a:lnTo>
                        <a:pt x="1163510" y="1320800"/>
                      </a:lnTo>
                      <a:lnTo>
                        <a:pt x="907186" y="1320800"/>
                      </a:lnTo>
                      <a:lnTo>
                        <a:pt x="894842" y="1295400"/>
                      </a:lnTo>
                      <a:lnTo>
                        <a:pt x="1156855" y="1295400"/>
                      </a:lnTo>
                      <a:lnTo>
                        <a:pt x="1163510" y="1320800"/>
                      </a:lnTo>
                      <a:lnTo>
                        <a:pt x="1163510" y="1253845"/>
                      </a:lnTo>
                      <a:lnTo>
                        <a:pt x="1161326" y="1244600"/>
                      </a:lnTo>
                      <a:lnTo>
                        <a:pt x="1158595" y="1231900"/>
                      </a:lnTo>
                      <a:lnTo>
                        <a:pt x="1155865" y="1219200"/>
                      </a:lnTo>
                      <a:lnTo>
                        <a:pt x="1155242" y="1214780"/>
                      </a:lnTo>
                      <a:lnTo>
                        <a:pt x="1155242" y="1282700"/>
                      </a:lnTo>
                      <a:lnTo>
                        <a:pt x="890625" y="1282700"/>
                      </a:lnTo>
                      <a:lnTo>
                        <a:pt x="890054" y="1270000"/>
                      </a:lnTo>
                      <a:lnTo>
                        <a:pt x="890257" y="1270000"/>
                      </a:lnTo>
                      <a:lnTo>
                        <a:pt x="917879" y="1257300"/>
                      </a:lnTo>
                      <a:lnTo>
                        <a:pt x="891819" y="1257300"/>
                      </a:lnTo>
                      <a:lnTo>
                        <a:pt x="890447" y="1244600"/>
                      </a:lnTo>
                      <a:lnTo>
                        <a:pt x="890168" y="1244600"/>
                      </a:lnTo>
                      <a:lnTo>
                        <a:pt x="890371" y="1231900"/>
                      </a:lnTo>
                      <a:lnTo>
                        <a:pt x="1143787" y="1231900"/>
                      </a:lnTo>
                      <a:lnTo>
                        <a:pt x="1145311" y="1244600"/>
                      </a:lnTo>
                      <a:lnTo>
                        <a:pt x="1146390" y="1244600"/>
                      </a:lnTo>
                      <a:lnTo>
                        <a:pt x="1147673" y="1257300"/>
                      </a:lnTo>
                      <a:lnTo>
                        <a:pt x="1148854" y="1257300"/>
                      </a:lnTo>
                      <a:lnTo>
                        <a:pt x="1155242" y="1282700"/>
                      </a:lnTo>
                      <a:lnTo>
                        <a:pt x="1155242" y="1214780"/>
                      </a:lnTo>
                      <a:lnTo>
                        <a:pt x="1152296" y="1193800"/>
                      </a:lnTo>
                      <a:lnTo>
                        <a:pt x="1149578" y="1168400"/>
                      </a:lnTo>
                      <a:lnTo>
                        <a:pt x="1147635" y="1155700"/>
                      </a:lnTo>
                      <a:lnTo>
                        <a:pt x="1146390" y="1130300"/>
                      </a:lnTo>
                      <a:lnTo>
                        <a:pt x="1145679" y="1117600"/>
                      </a:lnTo>
                      <a:lnTo>
                        <a:pt x="1145082" y="1092200"/>
                      </a:lnTo>
                      <a:lnTo>
                        <a:pt x="1144778" y="1079500"/>
                      </a:lnTo>
                      <a:lnTo>
                        <a:pt x="1144981" y="1066800"/>
                      </a:lnTo>
                      <a:lnTo>
                        <a:pt x="1145730" y="1054100"/>
                      </a:lnTo>
                      <a:lnTo>
                        <a:pt x="1146860" y="1028700"/>
                      </a:lnTo>
                      <a:lnTo>
                        <a:pt x="1147940" y="1016000"/>
                      </a:lnTo>
                      <a:lnTo>
                        <a:pt x="1150099" y="990600"/>
                      </a:lnTo>
                      <a:lnTo>
                        <a:pt x="1150772" y="990600"/>
                      </a:lnTo>
                      <a:lnTo>
                        <a:pt x="1151509" y="977900"/>
                      </a:lnTo>
                      <a:lnTo>
                        <a:pt x="1152321" y="977900"/>
                      </a:lnTo>
                      <a:lnTo>
                        <a:pt x="1154950" y="952500"/>
                      </a:lnTo>
                      <a:lnTo>
                        <a:pt x="1156423" y="939800"/>
                      </a:lnTo>
                      <a:lnTo>
                        <a:pt x="1158163" y="927100"/>
                      </a:lnTo>
                      <a:lnTo>
                        <a:pt x="1160729" y="914400"/>
                      </a:lnTo>
                      <a:lnTo>
                        <a:pt x="1163535" y="901700"/>
                      </a:lnTo>
                      <a:lnTo>
                        <a:pt x="1169352" y="876300"/>
                      </a:lnTo>
                      <a:lnTo>
                        <a:pt x="1263129" y="876300"/>
                      </a:lnTo>
                      <a:lnTo>
                        <a:pt x="1268374" y="889000"/>
                      </a:lnTo>
                      <a:lnTo>
                        <a:pt x="1270965" y="901700"/>
                      </a:lnTo>
                      <a:lnTo>
                        <a:pt x="1273467" y="901700"/>
                      </a:lnTo>
                      <a:lnTo>
                        <a:pt x="1296149" y="977900"/>
                      </a:lnTo>
                      <a:lnTo>
                        <a:pt x="1307363" y="1003300"/>
                      </a:lnTo>
                      <a:lnTo>
                        <a:pt x="1318234" y="1041400"/>
                      </a:lnTo>
                      <a:lnTo>
                        <a:pt x="1334173" y="1092200"/>
                      </a:lnTo>
                      <a:lnTo>
                        <a:pt x="1349844" y="1143000"/>
                      </a:lnTo>
                      <a:lnTo>
                        <a:pt x="1365135" y="1193800"/>
                      </a:lnTo>
                      <a:lnTo>
                        <a:pt x="1379931" y="1244600"/>
                      </a:lnTo>
                      <a:lnTo>
                        <a:pt x="1392936" y="1282700"/>
                      </a:lnTo>
                      <a:lnTo>
                        <a:pt x="1405483" y="1333500"/>
                      </a:lnTo>
                      <a:lnTo>
                        <a:pt x="1417472" y="1384300"/>
                      </a:lnTo>
                      <a:lnTo>
                        <a:pt x="1428838" y="1422400"/>
                      </a:lnTo>
                      <a:lnTo>
                        <a:pt x="1433753" y="1447800"/>
                      </a:lnTo>
                      <a:lnTo>
                        <a:pt x="1438313" y="1473200"/>
                      </a:lnTo>
                      <a:lnTo>
                        <a:pt x="1442669" y="1485900"/>
                      </a:lnTo>
                      <a:lnTo>
                        <a:pt x="1446923" y="1511300"/>
                      </a:lnTo>
                      <a:lnTo>
                        <a:pt x="1450352" y="1536700"/>
                      </a:lnTo>
                      <a:lnTo>
                        <a:pt x="1453629" y="1549400"/>
                      </a:lnTo>
                      <a:lnTo>
                        <a:pt x="1456778" y="1562100"/>
                      </a:lnTo>
                      <a:lnTo>
                        <a:pt x="1459788" y="1587500"/>
                      </a:lnTo>
                      <a:lnTo>
                        <a:pt x="1460868" y="1600200"/>
                      </a:lnTo>
                      <a:lnTo>
                        <a:pt x="1461643" y="1600200"/>
                      </a:lnTo>
                      <a:lnTo>
                        <a:pt x="1462316" y="1612900"/>
                      </a:lnTo>
                      <a:lnTo>
                        <a:pt x="1463052" y="1612900"/>
                      </a:lnTo>
                      <a:lnTo>
                        <a:pt x="1464208" y="1625600"/>
                      </a:lnTo>
                      <a:lnTo>
                        <a:pt x="1467789" y="1663700"/>
                      </a:lnTo>
                      <a:lnTo>
                        <a:pt x="1468043" y="1663700"/>
                      </a:lnTo>
                      <a:lnTo>
                        <a:pt x="1468818" y="1676400"/>
                      </a:lnTo>
                      <a:lnTo>
                        <a:pt x="1469478" y="1701800"/>
                      </a:lnTo>
                      <a:lnTo>
                        <a:pt x="1470266" y="1714500"/>
                      </a:lnTo>
                      <a:lnTo>
                        <a:pt x="1471358" y="1727200"/>
                      </a:lnTo>
                      <a:lnTo>
                        <a:pt x="1473098" y="1752600"/>
                      </a:lnTo>
                      <a:lnTo>
                        <a:pt x="1473796" y="1778000"/>
                      </a:lnTo>
                      <a:lnTo>
                        <a:pt x="1473796" y="1573085"/>
                      </a:lnTo>
                      <a:lnTo>
                        <a:pt x="1471612" y="1562100"/>
                      </a:lnTo>
                      <a:lnTo>
                        <a:pt x="1468793" y="1549400"/>
                      </a:lnTo>
                      <a:lnTo>
                        <a:pt x="1465541" y="1524000"/>
                      </a:lnTo>
                      <a:lnTo>
                        <a:pt x="1459458" y="1498600"/>
                      </a:lnTo>
                      <a:lnTo>
                        <a:pt x="1453095" y="1473200"/>
                      </a:lnTo>
                      <a:lnTo>
                        <a:pt x="1440091" y="1409700"/>
                      </a:lnTo>
                      <a:lnTo>
                        <a:pt x="1438821" y="1409700"/>
                      </a:lnTo>
                      <a:lnTo>
                        <a:pt x="1439545" y="1397000"/>
                      </a:lnTo>
                      <a:lnTo>
                        <a:pt x="1441056" y="1397000"/>
                      </a:lnTo>
                      <a:lnTo>
                        <a:pt x="1446288" y="1371600"/>
                      </a:lnTo>
                      <a:lnTo>
                        <a:pt x="1451330" y="1346200"/>
                      </a:lnTo>
                      <a:lnTo>
                        <a:pt x="1456194" y="1333500"/>
                      </a:lnTo>
                      <a:lnTo>
                        <a:pt x="1460868" y="1308100"/>
                      </a:lnTo>
                      <a:lnTo>
                        <a:pt x="1464348" y="1295400"/>
                      </a:lnTo>
                      <a:lnTo>
                        <a:pt x="1467599" y="1282700"/>
                      </a:lnTo>
                      <a:lnTo>
                        <a:pt x="1470634" y="1257300"/>
                      </a:lnTo>
                      <a:lnTo>
                        <a:pt x="1473479" y="1244600"/>
                      </a:lnTo>
                      <a:lnTo>
                        <a:pt x="1478280" y="1206500"/>
                      </a:lnTo>
                      <a:lnTo>
                        <a:pt x="1481289" y="1168400"/>
                      </a:lnTo>
                      <a:lnTo>
                        <a:pt x="1482725" y="1155700"/>
                      </a:lnTo>
                      <a:lnTo>
                        <a:pt x="1485277" y="1117600"/>
                      </a:lnTo>
                      <a:lnTo>
                        <a:pt x="1486458" y="1104900"/>
                      </a:lnTo>
                      <a:lnTo>
                        <a:pt x="1487449" y="1079500"/>
                      </a:lnTo>
                      <a:lnTo>
                        <a:pt x="1487830" y="1079500"/>
                      </a:lnTo>
                      <a:lnTo>
                        <a:pt x="1487957" y="1003300"/>
                      </a:lnTo>
                      <a:lnTo>
                        <a:pt x="1487817" y="990600"/>
                      </a:lnTo>
                      <a:lnTo>
                        <a:pt x="1487347" y="977900"/>
                      </a:lnTo>
                      <a:lnTo>
                        <a:pt x="1486433" y="965200"/>
                      </a:lnTo>
                      <a:lnTo>
                        <a:pt x="1485201" y="939800"/>
                      </a:lnTo>
                      <a:lnTo>
                        <a:pt x="1482471" y="914400"/>
                      </a:lnTo>
                      <a:lnTo>
                        <a:pt x="1481023" y="889000"/>
                      </a:lnTo>
                      <a:lnTo>
                        <a:pt x="1480197" y="889000"/>
                      </a:lnTo>
                      <a:lnTo>
                        <a:pt x="1479207" y="876300"/>
                      </a:lnTo>
                      <a:lnTo>
                        <a:pt x="1478584" y="876300"/>
                      </a:lnTo>
                      <a:lnTo>
                        <a:pt x="1476603" y="863600"/>
                      </a:lnTo>
                      <a:lnTo>
                        <a:pt x="1473619" y="863600"/>
                      </a:lnTo>
                      <a:lnTo>
                        <a:pt x="1473619" y="1041400"/>
                      </a:lnTo>
                      <a:lnTo>
                        <a:pt x="1473288" y="1079500"/>
                      </a:lnTo>
                      <a:lnTo>
                        <a:pt x="1471714" y="1117600"/>
                      </a:lnTo>
                      <a:lnTo>
                        <a:pt x="1469072" y="1143000"/>
                      </a:lnTo>
                      <a:lnTo>
                        <a:pt x="1467281" y="1168400"/>
                      </a:lnTo>
                      <a:lnTo>
                        <a:pt x="1465326" y="1181100"/>
                      </a:lnTo>
                      <a:lnTo>
                        <a:pt x="1463217" y="1193800"/>
                      </a:lnTo>
                      <a:lnTo>
                        <a:pt x="1460652" y="1219200"/>
                      </a:lnTo>
                      <a:lnTo>
                        <a:pt x="1457998" y="1244600"/>
                      </a:lnTo>
                      <a:lnTo>
                        <a:pt x="1455039" y="1257300"/>
                      </a:lnTo>
                      <a:lnTo>
                        <a:pt x="1451597" y="1282700"/>
                      </a:lnTo>
                      <a:lnTo>
                        <a:pt x="1447660" y="1308100"/>
                      </a:lnTo>
                      <a:lnTo>
                        <a:pt x="1443189" y="1320800"/>
                      </a:lnTo>
                      <a:lnTo>
                        <a:pt x="1438490" y="1346200"/>
                      </a:lnTo>
                      <a:lnTo>
                        <a:pt x="1433880" y="1358900"/>
                      </a:lnTo>
                      <a:lnTo>
                        <a:pt x="1433283" y="1358900"/>
                      </a:lnTo>
                      <a:lnTo>
                        <a:pt x="1432966" y="1371600"/>
                      </a:lnTo>
                      <a:lnTo>
                        <a:pt x="1432547" y="1371600"/>
                      </a:lnTo>
                      <a:lnTo>
                        <a:pt x="1419110" y="1320800"/>
                      </a:lnTo>
                      <a:lnTo>
                        <a:pt x="1405204" y="1270000"/>
                      </a:lnTo>
                      <a:lnTo>
                        <a:pt x="1390840" y="1219200"/>
                      </a:lnTo>
                      <a:lnTo>
                        <a:pt x="1376045" y="1168400"/>
                      </a:lnTo>
                      <a:lnTo>
                        <a:pt x="1360855" y="1117600"/>
                      </a:lnTo>
                      <a:lnTo>
                        <a:pt x="1345285" y="1066800"/>
                      </a:lnTo>
                      <a:lnTo>
                        <a:pt x="1329359" y="1028700"/>
                      </a:lnTo>
                      <a:lnTo>
                        <a:pt x="1313103" y="977900"/>
                      </a:lnTo>
                      <a:lnTo>
                        <a:pt x="1296555" y="927100"/>
                      </a:lnTo>
                      <a:lnTo>
                        <a:pt x="1279728" y="876300"/>
                      </a:lnTo>
                      <a:lnTo>
                        <a:pt x="1463167" y="876300"/>
                      </a:lnTo>
                      <a:lnTo>
                        <a:pt x="1464970" y="889000"/>
                      </a:lnTo>
                      <a:lnTo>
                        <a:pt x="1465287" y="889000"/>
                      </a:lnTo>
                      <a:lnTo>
                        <a:pt x="1466240" y="901700"/>
                      </a:lnTo>
                      <a:lnTo>
                        <a:pt x="1467104" y="901700"/>
                      </a:lnTo>
                      <a:lnTo>
                        <a:pt x="1467866" y="914400"/>
                      </a:lnTo>
                      <a:lnTo>
                        <a:pt x="1469186" y="939800"/>
                      </a:lnTo>
                      <a:lnTo>
                        <a:pt x="1469694" y="952500"/>
                      </a:lnTo>
                      <a:lnTo>
                        <a:pt x="1470393" y="977900"/>
                      </a:lnTo>
                      <a:lnTo>
                        <a:pt x="1471663" y="990600"/>
                      </a:lnTo>
                      <a:lnTo>
                        <a:pt x="1473327" y="1003300"/>
                      </a:lnTo>
                      <a:lnTo>
                        <a:pt x="1473530" y="1016000"/>
                      </a:lnTo>
                      <a:lnTo>
                        <a:pt x="1473619" y="1041400"/>
                      </a:lnTo>
                      <a:lnTo>
                        <a:pt x="1473619" y="863600"/>
                      </a:lnTo>
                      <a:lnTo>
                        <a:pt x="1207223" y="863600"/>
                      </a:lnTo>
                      <a:lnTo>
                        <a:pt x="1206169" y="850900"/>
                      </a:lnTo>
                      <a:lnTo>
                        <a:pt x="1204709" y="850900"/>
                      </a:lnTo>
                      <a:lnTo>
                        <a:pt x="1202969" y="825500"/>
                      </a:lnTo>
                      <a:lnTo>
                        <a:pt x="1202283" y="812800"/>
                      </a:lnTo>
                      <a:lnTo>
                        <a:pt x="1198791" y="747776"/>
                      </a:lnTo>
                      <a:lnTo>
                        <a:pt x="1198232" y="736600"/>
                      </a:lnTo>
                      <a:lnTo>
                        <a:pt x="1197571" y="736600"/>
                      </a:lnTo>
                      <a:lnTo>
                        <a:pt x="1196784" y="723900"/>
                      </a:lnTo>
                      <a:lnTo>
                        <a:pt x="1196009" y="711200"/>
                      </a:lnTo>
                      <a:lnTo>
                        <a:pt x="1194447" y="685800"/>
                      </a:lnTo>
                      <a:lnTo>
                        <a:pt x="1193660" y="673100"/>
                      </a:lnTo>
                      <a:lnTo>
                        <a:pt x="1192098" y="647700"/>
                      </a:lnTo>
                      <a:lnTo>
                        <a:pt x="1190675" y="622300"/>
                      </a:lnTo>
                      <a:lnTo>
                        <a:pt x="1189913" y="614756"/>
                      </a:lnTo>
                      <a:lnTo>
                        <a:pt x="1189913" y="838200"/>
                      </a:lnTo>
                      <a:lnTo>
                        <a:pt x="1189901" y="850900"/>
                      </a:lnTo>
                      <a:lnTo>
                        <a:pt x="1189596" y="850900"/>
                      </a:lnTo>
                      <a:lnTo>
                        <a:pt x="1182712" y="863600"/>
                      </a:lnTo>
                      <a:lnTo>
                        <a:pt x="1168628" y="863600"/>
                      </a:lnTo>
                      <a:lnTo>
                        <a:pt x="1161249" y="850900"/>
                      </a:lnTo>
                      <a:lnTo>
                        <a:pt x="1151318" y="889000"/>
                      </a:lnTo>
                      <a:lnTo>
                        <a:pt x="1148384" y="889000"/>
                      </a:lnTo>
                      <a:lnTo>
                        <a:pt x="1149426" y="901700"/>
                      </a:lnTo>
                      <a:lnTo>
                        <a:pt x="1148321" y="901700"/>
                      </a:lnTo>
                      <a:lnTo>
                        <a:pt x="1146683" y="914400"/>
                      </a:lnTo>
                      <a:lnTo>
                        <a:pt x="1143215" y="914400"/>
                      </a:lnTo>
                      <a:lnTo>
                        <a:pt x="1143215" y="927100"/>
                      </a:lnTo>
                      <a:lnTo>
                        <a:pt x="1142199" y="939800"/>
                      </a:lnTo>
                      <a:lnTo>
                        <a:pt x="1141031" y="939800"/>
                      </a:lnTo>
                      <a:lnTo>
                        <a:pt x="1141031" y="1219200"/>
                      </a:lnTo>
                      <a:lnTo>
                        <a:pt x="890689" y="1219200"/>
                      </a:lnTo>
                      <a:lnTo>
                        <a:pt x="890600" y="1193800"/>
                      </a:lnTo>
                      <a:lnTo>
                        <a:pt x="890562" y="1155700"/>
                      </a:lnTo>
                      <a:lnTo>
                        <a:pt x="890562" y="1130300"/>
                      </a:lnTo>
                      <a:lnTo>
                        <a:pt x="1129919" y="1130300"/>
                      </a:lnTo>
                      <a:lnTo>
                        <a:pt x="1132840" y="1155700"/>
                      </a:lnTo>
                      <a:lnTo>
                        <a:pt x="1132471" y="1155700"/>
                      </a:lnTo>
                      <a:lnTo>
                        <a:pt x="1136129" y="1181100"/>
                      </a:lnTo>
                      <a:lnTo>
                        <a:pt x="1109014" y="1193800"/>
                      </a:lnTo>
                      <a:lnTo>
                        <a:pt x="1136751" y="1193800"/>
                      </a:lnTo>
                      <a:lnTo>
                        <a:pt x="1141031" y="1219200"/>
                      </a:lnTo>
                      <a:lnTo>
                        <a:pt x="1141031" y="939800"/>
                      </a:lnTo>
                      <a:lnTo>
                        <a:pt x="1140841" y="939800"/>
                      </a:lnTo>
                      <a:lnTo>
                        <a:pt x="1140079" y="952500"/>
                      </a:lnTo>
                      <a:lnTo>
                        <a:pt x="1139101" y="952500"/>
                      </a:lnTo>
                      <a:lnTo>
                        <a:pt x="1135253" y="977900"/>
                      </a:lnTo>
                      <a:lnTo>
                        <a:pt x="1134516" y="977900"/>
                      </a:lnTo>
                      <a:lnTo>
                        <a:pt x="1134516" y="990600"/>
                      </a:lnTo>
                      <a:lnTo>
                        <a:pt x="1132649" y="1016000"/>
                      </a:lnTo>
                      <a:lnTo>
                        <a:pt x="1132255" y="1016000"/>
                      </a:lnTo>
                      <a:lnTo>
                        <a:pt x="1132255" y="1104900"/>
                      </a:lnTo>
                      <a:lnTo>
                        <a:pt x="1129525" y="1104900"/>
                      </a:lnTo>
                      <a:lnTo>
                        <a:pt x="1130604" y="1117600"/>
                      </a:lnTo>
                      <a:lnTo>
                        <a:pt x="890765" y="1117600"/>
                      </a:lnTo>
                      <a:lnTo>
                        <a:pt x="890765" y="1092200"/>
                      </a:lnTo>
                      <a:lnTo>
                        <a:pt x="1129195" y="1092200"/>
                      </a:lnTo>
                      <a:lnTo>
                        <a:pt x="1132255" y="1104900"/>
                      </a:lnTo>
                      <a:lnTo>
                        <a:pt x="1132255" y="1016000"/>
                      </a:lnTo>
                      <a:lnTo>
                        <a:pt x="1131062" y="1016000"/>
                      </a:lnTo>
                      <a:lnTo>
                        <a:pt x="1131062" y="1028700"/>
                      </a:lnTo>
                      <a:lnTo>
                        <a:pt x="1130579" y="1041400"/>
                      </a:lnTo>
                      <a:lnTo>
                        <a:pt x="1130769" y="1041400"/>
                      </a:lnTo>
                      <a:lnTo>
                        <a:pt x="1130769" y="1054100"/>
                      </a:lnTo>
                      <a:lnTo>
                        <a:pt x="1129931" y="1054100"/>
                      </a:lnTo>
                      <a:lnTo>
                        <a:pt x="1129931" y="1079500"/>
                      </a:lnTo>
                      <a:lnTo>
                        <a:pt x="890295" y="1079500"/>
                      </a:lnTo>
                      <a:lnTo>
                        <a:pt x="890130" y="1066800"/>
                      </a:lnTo>
                      <a:lnTo>
                        <a:pt x="890358" y="1066800"/>
                      </a:lnTo>
                      <a:lnTo>
                        <a:pt x="890485" y="1054100"/>
                      </a:lnTo>
                      <a:lnTo>
                        <a:pt x="890879" y="1054100"/>
                      </a:lnTo>
                      <a:lnTo>
                        <a:pt x="890879" y="1028700"/>
                      </a:lnTo>
                      <a:lnTo>
                        <a:pt x="1131062" y="1028700"/>
                      </a:lnTo>
                      <a:lnTo>
                        <a:pt x="1131062" y="1016000"/>
                      </a:lnTo>
                      <a:lnTo>
                        <a:pt x="890460" y="1016000"/>
                      </a:lnTo>
                      <a:lnTo>
                        <a:pt x="890460" y="990600"/>
                      </a:lnTo>
                      <a:lnTo>
                        <a:pt x="1134516" y="990600"/>
                      </a:lnTo>
                      <a:lnTo>
                        <a:pt x="1134516" y="977900"/>
                      </a:lnTo>
                      <a:lnTo>
                        <a:pt x="890816" y="977900"/>
                      </a:lnTo>
                      <a:lnTo>
                        <a:pt x="890816" y="965200"/>
                      </a:lnTo>
                      <a:lnTo>
                        <a:pt x="891082" y="952500"/>
                      </a:lnTo>
                      <a:lnTo>
                        <a:pt x="890854" y="952500"/>
                      </a:lnTo>
                      <a:lnTo>
                        <a:pt x="890854" y="927100"/>
                      </a:lnTo>
                      <a:lnTo>
                        <a:pt x="1143215" y="927100"/>
                      </a:lnTo>
                      <a:lnTo>
                        <a:pt x="1143215" y="914400"/>
                      </a:lnTo>
                      <a:lnTo>
                        <a:pt x="890765" y="914400"/>
                      </a:lnTo>
                      <a:lnTo>
                        <a:pt x="889495" y="889000"/>
                      </a:lnTo>
                      <a:lnTo>
                        <a:pt x="886599" y="889000"/>
                      </a:lnTo>
                      <a:lnTo>
                        <a:pt x="882586" y="876300"/>
                      </a:lnTo>
                      <a:lnTo>
                        <a:pt x="881989" y="876300"/>
                      </a:lnTo>
                      <a:lnTo>
                        <a:pt x="882053" y="863600"/>
                      </a:lnTo>
                      <a:lnTo>
                        <a:pt x="874661" y="863600"/>
                      </a:lnTo>
                      <a:lnTo>
                        <a:pt x="872286" y="850900"/>
                      </a:lnTo>
                      <a:lnTo>
                        <a:pt x="869302" y="850900"/>
                      </a:lnTo>
                      <a:lnTo>
                        <a:pt x="866254" y="838200"/>
                      </a:lnTo>
                      <a:lnTo>
                        <a:pt x="862977" y="838200"/>
                      </a:lnTo>
                      <a:lnTo>
                        <a:pt x="860856" y="825500"/>
                      </a:lnTo>
                      <a:lnTo>
                        <a:pt x="1189431" y="825500"/>
                      </a:lnTo>
                      <a:lnTo>
                        <a:pt x="1189913" y="838200"/>
                      </a:lnTo>
                      <a:lnTo>
                        <a:pt x="1189913" y="614756"/>
                      </a:lnTo>
                      <a:lnTo>
                        <a:pt x="1189393" y="609600"/>
                      </a:lnTo>
                      <a:lnTo>
                        <a:pt x="1187615" y="584200"/>
                      </a:lnTo>
                      <a:lnTo>
                        <a:pt x="1186903" y="574040"/>
                      </a:lnTo>
                      <a:lnTo>
                        <a:pt x="1186903" y="787400"/>
                      </a:lnTo>
                      <a:lnTo>
                        <a:pt x="1186903" y="812800"/>
                      </a:lnTo>
                      <a:lnTo>
                        <a:pt x="861796" y="812800"/>
                      </a:lnTo>
                      <a:lnTo>
                        <a:pt x="859307" y="800100"/>
                      </a:lnTo>
                      <a:lnTo>
                        <a:pt x="860920" y="800100"/>
                      </a:lnTo>
                      <a:lnTo>
                        <a:pt x="860856" y="787400"/>
                      </a:lnTo>
                      <a:lnTo>
                        <a:pt x="860856" y="749300"/>
                      </a:lnTo>
                      <a:lnTo>
                        <a:pt x="861631" y="749300"/>
                      </a:lnTo>
                      <a:lnTo>
                        <a:pt x="859561" y="736600"/>
                      </a:lnTo>
                      <a:lnTo>
                        <a:pt x="860717" y="723900"/>
                      </a:lnTo>
                      <a:lnTo>
                        <a:pt x="1181544" y="723900"/>
                      </a:lnTo>
                      <a:lnTo>
                        <a:pt x="1184579" y="749300"/>
                      </a:lnTo>
                      <a:lnTo>
                        <a:pt x="1183728" y="749300"/>
                      </a:lnTo>
                      <a:lnTo>
                        <a:pt x="1186535" y="774700"/>
                      </a:lnTo>
                      <a:lnTo>
                        <a:pt x="1185913" y="774700"/>
                      </a:lnTo>
                      <a:lnTo>
                        <a:pt x="1184808" y="787400"/>
                      </a:lnTo>
                      <a:lnTo>
                        <a:pt x="1186903" y="787400"/>
                      </a:lnTo>
                      <a:lnTo>
                        <a:pt x="1186903" y="574040"/>
                      </a:lnTo>
                      <a:lnTo>
                        <a:pt x="1186726" y="571500"/>
                      </a:lnTo>
                      <a:lnTo>
                        <a:pt x="1185405" y="558800"/>
                      </a:lnTo>
                      <a:lnTo>
                        <a:pt x="1183894" y="533400"/>
                      </a:lnTo>
                      <a:lnTo>
                        <a:pt x="1182979" y="520700"/>
                      </a:lnTo>
                      <a:lnTo>
                        <a:pt x="1182065" y="508000"/>
                      </a:lnTo>
                      <a:lnTo>
                        <a:pt x="1181760" y="503770"/>
                      </a:lnTo>
                      <a:lnTo>
                        <a:pt x="1181760" y="698500"/>
                      </a:lnTo>
                      <a:lnTo>
                        <a:pt x="1181658" y="711200"/>
                      </a:lnTo>
                      <a:lnTo>
                        <a:pt x="860894" y="711200"/>
                      </a:lnTo>
                      <a:lnTo>
                        <a:pt x="860894" y="685800"/>
                      </a:lnTo>
                      <a:lnTo>
                        <a:pt x="1180947" y="685800"/>
                      </a:lnTo>
                      <a:lnTo>
                        <a:pt x="1181760" y="698500"/>
                      </a:lnTo>
                      <a:lnTo>
                        <a:pt x="1181760" y="503770"/>
                      </a:lnTo>
                      <a:lnTo>
                        <a:pt x="1180236" y="482600"/>
                      </a:lnTo>
                      <a:lnTo>
                        <a:pt x="1179309" y="469900"/>
                      </a:lnTo>
                      <a:lnTo>
                        <a:pt x="1179169" y="468566"/>
                      </a:lnTo>
                      <a:lnTo>
                        <a:pt x="1179169" y="660400"/>
                      </a:lnTo>
                      <a:lnTo>
                        <a:pt x="1179068" y="673100"/>
                      </a:lnTo>
                      <a:lnTo>
                        <a:pt x="861123" y="673100"/>
                      </a:lnTo>
                      <a:lnTo>
                        <a:pt x="861123" y="660400"/>
                      </a:lnTo>
                      <a:lnTo>
                        <a:pt x="861263" y="647700"/>
                      </a:lnTo>
                      <a:lnTo>
                        <a:pt x="860882" y="647700"/>
                      </a:lnTo>
                      <a:lnTo>
                        <a:pt x="860882" y="622300"/>
                      </a:lnTo>
                      <a:lnTo>
                        <a:pt x="1175651" y="622300"/>
                      </a:lnTo>
                      <a:lnTo>
                        <a:pt x="1175651" y="647700"/>
                      </a:lnTo>
                      <a:lnTo>
                        <a:pt x="1176299" y="647700"/>
                      </a:lnTo>
                      <a:lnTo>
                        <a:pt x="1178661" y="660400"/>
                      </a:lnTo>
                      <a:lnTo>
                        <a:pt x="1179169" y="660400"/>
                      </a:lnTo>
                      <a:lnTo>
                        <a:pt x="1179169" y="468566"/>
                      </a:lnTo>
                      <a:lnTo>
                        <a:pt x="1176667" y="444500"/>
                      </a:lnTo>
                      <a:lnTo>
                        <a:pt x="1174280" y="419100"/>
                      </a:lnTo>
                      <a:lnTo>
                        <a:pt x="1173810" y="414870"/>
                      </a:lnTo>
                      <a:lnTo>
                        <a:pt x="1173810" y="609600"/>
                      </a:lnTo>
                      <a:lnTo>
                        <a:pt x="860806" y="609600"/>
                      </a:lnTo>
                      <a:lnTo>
                        <a:pt x="860806" y="584200"/>
                      </a:lnTo>
                      <a:lnTo>
                        <a:pt x="1173403" y="584200"/>
                      </a:lnTo>
                      <a:lnTo>
                        <a:pt x="1173695" y="596900"/>
                      </a:lnTo>
                      <a:lnTo>
                        <a:pt x="1173810" y="609600"/>
                      </a:lnTo>
                      <a:lnTo>
                        <a:pt x="1173810" y="414870"/>
                      </a:lnTo>
                      <a:lnTo>
                        <a:pt x="1172870" y="406400"/>
                      </a:lnTo>
                      <a:lnTo>
                        <a:pt x="1172019" y="398221"/>
                      </a:lnTo>
                      <a:lnTo>
                        <a:pt x="1172019" y="571500"/>
                      </a:lnTo>
                      <a:lnTo>
                        <a:pt x="860996" y="571500"/>
                      </a:lnTo>
                      <a:lnTo>
                        <a:pt x="860996" y="546100"/>
                      </a:lnTo>
                      <a:lnTo>
                        <a:pt x="860831" y="546100"/>
                      </a:lnTo>
                      <a:lnTo>
                        <a:pt x="860831" y="520700"/>
                      </a:lnTo>
                      <a:lnTo>
                        <a:pt x="1167460" y="520700"/>
                      </a:lnTo>
                      <a:lnTo>
                        <a:pt x="1169860" y="546100"/>
                      </a:lnTo>
                      <a:lnTo>
                        <a:pt x="1170432" y="546100"/>
                      </a:lnTo>
                      <a:lnTo>
                        <a:pt x="1172019" y="571500"/>
                      </a:lnTo>
                      <a:lnTo>
                        <a:pt x="1172019" y="398221"/>
                      </a:lnTo>
                      <a:lnTo>
                        <a:pt x="1171549" y="393700"/>
                      </a:lnTo>
                      <a:lnTo>
                        <a:pt x="1170051" y="381000"/>
                      </a:lnTo>
                      <a:lnTo>
                        <a:pt x="1168133" y="368300"/>
                      </a:lnTo>
                      <a:lnTo>
                        <a:pt x="1166609" y="357339"/>
                      </a:lnTo>
                      <a:lnTo>
                        <a:pt x="1166609" y="508000"/>
                      </a:lnTo>
                      <a:lnTo>
                        <a:pt x="860971" y="508000"/>
                      </a:lnTo>
                      <a:lnTo>
                        <a:pt x="860971" y="482600"/>
                      </a:lnTo>
                      <a:lnTo>
                        <a:pt x="1165009" y="482600"/>
                      </a:lnTo>
                      <a:lnTo>
                        <a:pt x="1166609" y="508000"/>
                      </a:lnTo>
                      <a:lnTo>
                        <a:pt x="1166609" y="357339"/>
                      </a:lnTo>
                      <a:lnTo>
                        <a:pt x="1164602" y="342900"/>
                      </a:lnTo>
                      <a:lnTo>
                        <a:pt x="1163916" y="340601"/>
                      </a:lnTo>
                      <a:lnTo>
                        <a:pt x="1163916" y="469900"/>
                      </a:lnTo>
                      <a:lnTo>
                        <a:pt x="861123" y="469900"/>
                      </a:lnTo>
                      <a:lnTo>
                        <a:pt x="861060" y="444500"/>
                      </a:lnTo>
                      <a:lnTo>
                        <a:pt x="861060" y="419100"/>
                      </a:lnTo>
                      <a:lnTo>
                        <a:pt x="1157681" y="419100"/>
                      </a:lnTo>
                      <a:lnTo>
                        <a:pt x="1159078" y="431800"/>
                      </a:lnTo>
                      <a:lnTo>
                        <a:pt x="1159700" y="431800"/>
                      </a:lnTo>
                      <a:lnTo>
                        <a:pt x="1159548" y="444500"/>
                      </a:lnTo>
                      <a:lnTo>
                        <a:pt x="1162037" y="444500"/>
                      </a:lnTo>
                      <a:lnTo>
                        <a:pt x="1163916" y="469900"/>
                      </a:lnTo>
                      <a:lnTo>
                        <a:pt x="1163916" y="340601"/>
                      </a:lnTo>
                      <a:lnTo>
                        <a:pt x="1160818" y="330200"/>
                      </a:lnTo>
                      <a:lnTo>
                        <a:pt x="1158824" y="317500"/>
                      </a:lnTo>
                      <a:lnTo>
                        <a:pt x="1157820" y="311111"/>
                      </a:lnTo>
                      <a:lnTo>
                        <a:pt x="1157820" y="406400"/>
                      </a:lnTo>
                      <a:lnTo>
                        <a:pt x="861174" y="406400"/>
                      </a:lnTo>
                      <a:lnTo>
                        <a:pt x="861174" y="381000"/>
                      </a:lnTo>
                      <a:lnTo>
                        <a:pt x="1153934" y="381000"/>
                      </a:lnTo>
                      <a:lnTo>
                        <a:pt x="1157820" y="406400"/>
                      </a:lnTo>
                      <a:lnTo>
                        <a:pt x="1157820" y="311111"/>
                      </a:lnTo>
                      <a:lnTo>
                        <a:pt x="1156830" y="304800"/>
                      </a:lnTo>
                      <a:lnTo>
                        <a:pt x="1152855" y="292684"/>
                      </a:lnTo>
                      <a:lnTo>
                        <a:pt x="1152855" y="368300"/>
                      </a:lnTo>
                      <a:lnTo>
                        <a:pt x="861123" y="368300"/>
                      </a:lnTo>
                      <a:lnTo>
                        <a:pt x="861123" y="342900"/>
                      </a:lnTo>
                      <a:lnTo>
                        <a:pt x="861974" y="342900"/>
                      </a:lnTo>
                      <a:lnTo>
                        <a:pt x="860615" y="330200"/>
                      </a:lnTo>
                      <a:lnTo>
                        <a:pt x="860386" y="330200"/>
                      </a:lnTo>
                      <a:lnTo>
                        <a:pt x="860628" y="317500"/>
                      </a:lnTo>
                      <a:lnTo>
                        <a:pt x="1143330" y="317500"/>
                      </a:lnTo>
                      <a:lnTo>
                        <a:pt x="1147279" y="342900"/>
                      </a:lnTo>
                      <a:lnTo>
                        <a:pt x="1148854" y="342900"/>
                      </a:lnTo>
                      <a:lnTo>
                        <a:pt x="1152855" y="368300"/>
                      </a:lnTo>
                      <a:lnTo>
                        <a:pt x="1152855" y="292684"/>
                      </a:lnTo>
                      <a:lnTo>
                        <a:pt x="1152664" y="292100"/>
                      </a:lnTo>
                      <a:lnTo>
                        <a:pt x="1149870" y="279400"/>
                      </a:lnTo>
                      <a:lnTo>
                        <a:pt x="1147064" y="266700"/>
                      </a:lnTo>
                      <a:lnTo>
                        <a:pt x="1144257" y="254000"/>
                      </a:lnTo>
                      <a:lnTo>
                        <a:pt x="1141552" y="244208"/>
                      </a:lnTo>
                      <a:lnTo>
                        <a:pt x="1141552" y="304800"/>
                      </a:lnTo>
                      <a:lnTo>
                        <a:pt x="860577" y="304800"/>
                      </a:lnTo>
                      <a:lnTo>
                        <a:pt x="860386" y="292100"/>
                      </a:lnTo>
                      <a:lnTo>
                        <a:pt x="860640" y="279400"/>
                      </a:lnTo>
                      <a:lnTo>
                        <a:pt x="1135202" y="279400"/>
                      </a:lnTo>
                      <a:lnTo>
                        <a:pt x="1141552" y="304800"/>
                      </a:lnTo>
                      <a:lnTo>
                        <a:pt x="1141552" y="244208"/>
                      </a:lnTo>
                      <a:lnTo>
                        <a:pt x="1133741" y="215900"/>
                      </a:lnTo>
                      <a:lnTo>
                        <a:pt x="1133576" y="215417"/>
                      </a:lnTo>
                      <a:lnTo>
                        <a:pt x="1133576" y="266700"/>
                      </a:lnTo>
                      <a:lnTo>
                        <a:pt x="859536" y="266700"/>
                      </a:lnTo>
                      <a:lnTo>
                        <a:pt x="860717" y="254000"/>
                      </a:lnTo>
                      <a:lnTo>
                        <a:pt x="860755" y="241300"/>
                      </a:lnTo>
                      <a:lnTo>
                        <a:pt x="861314" y="241300"/>
                      </a:lnTo>
                      <a:lnTo>
                        <a:pt x="861314" y="215900"/>
                      </a:lnTo>
                      <a:lnTo>
                        <a:pt x="1116114" y="215900"/>
                      </a:lnTo>
                      <a:lnTo>
                        <a:pt x="1124902" y="241300"/>
                      </a:lnTo>
                      <a:lnTo>
                        <a:pt x="1127061" y="241300"/>
                      </a:lnTo>
                      <a:lnTo>
                        <a:pt x="1129207" y="254000"/>
                      </a:lnTo>
                      <a:lnTo>
                        <a:pt x="1133576" y="266700"/>
                      </a:lnTo>
                      <a:lnTo>
                        <a:pt x="1133576" y="215417"/>
                      </a:lnTo>
                      <a:lnTo>
                        <a:pt x="1129461" y="203200"/>
                      </a:lnTo>
                      <a:lnTo>
                        <a:pt x="1120889" y="177800"/>
                      </a:lnTo>
                      <a:lnTo>
                        <a:pt x="1114272" y="166890"/>
                      </a:lnTo>
                      <a:lnTo>
                        <a:pt x="1114272" y="203200"/>
                      </a:lnTo>
                      <a:lnTo>
                        <a:pt x="860920" y="203200"/>
                      </a:lnTo>
                      <a:lnTo>
                        <a:pt x="860920" y="177800"/>
                      </a:lnTo>
                      <a:lnTo>
                        <a:pt x="899452" y="177800"/>
                      </a:lnTo>
                      <a:lnTo>
                        <a:pt x="860945" y="165100"/>
                      </a:lnTo>
                      <a:lnTo>
                        <a:pt x="860920" y="139700"/>
                      </a:lnTo>
                      <a:lnTo>
                        <a:pt x="861250" y="139700"/>
                      </a:lnTo>
                      <a:lnTo>
                        <a:pt x="860628" y="127000"/>
                      </a:lnTo>
                      <a:lnTo>
                        <a:pt x="860475" y="127000"/>
                      </a:lnTo>
                      <a:lnTo>
                        <a:pt x="860602" y="114300"/>
                      </a:lnTo>
                      <a:lnTo>
                        <a:pt x="1065491" y="114300"/>
                      </a:lnTo>
                      <a:lnTo>
                        <a:pt x="1082903" y="139700"/>
                      </a:lnTo>
                      <a:lnTo>
                        <a:pt x="1086561" y="139700"/>
                      </a:lnTo>
                      <a:lnTo>
                        <a:pt x="1099197" y="165100"/>
                      </a:lnTo>
                      <a:lnTo>
                        <a:pt x="1073696" y="165100"/>
                      </a:lnTo>
                      <a:lnTo>
                        <a:pt x="1021473" y="177800"/>
                      </a:lnTo>
                      <a:lnTo>
                        <a:pt x="1102563" y="177800"/>
                      </a:lnTo>
                      <a:lnTo>
                        <a:pt x="1114272" y="203200"/>
                      </a:lnTo>
                      <a:lnTo>
                        <a:pt x="1114272" y="166890"/>
                      </a:lnTo>
                      <a:lnTo>
                        <a:pt x="1105496" y="152400"/>
                      </a:lnTo>
                      <a:lnTo>
                        <a:pt x="1092885" y="127000"/>
                      </a:lnTo>
                      <a:lnTo>
                        <a:pt x="1085710" y="114300"/>
                      </a:lnTo>
                      <a:lnTo>
                        <a:pt x="1078547" y="101600"/>
                      </a:lnTo>
                      <a:lnTo>
                        <a:pt x="1062316" y="88900"/>
                      </a:lnTo>
                      <a:lnTo>
                        <a:pt x="1053388" y="76504"/>
                      </a:lnTo>
                      <a:lnTo>
                        <a:pt x="1053388" y="101600"/>
                      </a:lnTo>
                      <a:lnTo>
                        <a:pt x="861123" y="101600"/>
                      </a:lnTo>
                      <a:lnTo>
                        <a:pt x="861123" y="76200"/>
                      </a:lnTo>
                      <a:lnTo>
                        <a:pt x="1039990" y="76200"/>
                      </a:lnTo>
                      <a:lnTo>
                        <a:pt x="1045019" y="88900"/>
                      </a:lnTo>
                      <a:lnTo>
                        <a:pt x="1049159" y="88900"/>
                      </a:lnTo>
                      <a:lnTo>
                        <a:pt x="1053388" y="101600"/>
                      </a:lnTo>
                      <a:lnTo>
                        <a:pt x="1053388" y="76504"/>
                      </a:lnTo>
                      <a:lnTo>
                        <a:pt x="1053172" y="76200"/>
                      </a:lnTo>
                      <a:lnTo>
                        <a:pt x="1044028" y="63500"/>
                      </a:lnTo>
                      <a:lnTo>
                        <a:pt x="1025385" y="53365"/>
                      </a:lnTo>
                      <a:lnTo>
                        <a:pt x="1025385" y="63500"/>
                      </a:lnTo>
                      <a:lnTo>
                        <a:pt x="860831" y="63500"/>
                      </a:lnTo>
                      <a:lnTo>
                        <a:pt x="860831" y="38100"/>
                      </a:lnTo>
                      <a:lnTo>
                        <a:pt x="861110" y="38100"/>
                      </a:lnTo>
                      <a:lnTo>
                        <a:pt x="861110" y="12700"/>
                      </a:lnTo>
                      <a:lnTo>
                        <a:pt x="885977" y="25400"/>
                      </a:lnTo>
                      <a:lnTo>
                        <a:pt x="934542" y="25400"/>
                      </a:lnTo>
                      <a:lnTo>
                        <a:pt x="958037" y="38100"/>
                      </a:lnTo>
                      <a:lnTo>
                        <a:pt x="984529" y="38100"/>
                      </a:lnTo>
                      <a:lnTo>
                        <a:pt x="991539" y="50800"/>
                      </a:lnTo>
                      <a:lnTo>
                        <a:pt x="1008202" y="50800"/>
                      </a:lnTo>
                      <a:lnTo>
                        <a:pt x="1025385" y="63500"/>
                      </a:lnTo>
                      <a:lnTo>
                        <a:pt x="1025385" y="53365"/>
                      </a:lnTo>
                      <a:lnTo>
                        <a:pt x="1020686" y="50800"/>
                      </a:lnTo>
                      <a:lnTo>
                        <a:pt x="995464" y="25400"/>
                      </a:lnTo>
                      <a:lnTo>
                        <a:pt x="968413" y="25400"/>
                      </a:lnTo>
                      <a:lnTo>
                        <a:pt x="939609" y="12700"/>
                      </a:lnTo>
                      <a:lnTo>
                        <a:pt x="900950" y="12700"/>
                      </a:lnTo>
                      <a:lnTo>
                        <a:pt x="887984" y="0"/>
                      </a:lnTo>
                      <a:lnTo>
                        <a:pt x="846315" y="0"/>
                      </a:lnTo>
                      <a:lnTo>
                        <a:pt x="846289" y="800100"/>
                      </a:lnTo>
                      <a:lnTo>
                        <a:pt x="843546" y="787400"/>
                      </a:lnTo>
                      <a:lnTo>
                        <a:pt x="841959" y="787400"/>
                      </a:lnTo>
                      <a:lnTo>
                        <a:pt x="818870" y="736600"/>
                      </a:lnTo>
                      <a:lnTo>
                        <a:pt x="794283" y="685800"/>
                      </a:lnTo>
                      <a:lnTo>
                        <a:pt x="793318" y="673100"/>
                      </a:lnTo>
                      <a:lnTo>
                        <a:pt x="793394" y="647700"/>
                      </a:lnTo>
                      <a:lnTo>
                        <a:pt x="793483" y="546100"/>
                      </a:lnTo>
                      <a:lnTo>
                        <a:pt x="792683" y="533400"/>
                      </a:lnTo>
                      <a:lnTo>
                        <a:pt x="778967" y="508952"/>
                      </a:lnTo>
                      <a:lnTo>
                        <a:pt x="778967" y="546100"/>
                      </a:lnTo>
                      <a:lnTo>
                        <a:pt x="778941" y="584200"/>
                      </a:lnTo>
                      <a:lnTo>
                        <a:pt x="778814" y="599287"/>
                      </a:lnTo>
                      <a:lnTo>
                        <a:pt x="778357" y="622300"/>
                      </a:lnTo>
                      <a:lnTo>
                        <a:pt x="777354" y="647700"/>
                      </a:lnTo>
                      <a:lnTo>
                        <a:pt x="706678" y="495300"/>
                      </a:lnTo>
                      <a:lnTo>
                        <a:pt x="683107" y="444500"/>
                      </a:lnTo>
                      <a:lnTo>
                        <a:pt x="683094" y="342900"/>
                      </a:lnTo>
                      <a:lnTo>
                        <a:pt x="685965" y="342900"/>
                      </a:lnTo>
                      <a:lnTo>
                        <a:pt x="697661" y="368300"/>
                      </a:lnTo>
                      <a:lnTo>
                        <a:pt x="719848" y="419100"/>
                      </a:lnTo>
                      <a:lnTo>
                        <a:pt x="730986" y="444500"/>
                      </a:lnTo>
                      <a:lnTo>
                        <a:pt x="738911" y="457200"/>
                      </a:lnTo>
                      <a:lnTo>
                        <a:pt x="746899" y="469900"/>
                      </a:lnTo>
                      <a:lnTo>
                        <a:pt x="754913" y="495300"/>
                      </a:lnTo>
                      <a:lnTo>
                        <a:pt x="766394" y="520700"/>
                      </a:lnTo>
                      <a:lnTo>
                        <a:pt x="769874" y="520700"/>
                      </a:lnTo>
                      <a:lnTo>
                        <a:pt x="773303" y="533400"/>
                      </a:lnTo>
                      <a:lnTo>
                        <a:pt x="777773" y="546100"/>
                      </a:lnTo>
                      <a:lnTo>
                        <a:pt x="778967" y="546100"/>
                      </a:lnTo>
                      <a:lnTo>
                        <a:pt x="778967" y="508952"/>
                      </a:lnTo>
                      <a:lnTo>
                        <a:pt x="778433" y="508000"/>
                      </a:lnTo>
                      <a:lnTo>
                        <a:pt x="744080" y="431800"/>
                      </a:lnTo>
                      <a:lnTo>
                        <a:pt x="730897" y="406400"/>
                      </a:lnTo>
                      <a:lnTo>
                        <a:pt x="717689" y="368300"/>
                      </a:lnTo>
                      <a:lnTo>
                        <a:pt x="704443" y="342900"/>
                      </a:lnTo>
                      <a:lnTo>
                        <a:pt x="694131" y="317500"/>
                      </a:lnTo>
                      <a:lnTo>
                        <a:pt x="688975" y="304800"/>
                      </a:lnTo>
                      <a:lnTo>
                        <a:pt x="677519" y="304800"/>
                      </a:lnTo>
                      <a:lnTo>
                        <a:pt x="677519" y="381000"/>
                      </a:lnTo>
                      <a:lnTo>
                        <a:pt x="677418" y="406400"/>
                      </a:lnTo>
                      <a:lnTo>
                        <a:pt x="675817" y="431800"/>
                      </a:lnTo>
                      <a:lnTo>
                        <a:pt x="674103" y="457200"/>
                      </a:lnTo>
                      <a:lnTo>
                        <a:pt x="673620" y="495300"/>
                      </a:lnTo>
                      <a:lnTo>
                        <a:pt x="673519" y="533400"/>
                      </a:lnTo>
                      <a:lnTo>
                        <a:pt x="673404" y="546100"/>
                      </a:lnTo>
                      <a:lnTo>
                        <a:pt x="673214" y="558800"/>
                      </a:lnTo>
                      <a:lnTo>
                        <a:pt x="673138" y="622300"/>
                      </a:lnTo>
                      <a:lnTo>
                        <a:pt x="673214" y="1714500"/>
                      </a:lnTo>
                      <a:lnTo>
                        <a:pt x="652856" y="1727200"/>
                      </a:lnTo>
                      <a:lnTo>
                        <a:pt x="650227" y="1727200"/>
                      </a:lnTo>
                      <a:lnTo>
                        <a:pt x="650227" y="1041400"/>
                      </a:lnTo>
                      <a:lnTo>
                        <a:pt x="650227" y="1028700"/>
                      </a:lnTo>
                      <a:lnTo>
                        <a:pt x="650214" y="965200"/>
                      </a:lnTo>
                      <a:lnTo>
                        <a:pt x="650214" y="952500"/>
                      </a:lnTo>
                      <a:lnTo>
                        <a:pt x="650214" y="800100"/>
                      </a:lnTo>
                      <a:lnTo>
                        <a:pt x="650214" y="317500"/>
                      </a:lnTo>
                      <a:lnTo>
                        <a:pt x="676503" y="317500"/>
                      </a:lnTo>
                      <a:lnTo>
                        <a:pt x="676503" y="330200"/>
                      </a:lnTo>
                      <a:lnTo>
                        <a:pt x="676935" y="355600"/>
                      </a:lnTo>
                      <a:lnTo>
                        <a:pt x="677519" y="381000"/>
                      </a:lnTo>
                      <a:lnTo>
                        <a:pt x="677519" y="304800"/>
                      </a:lnTo>
                      <a:lnTo>
                        <a:pt x="650455" y="304800"/>
                      </a:lnTo>
                      <a:lnTo>
                        <a:pt x="644220" y="296176"/>
                      </a:lnTo>
                      <a:lnTo>
                        <a:pt x="644220" y="342900"/>
                      </a:lnTo>
                      <a:lnTo>
                        <a:pt x="644169" y="368300"/>
                      </a:lnTo>
                      <a:lnTo>
                        <a:pt x="644080" y="369392"/>
                      </a:lnTo>
                      <a:lnTo>
                        <a:pt x="644080" y="431800"/>
                      </a:lnTo>
                      <a:lnTo>
                        <a:pt x="643953" y="444500"/>
                      </a:lnTo>
                      <a:lnTo>
                        <a:pt x="643559" y="454863"/>
                      </a:lnTo>
                      <a:lnTo>
                        <a:pt x="643559" y="558800"/>
                      </a:lnTo>
                      <a:lnTo>
                        <a:pt x="643559" y="622300"/>
                      </a:lnTo>
                      <a:lnTo>
                        <a:pt x="643559" y="723900"/>
                      </a:lnTo>
                      <a:lnTo>
                        <a:pt x="643559" y="787400"/>
                      </a:lnTo>
                      <a:lnTo>
                        <a:pt x="643509" y="876300"/>
                      </a:lnTo>
                      <a:lnTo>
                        <a:pt x="643509" y="952500"/>
                      </a:lnTo>
                      <a:lnTo>
                        <a:pt x="643509" y="1041400"/>
                      </a:lnTo>
                      <a:lnTo>
                        <a:pt x="643509" y="1739900"/>
                      </a:lnTo>
                      <a:lnTo>
                        <a:pt x="587946" y="1790700"/>
                      </a:lnTo>
                      <a:lnTo>
                        <a:pt x="587946" y="1079500"/>
                      </a:lnTo>
                      <a:lnTo>
                        <a:pt x="606475" y="1066800"/>
                      </a:lnTo>
                      <a:lnTo>
                        <a:pt x="643509" y="1041400"/>
                      </a:lnTo>
                      <a:lnTo>
                        <a:pt x="643509" y="952500"/>
                      </a:lnTo>
                      <a:lnTo>
                        <a:pt x="643382" y="952423"/>
                      </a:lnTo>
                      <a:lnTo>
                        <a:pt x="643382" y="965200"/>
                      </a:lnTo>
                      <a:lnTo>
                        <a:pt x="643382" y="1028700"/>
                      </a:lnTo>
                      <a:lnTo>
                        <a:pt x="591451" y="1005700"/>
                      </a:lnTo>
                      <a:lnTo>
                        <a:pt x="640753" y="1041400"/>
                      </a:lnTo>
                      <a:lnTo>
                        <a:pt x="588149" y="1066800"/>
                      </a:lnTo>
                      <a:lnTo>
                        <a:pt x="588149" y="1028700"/>
                      </a:lnTo>
                      <a:lnTo>
                        <a:pt x="588149" y="1016000"/>
                      </a:lnTo>
                      <a:lnTo>
                        <a:pt x="588149" y="1004239"/>
                      </a:lnTo>
                      <a:lnTo>
                        <a:pt x="586066" y="1003300"/>
                      </a:lnTo>
                      <a:lnTo>
                        <a:pt x="643382" y="965200"/>
                      </a:lnTo>
                      <a:lnTo>
                        <a:pt x="643382" y="952423"/>
                      </a:lnTo>
                      <a:lnTo>
                        <a:pt x="640384" y="950417"/>
                      </a:lnTo>
                      <a:lnTo>
                        <a:pt x="640384" y="952500"/>
                      </a:lnTo>
                      <a:lnTo>
                        <a:pt x="588111" y="990600"/>
                      </a:lnTo>
                      <a:lnTo>
                        <a:pt x="588111" y="977900"/>
                      </a:lnTo>
                      <a:lnTo>
                        <a:pt x="588111" y="927100"/>
                      </a:lnTo>
                      <a:lnTo>
                        <a:pt x="640384" y="952500"/>
                      </a:lnTo>
                      <a:lnTo>
                        <a:pt x="640384" y="950417"/>
                      </a:lnTo>
                      <a:lnTo>
                        <a:pt x="605599" y="927100"/>
                      </a:lnTo>
                      <a:lnTo>
                        <a:pt x="586638" y="914400"/>
                      </a:lnTo>
                      <a:lnTo>
                        <a:pt x="587921" y="913231"/>
                      </a:lnTo>
                      <a:lnTo>
                        <a:pt x="587921" y="838733"/>
                      </a:lnTo>
                      <a:lnTo>
                        <a:pt x="587146" y="838200"/>
                      </a:lnTo>
                      <a:lnTo>
                        <a:pt x="593636" y="825500"/>
                      </a:lnTo>
                      <a:lnTo>
                        <a:pt x="607822" y="825500"/>
                      </a:lnTo>
                      <a:lnTo>
                        <a:pt x="614794" y="812800"/>
                      </a:lnTo>
                      <a:lnTo>
                        <a:pt x="628548" y="812800"/>
                      </a:lnTo>
                      <a:lnTo>
                        <a:pt x="643166" y="800100"/>
                      </a:lnTo>
                      <a:lnTo>
                        <a:pt x="643191" y="876300"/>
                      </a:lnTo>
                      <a:lnTo>
                        <a:pt x="599757" y="846785"/>
                      </a:lnTo>
                      <a:lnTo>
                        <a:pt x="640499" y="876300"/>
                      </a:lnTo>
                      <a:lnTo>
                        <a:pt x="605447" y="901700"/>
                      </a:lnTo>
                      <a:lnTo>
                        <a:pt x="614667" y="901700"/>
                      </a:lnTo>
                      <a:lnTo>
                        <a:pt x="628992" y="889000"/>
                      </a:lnTo>
                      <a:lnTo>
                        <a:pt x="643509" y="876300"/>
                      </a:lnTo>
                      <a:lnTo>
                        <a:pt x="643509" y="787374"/>
                      </a:lnTo>
                      <a:lnTo>
                        <a:pt x="639876" y="784974"/>
                      </a:lnTo>
                      <a:lnTo>
                        <a:pt x="639876" y="800100"/>
                      </a:lnTo>
                      <a:lnTo>
                        <a:pt x="588060" y="825500"/>
                      </a:lnTo>
                      <a:lnTo>
                        <a:pt x="588060" y="762000"/>
                      </a:lnTo>
                      <a:lnTo>
                        <a:pt x="601065" y="774700"/>
                      </a:lnTo>
                      <a:lnTo>
                        <a:pt x="613968" y="774700"/>
                      </a:lnTo>
                      <a:lnTo>
                        <a:pt x="639876" y="800100"/>
                      </a:lnTo>
                      <a:lnTo>
                        <a:pt x="639876" y="784974"/>
                      </a:lnTo>
                      <a:lnTo>
                        <a:pt x="605155" y="762000"/>
                      </a:lnTo>
                      <a:lnTo>
                        <a:pt x="585952" y="749300"/>
                      </a:lnTo>
                      <a:lnTo>
                        <a:pt x="587857" y="748461"/>
                      </a:lnTo>
                      <a:lnTo>
                        <a:pt x="587857" y="685800"/>
                      </a:lnTo>
                      <a:lnTo>
                        <a:pt x="640105" y="711200"/>
                      </a:lnTo>
                      <a:lnTo>
                        <a:pt x="613994" y="736600"/>
                      </a:lnTo>
                      <a:lnTo>
                        <a:pt x="600875" y="736600"/>
                      </a:lnTo>
                      <a:lnTo>
                        <a:pt x="589432" y="747776"/>
                      </a:lnTo>
                      <a:lnTo>
                        <a:pt x="643559" y="723900"/>
                      </a:lnTo>
                      <a:lnTo>
                        <a:pt x="643559" y="622300"/>
                      </a:lnTo>
                      <a:lnTo>
                        <a:pt x="643420" y="622249"/>
                      </a:lnTo>
                      <a:lnTo>
                        <a:pt x="643420" y="635000"/>
                      </a:lnTo>
                      <a:lnTo>
                        <a:pt x="643420" y="711200"/>
                      </a:lnTo>
                      <a:lnTo>
                        <a:pt x="622020" y="698500"/>
                      </a:lnTo>
                      <a:lnTo>
                        <a:pt x="615099" y="685800"/>
                      </a:lnTo>
                      <a:lnTo>
                        <a:pt x="608279" y="685800"/>
                      </a:lnTo>
                      <a:lnTo>
                        <a:pt x="586447" y="673100"/>
                      </a:lnTo>
                      <a:lnTo>
                        <a:pt x="600671" y="660400"/>
                      </a:lnTo>
                      <a:lnTo>
                        <a:pt x="614832" y="660400"/>
                      </a:lnTo>
                      <a:lnTo>
                        <a:pt x="643420" y="635000"/>
                      </a:lnTo>
                      <a:lnTo>
                        <a:pt x="643420" y="622249"/>
                      </a:lnTo>
                      <a:lnTo>
                        <a:pt x="591337" y="599287"/>
                      </a:lnTo>
                      <a:lnTo>
                        <a:pt x="640689" y="635000"/>
                      </a:lnTo>
                      <a:lnTo>
                        <a:pt x="588035" y="660400"/>
                      </a:lnTo>
                      <a:lnTo>
                        <a:pt x="588035" y="597839"/>
                      </a:lnTo>
                      <a:lnTo>
                        <a:pt x="585927" y="596900"/>
                      </a:lnTo>
                      <a:lnTo>
                        <a:pt x="605142" y="584200"/>
                      </a:lnTo>
                      <a:lnTo>
                        <a:pt x="643559" y="558800"/>
                      </a:lnTo>
                      <a:lnTo>
                        <a:pt x="643559" y="454863"/>
                      </a:lnTo>
                      <a:lnTo>
                        <a:pt x="643331" y="460883"/>
                      </a:lnTo>
                      <a:lnTo>
                        <a:pt x="643331" y="482600"/>
                      </a:lnTo>
                      <a:lnTo>
                        <a:pt x="643331" y="546100"/>
                      </a:lnTo>
                      <a:lnTo>
                        <a:pt x="640448" y="544131"/>
                      </a:lnTo>
                      <a:lnTo>
                        <a:pt x="640448" y="546100"/>
                      </a:lnTo>
                      <a:lnTo>
                        <a:pt x="587743" y="584200"/>
                      </a:lnTo>
                      <a:lnTo>
                        <a:pt x="587743" y="520700"/>
                      </a:lnTo>
                      <a:lnTo>
                        <a:pt x="600964" y="533400"/>
                      </a:lnTo>
                      <a:lnTo>
                        <a:pt x="613956" y="533400"/>
                      </a:lnTo>
                      <a:lnTo>
                        <a:pt x="627024" y="546100"/>
                      </a:lnTo>
                      <a:lnTo>
                        <a:pt x="640448" y="546100"/>
                      </a:lnTo>
                      <a:lnTo>
                        <a:pt x="640448" y="544131"/>
                      </a:lnTo>
                      <a:lnTo>
                        <a:pt x="606336" y="520700"/>
                      </a:lnTo>
                      <a:lnTo>
                        <a:pt x="587832" y="508000"/>
                      </a:lnTo>
                      <a:lnTo>
                        <a:pt x="588225" y="508000"/>
                      </a:lnTo>
                      <a:lnTo>
                        <a:pt x="588225" y="444500"/>
                      </a:lnTo>
                      <a:lnTo>
                        <a:pt x="640524" y="469900"/>
                      </a:lnTo>
                      <a:lnTo>
                        <a:pt x="588225" y="508000"/>
                      </a:lnTo>
                      <a:lnTo>
                        <a:pt x="596099" y="508000"/>
                      </a:lnTo>
                      <a:lnTo>
                        <a:pt x="610171" y="495300"/>
                      </a:lnTo>
                      <a:lnTo>
                        <a:pt x="626960" y="482600"/>
                      </a:lnTo>
                      <a:lnTo>
                        <a:pt x="643331" y="482600"/>
                      </a:lnTo>
                      <a:lnTo>
                        <a:pt x="643331" y="460883"/>
                      </a:lnTo>
                      <a:lnTo>
                        <a:pt x="642988" y="469900"/>
                      </a:lnTo>
                      <a:lnTo>
                        <a:pt x="629005" y="457200"/>
                      </a:lnTo>
                      <a:lnTo>
                        <a:pt x="614794" y="444500"/>
                      </a:lnTo>
                      <a:lnTo>
                        <a:pt x="600621" y="444500"/>
                      </a:lnTo>
                      <a:lnTo>
                        <a:pt x="586778" y="431800"/>
                      </a:lnTo>
                      <a:lnTo>
                        <a:pt x="605193" y="419100"/>
                      </a:lnTo>
                      <a:lnTo>
                        <a:pt x="642035" y="393700"/>
                      </a:lnTo>
                      <a:lnTo>
                        <a:pt x="643432" y="406400"/>
                      </a:lnTo>
                      <a:lnTo>
                        <a:pt x="644080" y="431800"/>
                      </a:lnTo>
                      <a:lnTo>
                        <a:pt x="644080" y="369392"/>
                      </a:lnTo>
                      <a:lnTo>
                        <a:pt x="643128" y="381000"/>
                      </a:lnTo>
                      <a:lnTo>
                        <a:pt x="592353" y="358381"/>
                      </a:lnTo>
                      <a:lnTo>
                        <a:pt x="640943" y="393700"/>
                      </a:lnTo>
                      <a:lnTo>
                        <a:pt x="589902" y="419100"/>
                      </a:lnTo>
                      <a:lnTo>
                        <a:pt x="588149" y="406400"/>
                      </a:lnTo>
                      <a:lnTo>
                        <a:pt x="587286" y="393700"/>
                      </a:lnTo>
                      <a:lnTo>
                        <a:pt x="587400" y="381000"/>
                      </a:lnTo>
                      <a:lnTo>
                        <a:pt x="588479" y="356666"/>
                      </a:lnTo>
                      <a:lnTo>
                        <a:pt x="586105" y="355600"/>
                      </a:lnTo>
                      <a:lnTo>
                        <a:pt x="604596" y="342900"/>
                      </a:lnTo>
                      <a:lnTo>
                        <a:pt x="641578" y="317500"/>
                      </a:lnTo>
                      <a:lnTo>
                        <a:pt x="643343" y="330200"/>
                      </a:lnTo>
                      <a:lnTo>
                        <a:pt x="644220" y="342900"/>
                      </a:lnTo>
                      <a:lnTo>
                        <a:pt x="644220" y="296176"/>
                      </a:lnTo>
                      <a:lnTo>
                        <a:pt x="641273" y="292100"/>
                      </a:lnTo>
                      <a:lnTo>
                        <a:pt x="636409" y="292100"/>
                      </a:lnTo>
                      <a:lnTo>
                        <a:pt x="636409" y="317500"/>
                      </a:lnTo>
                      <a:lnTo>
                        <a:pt x="589495" y="342900"/>
                      </a:lnTo>
                      <a:lnTo>
                        <a:pt x="588048" y="330200"/>
                      </a:lnTo>
                      <a:lnTo>
                        <a:pt x="587438" y="317500"/>
                      </a:lnTo>
                      <a:lnTo>
                        <a:pt x="587692" y="292100"/>
                      </a:lnTo>
                      <a:lnTo>
                        <a:pt x="588848" y="279400"/>
                      </a:lnTo>
                      <a:lnTo>
                        <a:pt x="636409" y="317500"/>
                      </a:lnTo>
                      <a:lnTo>
                        <a:pt x="636409" y="292100"/>
                      </a:lnTo>
                      <a:lnTo>
                        <a:pt x="632396" y="292100"/>
                      </a:lnTo>
                      <a:lnTo>
                        <a:pt x="619963" y="279400"/>
                      </a:lnTo>
                      <a:lnTo>
                        <a:pt x="607466" y="279400"/>
                      </a:lnTo>
                      <a:lnTo>
                        <a:pt x="595020" y="266700"/>
                      </a:lnTo>
                      <a:lnTo>
                        <a:pt x="582777" y="266700"/>
                      </a:lnTo>
                      <a:lnTo>
                        <a:pt x="582777" y="127000"/>
                      </a:lnTo>
                      <a:lnTo>
                        <a:pt x="586016" y="127000"/>
                      </a:lnTo>
                      <a:lnTo>
                        <a:pt x="588683" y="114300"/>
                      </a:lnTo>
                      <a:lnTo>
                        <a:pt x="593750" y="114300"/>
                      </a:lnTo>
                      <a:lnTo>
                        <a:pt x="593445" y="101600"/>
                      </a:lnTo>
                      <a:lnTo>
                        <a:pt x="584962" y="101600"/>
                      </a:lnTo>
                      <a:lnTo>
                        <a:pt x="586359" y="114300"/>
                      </a:lnTo>
                      <a:lnTo>
                        <a:pt x="572973" y="114300"/>
                      </a:lnTo>
                      <a:lnTo>
                        <a:pt x="574763" y="101600"/>
                      </a:lnTo>
                      <a:lnTo>
                        <a:pt x="568604" y="101600"/>
                      </a:lnTo>
                      <a:lnTo>
                        <a:pt x="566343" y="114300"/>
                      </a:lnTo>
                      <a:lnTo>
                        <a:pt x="571906" y="114300"/>
                      </a:lnTo>
                      <a:lnTo>
                        <a:pt x="576351" y="127000"/>
                      </a:lnTo>
                      <a:lnTo>
                        <a:pt x="576402" y="139700"/>
                      </a:lnTo>
                      <a:lnTo>
                        <a:pt x="576453" y="203200"/>
                      </a:lnTo>
                      <a:lnTo>
                        <a:pt x="576516" y="215900"/>
                      </a:lnTo>
                      <a:lnTo>
                        <a:pt x="575818" y="254000"/>
                      </a:lnTo>
                      <a:lnTo>
                        <a:pt x="574421" y="267703"/>
                      </a:lnTo>
                      <a:lnTo>
                        <a:pt x="574421" y="1739900"/>
                      </a:lnTo>
                      <a:lnTo>
                        <a:pt x="572808" y="1752600"/>
                      </a:lnTo>
                      <a:lnTo>
                        <a:pt x="572782" y="1765300"/>
                      </a:lnTo>
                      <a:lnTo>
                        <a:pt x="573087" y="1765300"/>
                      </a:lnTo>
                      <a:lnTo>
                        <a:pt x="573112" y="1778000"/>
                      </a:lnTo>
                      <a:lnTo>
                        <a:pt x="573189" y="1790700"/>
                      </a:lnTo>
                      <a:lnTo>
                        <a:pt x="572389" y="1790700"/>
                      </a:lnTo>
                      <a:lnTo>
                        <a:pt x="548551" y="1803400"/>
                      </a:lnTo>
                      <a:lnTo>
                        <a:pt x="562483" y="1803400"/>
                      </a:lnTo>
                      <a:lnTo>
                        <a:pt x="530961" y="1828800"/>
                      </a:lnTo>
                      <a:lnTo>
                        <a:pt x="530860" y="1955800"/>
                      </a:lnTo>
                      <a:lnTo>
                        <a:pt x="530644" y="1966087"/>
                      </a:lnTo>
                      <a:lnTo>
                        <a:pt x="530644" y="2019300"/>
                      </a:lnTo>
                      <a:lnTo>
                        <a:pt x="530491" y="2032000"/>
                      </a:lnTo>
                      <a:lnTo>
                        <a:pt x="530174" y="2044700"/>
                      </a:lnTo>
                      <a:lnTo>
                        <a:pt x="529971" y="2044700"/>
                      </a:lnTo>
                      <a:lnTo>
                        <a:pt x="529971" y="2082800"/>
                      </a:lnTo>
                      <a:lnTo>
                        <a:pt x="529971" y="2108200"/>
                      </a:lnTo>
                      <a:lnTo>
                        <a:pt x="474446" y="2108200"/>
                      </a:lnTo>
                      <a:lnTo>
                        <a:pt x="474446" y="2082800"/>
                      </a:lnTo>
                      <a:lnTo>
                        <a:pt x="529971" y="2082800"/>
                      </a:lnTo>
                      <a:lnTo>
                        <a:pt x="529971" y="2044700"/>
                      </a:lnTo>
                      <a:lnTo>
                        <a:pt x="529894" y="2070100"/>
                      </a:lnTo>
                      <a:lnTo>
                        <a:pt x="474586" y="2070100"/>
                      </a:lnTo>
                      <a:lnTo>
                        <a:pt x="474586" y="2044700"/>
                      </a:lnTo>
                      <a:lnTo>
                        <a:pt x="474726" y="2044700"/>
                      </a:lnTo>
                      <a:lnTo>
                        <a:pt x="474726" y="2006600"/>
                      </a:lnTo>
                      <a:lnTo>
                        <a:pt x="529894" y="2006600"/>
                      </a:lnTo>
                      <a:lnTo>
                        <a:pt x="530479" y="2019300"/>
                      </a:lnTo>
                      <a:lnTo>
                        <a:pt x="530644" y="2019300"/>
                      </a:lnTo>
                      <a:lnTo>
                        <a:pt x="530644" y="1966087"/>
                      </a:lnTo>
                      <a:lnTo>
                        <a:pt x="530593" y="1968500"/>
                      </a:lnTo>
                      <a:lnTo>
                        <a:pt x="529780" y="1968500"/>
                      </a:lnTo>
                      <a:lnTo>
                        <a:pt x="529780" y="1993900"/>
                      </a:lnTo>
                      <a:lnTo>
                        <a:pt x="473964" y="1993900"/>
                      </a:lnTo>
                      <a:lnTo>
                        <a:pt x="473913" y="1981200"/>
                      </a:lnTo>
                      <a:lnTo>
                        <a:pt x="474167" y="1981200"/>
                      </a:lnTo>
                      <a:lnTo>
                        <a:pt x="474357" y="1968500"/>
                      </a:lnTo>
                      <a:lnTo>
                        <a:pt x="475208" y="1968500"/>
                      </a:lnTo>
                      <a:lnTo>
                        <a:pt x="474014" y="1955800"/>
                      </a:lnTo>
                      <a:lnTo>
                        <a:pt x="473811" y="1955800"/>
                      </a:lnTo>
                      <a:lnTo>
                        <a:pt x="474040" y="1943100"/>
                      </a:lnTo>
                      <a:lnTo>
                        <a:pt x="530148" y="1943100"/>
                      </a:lnTo>
                      <a:lnTo>
                        <a:pt x="530860" y="1955800"/>
                      </a:lnTo>
                      <a:lnTo>
                        <a:pt x="530860" y="1828800"/>
                      </a:lnTo>
                      <a:lnTo>
                        <a:pt x="530771" y="1879600"/>
                      </a:lnTo>
                      <a:lnTo>
                        <a:pt x="530479" y="1892300"/>
                      </a:lnTo>
                      <a:lnTo>
                        <a:pt x="530237" y="1892300"/>
                      </a:lnTo>
                      <a:lnTo>
                        <a:pt x="530237" y="1905000"/>
                      </a:lnTo>
                      <a:lnTo>
                        <a:pt x="530237" y="1930400"/>
                      </a:lnTo>
                      <a:lnTo>
                        <a:pt x="473964" y="1930400"/>
                      </a:lnTo>
                      <a:lnTo>
                        <a:pt x="474002" y="1917700"/>
                      </a:lnTo>
                      <a:lnTo>
                        <a:pt x="474243" y="1905000"/>
                      </a:lnTo>
                      <a:lnTo>
                        <a:pt x="530237" y="1905000"/>
                      </a:lnTo>
                      <a:lnTo>
                        <a:pt x="530237" y="1892300"/>
                      </a:lnTo>
                      <a:lnTo>
                        <a:pt x="474281" y="1892300"/>
                      </a:lnTo>
                      <a:lnTo>
                        <a:pt x="473989" y="1879600"/>
                      </a:lnTo>
                      <a:lnTo>
                        <a:pt x="473938" y="1866900"/>
                      </a:lnTo>
                      <a:lnTo>
                        <a:pt x="474243" y="1866900"/>
                      </a:lnTo>
                      <a:lnTo>
                        <a:pt x="474243" y="1841500"/>
                      </a:lnTo>
                      <a:lnTo>
                        <a:pt x="529831" y="1841500"/>
                      </a:lnTo>
                      <a:lnTo>
                        <a:pt x="529831" y="1866900"/>
                      </a:lnTo>
                      <a:lnTo>
                        <a:pt x="530225" y="1866900"/>
                      </a:lnTo>
                      <a:lnTo>
                        <a:pt x="530517" y="1879600"/>
                      </a:lnTo>
                      <a:lnTo>
                        <a:pt x="530771" y="1879600"/>
                      </a:lnTo>
                      <a:lnTo>
                        <a:pt x="530771" y="1828800"/>
                      </a:lnTo>
                      <a:lnTo>
                        <a:pt x="474421" y="1828800"/>
                      </a:lnTo>
                      <a:lnTo>
                        <a:pt x="473798" y="1816100"/>
                      </a:lnTo>
                      <a:lnTo>
                        <a:pt x="473176" y="1803400"/>
                      </a:lnTo>
                      <a:lnTo>
                        <a:pt x="465683" y="1803400"/>
                      </a:lnTo>
                      <a:lnTo>
                        <a:pt x="442379" y="1790700"/>
                      </a:lnTo>
                      <a:lnTo>
                        <a:pt x="442379" y="1765300"/>
                      </a:lnTo>
                      <a:lnTo>
                        <a:pt x="441706" y="1765300"/>
                      </a:lnTo>
                      <a:lnTo>
                        <a:pt x="441655" y="1752600"/>
                      </a:lnTo>
                      <a:lnTo>
                        <a:pt x="441731" y="1739900"/>
                      </a:lnTo>
                      <a:lnTo>
                        <a:pt x="574421" y="1739900"/>
                      </a:lnTo>
                      <a:lnTo>
                        <a:pt x="574421" y="267703"/>
                      </a:lnTo>
                      <a:lnTo>
                        <a:pt x="573366" y="278041"/>
                      </a:lnTo>
                      <a:lnTo>
                        <a:pt x="573366" y="939800"/>
                      </a:lnTo>
                      <a:lnTo>
                        <a:pt x="573303" y="1447800"/>
                      </a:lnTo>
                      <a:lnTo>
                        <a:pt x="573278" y="1714500"/>
                      </a:lnTo>
                      <a:lnTo>
                        <a:pt x="573138" y="1727200"/>
                      </a:lnTo>
                      <a:lnTo>
                        <a:pt x="441960" y="1727200"/>
                      </a:lnTo>
                      <a:lnTo>
                        <a:pt x="441960" y="1701800"/>
                      </a:lnTo>
                      <a:lnTo>
                        <a:pt x="571614" y="1701800"/>
                      </a:lnTo>
                      <a:lnTo>
                        <a:pt x="572782" y="1714500"/>
                      </a:lnTo>
                      <a:lnTo>
                        <a:pt x="573278" y="1714500"/>
                      </a:lnTo>
                      <a:lnTo>
                        <a:pt x="573278" y="1447800"/>
                      </a:lnTo>
                      <a:lnTo>
                        <a:pt x="573151" y="1447800"/>
                      </a:lnTo>
                      <a:lnTo>
                        <a:pt x="573151" y="1562100"/>
                      </a:lnTo>
                      <a:lnTo>
                        <a:pt x="573151" y="1587500"/>
                      </a:lnTo>
                      <a:lnTo>
                        <a:pt x="572630" y="1587500"/>
                      </a:lnTo>
                      <a:lnTo>
                        <a:pt x="572630" y="1638300"/>
                      </a:lnTo>
                      <a:lnTo>
                        <a:pt x="572630" y="1663700"/>
                      </a:lnTo>
                      <a:lnTo>
                        <a:pt x="572262" y="1663700"/>
                      </a:lnTo>
                      <a:lnTo>
                        <a:pt x="572262" y="1689100"/>
                      </a:lnTo>
                      <a:lnTo>
                        <a:pt x="441693" y="1689100"/>
                      </a:lnTo>
                      <a:lnTo>
                        <a:pt x="441604" y="1676400"/>
                      </a:lnTo>
                      <a:lnTo>
                        <a:pt x="441782" y="1676400"/>
                      </a:lnTo>
                      <a:lnTo>
                        <a:pt x="441731" y="1663700"/>
                      </a:lnTo>
                      <a:lnTo>
                        <a:pt x="442302" y="1663700"/>
                      </a:lnTo>
                      <a:lnTo>
                        <a:pt x="442302" y="1638300"/>
                      </a:lnTo>
                      <a:lnTo>
                        <a:pt x="572630" y="1638300"/>
                      </a:lnTo>
                      <a:lnTo>
                        <a:pt x="572630" y="1587500"/>
                      </a:lnTo>
                      <a:lnTo>
                        <a:pt x="550951" y="1587500"/>
                      </a:lnTo>
                      <a:lnTo>
                        <a:pt x="510730" y="1600200"/>
                      </a:lnTo>
                      <a:lnTo>
                        <a:pt x="572516" y="1600200"/>
                      </a:lnTo>
                      <a:lnTo>
                        <a:pt x="572516" y="1625600"/>
                      </a:lnTo>
                      <a:lnTo>
                        <a:pt x="441718" y="1625600"/>
                      </a:lnTo>
                      <a:lnTo>
                        <a:pt x="441617" y="1612900"/>
                      </a:lnTo>
                      <a:lnTo>
                        <a:pt x="441871" y="1600200"/>
                      </a:lnTo>
                      <a:lnTo>
                        <a:pt x="510730" y="1600200"/>
                      </a:lnTo>
                      <a:lnTo>
                        <a:pt x="468922" y="1587500"/>
                      </a:lnTo>
                      <a:lnTo>
                        <a:pt x="442239" y="1587500"/>
                      </a:lnTo>
                      <a:lnTo>
                        <a:pt x="442239" y="1574800"/>
                      </a:lnTo>
                      <a:lnTo>
                        <a:pt x="464134" y="1562100"/>
                      </a:lnTo>
                      <a:lnTo>
                        <a:pt x="442353" y="1562100"/>
                      </a:lnTo>
                      <a:lnTo>
                        <a:pt x="442353" y="1536700"/>
                      </a:lnTo>
                      <a:lnTo>
                        <a:pt x="572528" y="1536700"/>
                      </a:lnTo>
                      <a:lnTo>
                        <a:pt x="572528" y="1562100"/>
                      </a:lnTo>
                      <a:lnTo>
                        <a:pt x="573151" y="1562100"/>
                      </a:lnTo>
                      <a:lnTo>
                        <a:pt x="573151" y="1447800"/>
                      </a:lnTo>
                      <a:lnTo>
                        <a:pt x="573036" y="1460500"/>
                      </a:lnTo>
                      <a:lnTo>
                        <a:pt x="572325" y="1460500"/>
                      </a:lnTo>
                      <a:lnTo>
                        <a:pt x="572325" y="1498600"/>
                      </a:lnTo>
                      <a:lnTo>
                        <a:pt x="572668" y="1498600"/>
                      </a:lnTo>
                      <a:lnTo>
                        <a:pt x="572668" y="1524000"/>
                      </a:lnTo>
                      <a:lnTo>
                        <a:pt x="435635" y="1524000"/>
                      </a:lnTo>
                      <a:lnTo>
                        <a:pt x="437146" y="1511300"/>
                      </a:lnTo>
                      <a:lnTo>
                        <a:pt x="436067" y="1511300"/>
                      </a:lnTo>
                      <a:lnTo>
                        <a:pt x="435546" y="1498600"/>
                      </a:lnTo>
                      <a:lnTo>
                        <a:pt x="427304" y="1511300"/>
                      </a:lnTo>
                      <a:lnTo>
                        <a:pt x="432549" y="1511300"/>
                      </a:lnTo>
                      <a:lnTo>
                        <a:pt x="429374" y="1524000"/>
                      </a:lnTo>
                      <a:lnTo>
                        <a:pt x="415429" y="1524000"/>
                      </a:lnTo>
                      <a:lnTo>
                        <a:pt x="415429" y="1498600"/>
                      </a:lnTo>
                      <a:lnTo>
                        <a:pt x="415569" y="1498600"/>
                      </a:lnTo>
                      <a:lnTo>
                        <a:pt x="415340" y="1485900"/>
                      </a:lnTo>
                      <a:lnTo>
                        <a:pt x="415036" y="1485900"/>
                      </a:lnTo>
                      <a:lnTo>
                        <a:pt x="414807" y="1473200"/>
                      </a:lnTo>
                      <a:lnTo>
                        <a:pt x="414896" y="1460500"/>
                      </a:lnTo>
                      <a:lnTo>
                        <a:pt x="415315" y="1460500"/>
                      </a:lnTo>
                      <a:lnTo>
                        <a:pt x="415315" y="1435100"/>
                      </a:lnTo>
                      <a:lnTo>
                        <a:pt x="573112" y="1435100"/>
                      </a:lnTo>
                      <a:lnTo>
                        <a:pt x="573303" y="1447800"/>
                      </a:lnTo>
                      <a:lnTo>
                        <a:pt x="573303" y="939800"/>
                      </a:lnTo>
                      <a:lnTo>
                        <a:pt x="573265" y="1384300"/>
                      </a:lnTo>
                      <a:lnTo>
                        <a:pt x="573176" y="1422400"/>
                      </a:lnTo>
                      <a:lnTo>
                        <a:pt x="415734" y="1422400"/>
                      </a:lnTo>
                      <a:lnTo>
                        <a:pt x="415734" y="1397000"/>
                      </a:lnTo>
                      <a:lnTo>
                        <a:pt x="415937" y="1397000"/>
                      </a:lnTo>
                      <a:lnTo>
                        <a:pt x="415010" y="1384300"/>
                      </a:lnTo>
                      <a:lnTo>
                        <a:pt x="414680" y="1371600"/>
                      </a:lnTo>
                      <a:lnTo>
                        <a:pt x="415086" y="1371600"/>
                      </a:lnTo>
                      <a:lnTo>
                        <a:pt x="416356" y="1358900"/>
                      </a:lnTo>
                      <a:lnTo>
                        <a:pt x="415632" y="1358900"/>
                      </a:lnTo>
                      <a:lnTo>
                        <a:pt x="415632" y="1333500"/>
                      </a:lnTo>
                      <a:lnTo>
                        <a:pt x="572947" y="1333500"/>
                      </a:lnTo>
                      <a:lnTo>
                        <a:pt x="572947" y="1358900"/>
                      </a:lnTo>
                      <a:lnTo>
                        <a:pt x="572439" y="1358900"/>
                      </a:lnTo>
                      <a:lnTo>
                        <a:pt x="572693" y="1371600"/>
                      </a:lnTo>
                      <a:lnTo>
                        <a:pt x="573036" y="1371600"/>
                      </a:lnTo>
                      <a:lnTo>
                        <a:pt x="573265" y="1384300"/>
                      </a:lnTo>
                      <a:lnTo>
                        <a:pt x="573265" y="939800"/>
                      </a:lnTo>
                      <a:lnTo>
                        <a:pt x="573201" y="1257300"/>
                      </a:lnTo>
                      <a:lnTo>
                        <a:pt x="573201" y="1282700"/>
                      </a:lnTo>
                      <a:lnTo>
                        <a:pt x="572465" y="1282700"/>
                      </a:lnTo>
                      <a:lnTo>
                        <a:pt x="572465" y="1295400"/>
                      </a:lnTo>
                      <a:lnTo>
                        <a:pt x="572465" y="1320800"/>
                      </a:lnTo>
                      <a:lnTo>
                        <a:pt x="415823" y="1320800"/>
                      </a:lnTo>
                      <a:lnTo>
                        <a:pt x="417728" y="1295400"/>
                      </a:lnTo>
                      <a:lnTo>
                        <a:pt x="572465" y="1295400"/>
                      </a:lnTo>
                      <a:lnTo>
                        <a:pt x="572465" y="1282700"/>
                      </a:lnTo>
                      <a:lnTo>
                        <a:pt x="417639" y="1282700"/>
                      </a:lnTo>
                      <a:lnTo>
                        <a:pt x="420751" y="1257300"/>
                      </a:lnTo>
                      <a:lnTo>
                        <a:pt x="420052" y="1257300"/>
                      </a:lnTo>
                      <a:lnTo>
                        <a:pt x="423202" y="1231900"/>
                      </a:lnTo>
                      <a:lnTo>
                        <a:pt x="572516" y="1231900"/>
                      </a:lnTo>
                      <a:lnTo>
                        <a:pt x="572516" y="1257300"/>
                      </a:lnTo>
                      <a:lnTo>
                        <a:pt x="573201" y="1257300"/>
                      </a:lnTo>
                      <a:lnTo>
                        <a:pt x="573201" y="939800"/>
                      </a:lnTo>
                      <a:lnTo>
                        <a:pt x="573011" y="939800"/>
                      </a:lnTo>
                      <a:lnTo>
                        <a:pt x="572604" y="942555"/>
                      </a:lnTo>
                      <a:lnTo>
                        <a:pt x="572604" y="990600"/>
                      </a:lnTo>
                      <a:lnTo>
                        <a:pt x="572604" y="1016000"/>
                      </a:lnTo>
                      <a:lnTo>
                        <a:pt x="572604" y="1092200"/>
                      </a:lnTo>
                      <a:lnTo>
                        <a:pt x="572604" y="1117600"/>
                      </a:lnTo>
                      <a:lnTo>
                        <a:pt x="572516" y="1219200"/>
                      </a:lnTo>
                      <a:lnTo>
                        <a:pt x="454799" y="1219200"/>
                      </a:lnTo>
                      <a:lnTo>
                        <a:pt x="465150" y="1206500"/>
                      </a:lnTo>
                      <a:lnTo>
                        <a:pt x="465543" y="1206500"/>
                      </a:lnTo>
                      <a:lnTo>
                        <a:pt x="466255" y="1193800"/>
                      </a:lnTo>
                      <a:lnTo>
                        <a:pt x="466559" y="1193800"/>
                      </a:lnTo>
                      <a:lnTo>
                        <a:pt x="466509" y="1155700"/>
                      </a:lnTo>
                      <a:lnTo>
                        <a:pt x="466509" y="1130300"/>
                      </a:lnTo>
                      <a:lnTo>
                        <a:pt x="572325" y="1130300"/>
                      </a:lnTo>
                      <a:lnTo>
                        <a:pt x="572325" y="1155700"/>
                      </a:lnTo>
                      <a:lnTo>
                        <a:pt x="572389" y="1193800"/>
                      </a:lnTo>
                      <a:lnTo>
                        <a:pt x="572516" y="1219200"/>
                      </a:lnTo>
                      <a:lnTo>
                        <a:pt x="572516" y="1117600"/>
                      </a:lnTo>
                      <a:lnTo>
                        <a:pt x="466051" y="1117600"/>
                      </a:lnTo>
                      <a:lnTo>
                        <a:pt x="466051" y="1092200"/>
                      </a:lnTo>
                      <a:lnTo>
                        <a:pt x="491401" y="1092200"/>
                      </a:lnTo>
                      <a:lnTo>
                        <a:pt x="466483" y="1079500"/>
                      </a:lnTo>
                      <a:lnTo>
                        <a:pt x="466394" y="1054100"/>
                      </a:lnTo>
                      <a:lnTo>
                        <a:pt x="466394" y="1028700"/>
                      </a:lnTo>
                      <a:lnTo>
                        <a:pt x="572490" y="1028700"/>
                      </a:lnTo>
                      <a:lnTo>
                        <a:pt x="572465" y="1079500"/>
                      </a:lnTo>
                      <a:lnTo>
                        <a:pt x="555345" y="1092200"/>
                      </a:lnTo>
                      <a:lnTo>
                        <a:pt x="572604" y="1092200"/>
                      </a:lnTo>
                      <a:lnTo>
                        <a:pt x="572604" y="1016000"/>
                      </a:lnTo>
                      <a:lnTo>
                        <a:pt x="466051" y="1016000"/>
                      </a:lnTo>
                      <a:lnTo>
                        <a:pt x="466051" y="990600"/>
                      </a:lnTo>
                      <a:lnTo>
                        <a:pt x="572604" y="990600"/>
                      </a:lnTo>
                      <a:lnTo>
                        <a:pt x="572604" y="942555"/>
                      </a:lnTo>
                      <a:lnTo>
                        <a:pt x="571131" y="952500"/>
                      </a:lnTo>
                      <a:lnTo>
                        <a:pt x="572579" y="952500"/>
                      </a:lnTo>
                      <a:lnTo>
                        <a:pt x="572579" y="977900"/>
                      </a:lnTo>
                      <a:lnTo>
                        <a:pt x="465150" y="977900"/>
                      </a:lnTo>
                      <a:lnTo>
                        <a:pt x="474891" y="952500"/>
                      </a:lnTo>
                      <a:lnTo>
                        <a:pt x="479691" y="952500"/>
                      </a:lnTo>
                      <a:lnTo>
                        <a:pt x="481749" y="939800"/>
                      </a:lnTo>
                      <a:lnTo>
                        <a:pt x="484682" y="939800"/>
                      </a:lnTo>
                      <a:lnTo>
                        <a:pt x="488378" y="927100"/>
                      </a:lnTo>
                      <a:lnTo>
                        <a:pt x="573062" y="927100"/>
                      </a:lnTo>
                      <a:lnTo>
                        <a:pt x="573366" y="939800"/>
                      </a:lnTo>
                      <a:lnTo>
                        <a:pt x="573366" y="278041"/>
                      </a:lnTo>
                      <a:lnTo>
                        <a:pt x="573227" y="279400"/>
                      </a:lnTo>
                      <a:lnTo>
                        <a:pt x="573227" y="812800"/>
                      </a:lnTo>
                      <a:lnTo>
                        <a:pt x="572757" y="813168"/>
                      </a:lnTo>
                      <a:lnTo>
                        <a:pt x="572757" y="825500"/>
                      </a:lnTo>
                      <a:lnTo>
                        <a:pt x="572757" y="850900"/>
                      </a:lnTo>
                      <a:lnTo>
                        <a:pt x="572465" y="850900"/>
                      </a:lnTo>
                      <a:lnTo>
                        <a:pt x="572465" y="889000"/>
                      </a:lnTo>
                      <a:lnTo>
                        <a:pt x="572554" y="914400"/>
                      </a:lnTo>
                      <a:lnTo>
                        <a:pt x="496265" y="914400"/>
                      </a:lnTo>
                      <a:lnTo>
                        <a:pt x="512457" y="889000"/>
                      </a:lnTo>
                      <a:lnTo>
                        <a:pt x="517817" y="889000"/>
                      </a:lnTo>
                      <a:lnTo>
                        <a:pt x="541858" y="850900"/>
                      </a:lnTo>
                      <a:lnTo>
                        <a:pt x="550164" y="850900"/>
                      </a:lnTo>
                      <a:lnTo>
                        <a:pt x="572757" y="825500"/>
                      </a:lnTo>
                      <a:lnTo>
                        <a:pt x="572757" y="813168"/>
                      </a:lnTo>
                      <a:lnTo>
                        <a:pt x="540359" y="838200"/>
                      </a:lnTo>
                      <a:lnTo>
                        <a:pt x="511784" y="863600"/>
                      </a:lnTo>
                      <a:lnTo>
                        <a:pt x="487299" y="901700"/>
                      </a:lnTo>
                      <a:lnTo>
                        <a:pt x="466648" y="939800"/>
                      </a:lnTo>
                      <a:lnTo>
                        <a:pt x="466191" y="927100"/>
                      </a:lnTo>
                      <a:lnTo>
                        <a:pt x="465950" y="914400"/>
                      </a:lnTo>
                      <a:lnTo>
                        <a:pt x="465861" y="889000"/>
                      </a:lnTo>
                      <a:lnTo>
                        <a:pt x="466204" y="876300"/>
                      </a:lnTo>
                      <a:lnTo>
                        <a:pt x="451713" y="876300"/>
                      </a:lnTo>
                      <a:lnTo>
                        <a:pt x="451713" y="914400"/>
                      </a:lnTo>
                      <a:lnTo>
                        <a:pt x="451485" y="914400"/>
                      </a:lnTo>
                      <a:lnTo>
                        <a:pt x="451510" y="1193800"/>
                      </a:lnTo>
                      <a:lnTo>
                        <a:pt x="407200" y="1193800"/>
                      </a:lnTo>
                      <a:lnTo>
                        <a:pt x="399021" y="1206500"/>
                      </a:lnTo>
                      <a:lnTo>
                        <a:pt x="400405" y="1206500"/>
                      </a:lnTo>
                      <a:lnTo>
                        <a:pt x="400405" y="1524000"/>
                      </a:lnTo>
                      <a:lnTo>
                        <a:pt x="399275" y="1524000"/>
                      </a:lnTo>
                      <a:lnTo>
                        <a:pt x="403491" y="1536700"/>
                      </a:lnTo>
                      <a:lnTo>
                        <a:pt x="426847" y="1536700"/>
                      </a:lnTo>
                      <a:lnTo>
                        <a:pt x="426847" y="1803400"/>
                      </a:lnTo>
                      <a:lnTo>
                        <a:pt x="165925" y="1803400"/>
                      </a:lnTo>
                      <a:lnTo>
                        <a:pt x="165684" y="1765300"/>
                      </a:lnTo>
                      <a:lnTo>
                        <a:pt x="165582" y="1739900"/>
                      </a:lnTo>
                      <a:lnTo>
                        <a:pt x="165493" y="1536700"/>
                      </a:lnTo>
                      <a:lnTo>
                        <a:pt x="169494" y="1524000"/>
                      </a:lnTo>
                      <a:lnTo>
                        <a:pt x="139230" y="1524000"/>
                      </a:lnTo>
                      <a:lnTo>
                        <a:pt x="139230" y="1219200"/>
                      </a:lnTo>
                      <a:lnTo>
                        <a:pt x="182765" y="1219200"/>
                      </a:lnTo>
                      <a:lnTo>
                        <a:pt x="189369" y="1206500"/>
                      </a:lnTo>
                      <a:lnTo>
                        <a:pt x="189509" y="1206500"/>
                      </a:lnTo>
                      <a:lnTo>
                        <a:pt x="188544" y="1181100"/>
                      </a:lnTo>
                      <a:lnTo>
                        <a:pt x="187845" y="1117600"/>
                      </a:lnTo>
                      <a:lnTo>
                        <a:pt x="187540" y="1066800"/>
                      </a:lnTo>
                      <a:lnTo>
                        <a:pt x="187629" y="952500"/>
                      </a:lnTo>
                      <a:lnTo>
                        <a:pt x="187782" y="927100"/>
                      </a:lnTo>
                      <a:lnTo>
                        <a:pt x="187909" y="913231"/>
                      </a:lnTo>
                      <a:lnTo>
                        <a:pt x="188722" y="889000"/>
                      </a:lnTo>
                      <a:lnTo>
                        <a:pt x="450380" y="889000"/>
                      </a:lnTo>
                      <a:lnTo>
                        <a:pt x="451535" y="901700"/>
                      </a:lnTo>
                      <a:lnTo>
                        <a:pt x="451713" y="914400"/>
                      </a:lnTo>
                      <a:lnTo>
                        <a:pt x="451713" y="876300"/>
                      </a:lnTo>
                      <a:lnTo>
                        <a:pt x="425069" y="876300"/>
                      </a:lnTo>
                      <a:lnTo>
                        <a:pt x="425069" y="609600"/>
                      </a:lnTo>
                      <a:lnTo>
                        <a:pt x="423138" y="609600"/>
                      </a:lnTo>
                      <a:lnTo>
                        <a:pt x="422148" y="596900"/>
                      </a:lnTo>
                      <a:lnTo>
                        <a:pt x="408851" y="596900"/>
                      </a:lnTo>
                      <a:lnTo>
                        <a:pt x="408851" y="876300"/>
                      </a:lnTo>
                      <a:lnTo>
                        <a:pt x="147675" y="876300"/>
                      </a:lnTo>
                      <a:lnTo>
                        <a:pt x="147675" y="609600"/>
                      </a:lnTo>
                      <a:lnTo>
                        <a:pt x="334187" y="609600"/>
                      </a:lnTo>
                      <a:lnTo>
                        <a:pt x="334187" y="558800"/>
                      </a:lnTo>
                      <a:lnTo>
                        <a:pt x="346100" y="558800"/>
                      </a:lnTo>
                      <a:lnTo>
                        <a:pt x="346100" y="596900"/>
                      </a:lnTo>
                      <a:lnTo>
                        <a:pt x="334187" y="609600"/>
                      </a:lnTo>
                      <a:lnTo>
                        <a:pt x="353682" y="609600"/>
                      </a:lnTo>
                      <a:lnTo>
                        <a:pt x="352717" y="596900"/>
                      </a:lnTo>
                      <a:lnTo>
                        <a:pt x="352628" y="584200"/>
                      </a:lnTo>
                      <a:lnTo>
                        <a:pt x="352755" y="571500"/>
                      </a:lnTo>
                      <a:lnTo>
                        <a:pt x="352450" y="558800"/>
                      </a:lnTo>
                      <a:lnTo>
                        <a:pt x="359079" y="558800"/>
                      </a:lnTo>
                      <a:lnTo>
                        <a:pt x="359079" y="596900"/>
                      </a:lnTo>
                      <a:lnTo>
                        <a:pt x="353682" y="609600"/>
                      </a:lnTo>
                      <a:lnTo>
                        <a:pt x="407746" y="609600"/>
                      </a:lnTo>
                      <a:lnTo>
                        <a:pt x="408597" y="622300"/>
                      </a:lnTo>
                      <a:lnTo>
                        <a:pt x="408736" y="736600"/>
                      </a:lnTo>
                      <a:lnTo>
                        <a:pt x="408851" y="876300"/>
                      </a:lnTo>
                      <a:lnTo>
                        <a:pt x="408851" y="596900"/>
                      </a:lnTo>
                      <a:lnTo>
                        <a:pt x="373532" y="596900"/>
                      </a:lnTo>
                      <a:lnTo>
                        <a:pt x="373532" y="546100"/>
                      </a:lnTo>
                      <a:lnTo>
                        <a:pt x="326644" y="546100"/>
                      </a:lnTo>
                      <a:lnTo>
                        <a:pt x="326644" y="558800"/>
                      </a:lnTo>
                      <a:lnTo>
                        <a:pt x="326644" y="596900"/>
                      </a:lnTo>
                      <a:lnTo>
                        <a:pt x="312699" y="596900"/>
                      </a:lnTo>
                      <a:lnTo>
                        <a:pt x="312699" y="558800"/>
                      </a:lnTo>
                      <a:lnTo>
                        <a:pt x="326644" y="558800"/>
                      </a:lnTo>
                      <a:lnTo>
                        <a:pt x="326644" y="546100"/>
                      </a:lnTo>
                      <a:lnTo>
                        <a:pt x="305130" y="546100"/>
                      </a:lnTo>
                      <a:lnTo>
                        <a:pt x="305130" y="558800"/>
                      </a:lnTo>
                      <a:lnTo>
                        <a:pt x="305130" y="596900"/>
                      </a:lnTo>
                      <a:lnTo>
                        <a:pt x="293204" y="596900"/>
                      </a:lnTo>
                      <a:lnTo>
                        <a:pt x="293204" y="558800"/>
                      </a:lnTo>
                      <a:lnTo>
                        <a:pt x="305130" y="558800"/>
                      </a:lnTo>
                      <a:lnTo>
                        <a:pt x="305130" y="546100"/>
                      </a:lnTo>
                      <a:lnTo>
                        <a:pt x="286702" y="546100"/>
                      </a:lnTo>
                      <a:lnTo>
                        <a:pt x="286702" y="584200"/>
                      </a:lnTo>
                      <a:lnTo>
                        <a:pt x="286461" y="596900"/>
                      </a:lnTo>
                      <a:lnTo>
                        <a:pt x="271945" y="596900"/>
                      </a:lnTo>
                      <a:lnTo>
                        <a:pt x="271945" y="558800"/>
                      </a:lnTo>
                      <a:lnTo>
                        <a:pt x="285978" y="558800"/>
                      </a:lnTo>
                      <a:lnTo>
                        <a:pt x="286537" y="571500"/>
                      </a:lnTo>
                      <a:lnTo>
                        <a:pt x="286702" y="584200"/>
                      </a:lnTo>
                      <a:lnTo>
                        <a:pt x="286702" y="546100"/>
                      </a:lnTo>
                      <a:lnTo>
                        <a:pt x="264477" y="546100"/>
                      </a:lnTo>
                      <a:lnTo>
                        <a:pt x="264477" y="558800"/>
                      </a:lnTo>
                      <a:lnTo>
                        <a:pt x="264477" y="596900"/>
                      </a:lnTo>
                      <a:lnTo>
                        <a:pt x="250088" y="596900"/>
                      </a:lnTo>
                      <a:lnTo>
                        <a:pt x="249897" y="584200"/>
                      </a:lnTo>
                      <a:lnTo>
                        <a:pt x="250063" y="571500"/>
                      </a:lnTo>
                      <a:lnTo>
                        <a:pt x="250139" y="558800"/>
                      </a:lnTo>
                      <a:lnTo>
                        <a:pt x="264477" y="558800"/>
                      </a:lnTo>
                      <a:lnTo>
                        <a:pt x="264477" y="546100"/>
                      </a:lnTo>
                      <a:lnTo>
                        <a:pt x="244005" y="546100"/>
                      </a:lnTo>
                      <a:lnTo>
                        <a:pt x="244005" y="571500"/>
                      </a:lnTo>
                      <a:lnTo>
                        <a:pt x="244005" y="596900"/>
                      </a:lnTo>
                      <a:lnTo>
                        <a:pt x="231127" y="596900"/>
                      </a:lnTo>
                      <a:lnTo>
                        <a:pt x="231127" y="558800"/>
                      </a:lnTo>
                      <a:lnTo>
                        <a:pt x="243789" y="558800"/>
                      </a:lnTo>
                      <a:lnTo>
                        <a:pt x="244005" y="571500"/>
                      </a:lnTo>
                      <a:lnTo>
                        <a:pt x="244005" y="546100"/>
                      </a:lnTo>
                      <a:lnTo>
                        <a:pt x="223913" y="546100"/>
                      </a:lnTo>
                      <a:lnTo>
                        <a:pt x="223913" y="558800"/>
                      </a:lnTo>
                      <a:lnTo>
                        <a:pt x="223913" y="596900"/>
                      </a:lnTo>
                      <a:lnTo>
                        <a:pt x="209969" y="596900"/>
                      </a:lnTo>
                      <a:lnTo>
                        <a:pt x="209969" y="558800"/>
                      </a:lnTo>
                      <a:lnTo>
                        <a:pt x="223913" y="558800"/>
                      </a:lnTo>
                      <a:lnTo>
                        <a:pt x="223913" y="546100"/>
                      </a:lnTo>
                      <a:lnTo>
                        <a:pt x="203225" y="546100"/>
                      </a:lnTo>
                      <a:lnTo>
                        <a:pt x="203225" y="571500"/>
                      </a:lnTo>
                      <a:lnTo>
                        <a:pt x="203174" y="596900"/>
                      </a:lnTo>
                      <a:lnTo>
                        <a:pt x="198475" y="596900"/>
                      </a:lnTo>
                      <a:lnTo>
                        <a:pt x="197827" y="584200"/>
                      </a:lnTo>
                      <a:lnTo>
                        <a:pt x="198412" y="571500"/>
                      </a:lnTo>
                      <a:lnTo>
                        <a:pt x="200228" y="558800"/>
                      </a:lnTo>
                      <a:lnTo>
                        <a:pt x="202222" y="571500"/>
                      </a:lnTo>
                      <a:lnTo>
                        <a:pt x="203225" y="571500"/>
                      </a:lnTo>
                      <a:lnTo>
                        <a:pt x="203225" y="546100"/>
                      </a:lnTo>
                      <a:lnTo>
                        <a:pt x="183781" y="546100"/>
                      </a:lnTo>
                      <a:lnTo>
                        <a:pt x="183210" y="558800"/>
                      </a:lnTo>
                      <a:lnTo>
                        <a:pt x="181940" y="558800"/>
                      </a:lnTo>
                      <a:lnTo>
                        <a:pt x="181825" y="571500"/>
                      </a:lnTo>
                      <a:lnTo>
                        <a:pt x="181800" y="596900"/>
                      </a:lnTo>
                      <a:lnTo>
                        <a:pt x="133299" y="596900"/>
                      </a:lnTo>
                      <a:lnTo>
                        <a:pt x="133121" y="609600"/>
                      </a:lnTo>
                      <a:lnTo>
                        <a:pt x="132791" y="609600"/>
                      </a:lnTo>
                      <a:lnTo>
                        <a:pt x="132791" y="876300"/>
                      </a:lnTo>
                      <a:lnTo>
                        <a:pt x="132422" y="876300"/>
                      </a:lnTo>
                      <a:lnTo>
                        <a:pt x="133350" y="889000"/>
                      </a:lnTo>
                      <a:lnTo>
                        <a:pt x="172326" y="889000"/>
                      </a:lnTo>
                      <a:lnTo>
                        <a:pt x="173101" y="913231"/>
                      </a:lnTo>
                      <a:lnTo>
                        <a:pt x="173215" y="927100"/>
                      </a:lnTo>
                      <a:lnTo>
                        <a:pt x="173469" y="965200"/>
                      </a:lnTo>
                      <a:lnTo>
                        <a:pt x="173520" y="1066800"/>
                      </a:lnTo>
                      <a:lnTo>
                        <a:pt x="173329" y="1117600"/>
                      </a:lnTo>
                      <a:lnTo>
                        <a:pt x="172732" y="1168400"/>
                      </a:lnTo>
                      <a:lnTo>
                        <a:pt x="171843" y="1193800"/>
                      </a:lnTo>
                      <a:lnTo>
                        <a:pt x="127520" y="1193800"/>
                      </a:lnTo>
                      <a:lnTo>
                        <a:pt x="124421" y="1206500"/>
                      </a:lnTo>
                      <a:lnTo>
                        <a:pt x="124485" y="1524000"/>
                      </a:lnTo>
                      <a:lnTo>
                        <a:pt x="122897" y="1524000"/>
                      </a:lnTo>
                      <a:lnTo>
                        <a:pt x="127596" y="1536700"/>
                      </a:lnTo>
                      <a:lnTo>
                        <a:pt x="148094" y="1536700"/>
                      </a:lnTo>
                      <a:lnTo>
                        <a:pt x="149085" y="1562100"/>
                      </a:lnTo>
                      <a:lnTo>
                        <a:pt x="149301" y="1600200"/>
                      </a:lnTo>
                      <a:lnTo>
                        <a:pt x="149402" y="1714500"/>
                      </a:lnTo>
                      <a:lnTo>
                        <a:pt x="148793" y="1778000"/>
                      </a:lnTo>
                      <a:lnTo>
                        <a:pt x="147751" y="1803400"/>
                      </a:lnTo>
                      <a:lnTo>
                        <a:pt x="124929" y="1803400"/>
                      </a:lnTo>
                      <a:lnTo>
                        <a:pt x="124929" y="1866900"/>
                      </a:lnTo>
                      <a:lnTo>
                        <a:pt x="120230" y="1866900"/>
                      </a:lnTo>
                      <a:lnTo>
                        <a:pt x="117170" y="1854200"/>
                      </a:lnTo>
                      <a:lnTo>
                        <a:pt x="113830" y="1854200"/>
                      </a:lnTo>
                      <a:lnTo>
                        <a:pt x="99479" y="1841500"/>
                      </a:lnTo>
                      <a:lnTo>
                        <a:pt x="70345" y="1841500"/>
                      </a:lnTo>
                      <a:lnTo>
                        <a:pt x="57010" y="1854200"/>
                      </a:lnTo>
                      <a:lnTo>
                        <a:pt x="51155" y="1854200"/>
                      </a:lnTo>
                      <a:lnTo>
                        <a:pt x="45669" y="1866900"/>
                      </a:lnTo>
                      <a:lnTo>
                        <a:pt x="40525" y="1866900"/>
                      </a:lnTo>
                      <a:lnTo>
                        <a:pt x="35725" y="1879600"/>
                      </a:lnTo>
                      <a:lnTo>
                        <a:pt x="24422" y="1892300"/>
                      </a:lnTo>
                      <a:lnTo>
                        <a:pt x="17399" y="1917700"/>
                      </a:lnTo>
                      <a:lnTo>
                        <a:pt x="13627" y="1930400"/>
                      </a:lnTo>
                      <a:lnTo>
                        <a:pt x="12039" y="1955800"/>
                      </a:lnTo>
                      <a:lnTo>
                        <a:pt x="12484" y="1968500"/>
                      </a:lnTo>
                      <a:lnTo>
                        <a:pt x="14185" y="1981200"/>
                      </a:lnTo>
                      <a:lnTo>
                        <a:pt x="16433" y="1993900"/>
                      </a:lnTo>
                      <a:lnTo>
                        <a:pt x="18516" y="2006600"/>
                      </a:lnTo>
                      <a:lnTo>
                        <a:pt x="19862" y="2006600"/>
                      </a:lnTo>
                      <a:lnTo>
                        <a:pt x="16738" y="2019300"/>
                      </a:lnTo>
                      <a:lnTo>
                        <a:pt x="10134" y="2019300"/>
                      </a:lnTo>
                      <a:lnTo>
                        <a:pt x="3340" y="2032000"/>
                      </a:lnTo>
                      <a:lnTo>
                        <a:pt x="152" y="2032000"/>
                      </a:lnTo>
                      <a:lnTo>
                        <a:pt x="0" y="2044700"/>
                      </a:lnTo>
                      <a:lnTo>
                        <a:pt x="2311" y="2057400"/>
                      </a:lnTo>
                      <a:lnTo>
                        <a:pt x="5956" y="2070100"/>
                      </a:lnTo>
                      <a:lnTo>
                        <a:pt x="10617" y="2070100"/>
                      </a:lnTo>
                      <a:lnTo>
                        <a:pt x="16256" y="2082800"/>
                      </a:lnTo>
                      <a:lnTo>
                        <a:pt x="22834" y="2095500"/>
                      </a:lnTo>
                      <a:lnTo>
                        <a:pt x="34975" y="2108200"/>
                      </a:lnTo>
                      <a:lnTo>
                        <a:pt x="47574" y="2120900"/>
                      </a:lnTo>
                      <a:lnTo>
                        <a:pt x="61048" y="2133600"/>
                      </a:lnTo>
                      <a:lnTo>
                        <a:pt x="75755" y="2133600"/>
                      </a:lnTo>
                      <a:lnTo>
                        <a:pt x="75666" y="2159000"/>
                      </a:lnTo>
                      <a:lnTo>
                        <a:pt x="76352" y="2197100"/>
                      </a:lnTo>
                      <a:lnTo>
                        <a:pt x="90017" y="2197100"/>
                      </a:lnTo>
                      <a:lnTo>
                        <a:pt x="90081" y="2184400"/>
                      </a:lnTo>
                      <a:lnTo>
                        <a:pt x="90068" y="2146300"/>
                      </a:lnTo>
                      <a:lnTo>
                        <a:pt x="91097" y="2133600"/>
                      </a:lnTo>
                      <a:lnTo>
                        <a:pt x="97751" y="2133600"/>
                      </a:lnTo>
                      <a:lnTo>
                        <a:pt x="98145" y="2197100"/>
                      </a:lnTo>
                      <a:lnTo>
                        <a:pt x="103555" y="2197100"/>
                      </a:lnTo>
                      <a:lnTo>
                        <a:pt x="103555" y="2133600"/>
                      </a:lnTo>
                      <a:lnTo>
                        <a:pt x="114706" y="2120900"/>
                      </a:lnTo>
                      <a:lnTo>
                        <a:pt x="116878" y="2120900"/>
                      </a:lnTo>
                      <a:lnTo>
                        <a:pt x="117081" y="2197100"/>
                      </a:lnTo>
                      <a:lnTo>
                        <a:pt x="122491" y="2197100"/>
                      </a:lnTo>
                      <a:lnTo>
                        <a:pt x="123101" y="2135936"/>
                      </a:lnTo>
                      <a:lnTo>
                        <a:pt x="123088" y="2120900"/>
                      </a:lnTo>
                      <a:lnTo>
                        <a:pt x="137668" y="2120900"/>
                      </a:lnTo>
                      <a:lnTo>
                        <a:pt x="138684" y="2197100"/>
                      </a:lnTo>
                      <a:lnTo>
                        <a:pt x="144094" y="2197100"/>
                      </a:lnTo>
                      <a:lnTo>
                        <a:pt x="144094" y="2120900"/>
                      </a:lnTo>
                      <a:lnTo>
                        <a:pt x="157073" y="2120900"/>
                      </a:lnTo>
                      <a:lnTo>
                        <a:pt x="157149" y="2135936"/>
                      </a:lnTo>
                      <a:lnTo>
                        <a:pt x="157276" y="2197100"/>
                      </a:lnTo>
                      <a:lnTo>
                        <a:pt x="163004" y="2197100"/>
                      </a:lnTo>
                      <a:lnTo>
                        <a:pt x="163004" y="2120900"/>
                      </a:lnTo>
                      <a:lnTo>
                        <a:pt x="176504" y="2120900"/>
                      </a:lnTo>
                      <a:lnTo>
                        <a:pt x="176504" y="2197100"/>
                      </a:lnTo>
                      <a:lnTo>
                        <a:pt x="181914" y="2197100"/>
                      </a:lnTo>
                      <a:lnTo>
                        <a:pt x="182181" y="2171700"/>
                      </a:lnTo>
                      <a:lnTo>
                        <a:pt x="182346" y="2146300"/>
                      </a:lnTo>
                      <a:lnTo>
                        <a:pt x="182613" y="2133600"/>
                      </a:lnTo>
                      <a:lnTo>
                        <a:pt x="183921" y="2120900"/>
                      </a:lnTo>
                      <a:lnTo>
                        <a:pt x="197104" y="2120900"/>
                      </a:lnTo>
                      <a:lnTo>
                        <a:pt x="198132" y="2197100"/>
                      </a:lnTo>
                      <a:lnTo>
                        <a:pt x="203542" y="2197100"/>
                      </a:lnTo>
                      <a:lnTo>
                        <a:pt x="203542" y="2120900"/>
                      </a:lnTo>
                      <a:lnTo>
                        <a:pt x="216547" y="2120900"/>
                      </a:lnTo>
                      <a:lnTo>
                        <a:pt x="216611" y="2133600"/>
                      </a:lnTo>
                      <a:lnTo>
                        <a:pt x="216725" y="2197100"/>
                      </a:lnTo>
                      <a:lnTo>
                        <a:pt x="222453" y="2197100"/>
                      </a:lnTo>
                      <a:lnTo>
                        <a:pt x="222453" y="2120900"/>
                      </a:lnTo>
                      <a:lnTo>
                        <a:pt x="235712" y="2120900"/>
                      </a:lnTo>
                      <a:lnTo>
                        <a:pt x="235966" y="2197100"/>
                      </a:lnTo>
                      <a:lnTo>
                        <a:pt x="241376" y="2197100"/>
                      </a:lnTo>
                      <a:lnTo>
                        <a:pt x="241376" y="2120900"/>
                      </a:lnTo>
                      <a:lnTo>
                        <a:pt x="256882" y="2120900"/>
                      </a:lnTo>
                      <a:lnTo>
                        <a:pt x="256946" y="2133600"/>
                      </a:lnTo>
                      <a:lnTo>
                        <a:pt x="257022" y="2197100"/>
                      </a:lnTo>
                      <a:lnTo>
                        <a:pt x="263004" y="2197100"/>
                      </a:lnTo>
                      <a:lnTo>
                        <a:pt x="263118" y="2159000"/>
                      </a:lnTo>
                      <a:lnTo>
                        <a:pt x="263296" y="2120900"/>
                      </a:lnTo>
                      <a:lnTo>
                        <a:pt x="276504" y="2120900"/>
                      </a:lnTo>
                      <a:lnTo>
                        <a:pt x="276504" y="2197100"/>
                      </a:lnTo>
                      <a:lnTo>
                        <a:pt x="281914" y="2197100"/>
                      </a:lnTo>
                      <a:lnTo>
                        <a:pt x="281914" y="2120900"/>
                      </a:lnTo>
                      <a:lnTo>
                        <a:pt x="295186" y="2120900"/>
                      </a:lnTo>
                      <a:lnTo>
                        <a:pt x="295440" y="2197100"/>
                      </a:lnTo>
                      <a:lnTo>
                        <a:pt x="300850" y="2197100"/>
                      </a:lnTo>
                      <a:lnTo>
                        <a:pt x="300850" y="2120900"/>
                      </a:lnTo>
                      <a:lnTo>
                        <a:pt x="314350" y="2120900"/>
                      </a:lnTo>
                      <a:lnTo>
                        <a:pt x="314350" y="2197100"/>
                      </a:lnTo>
                      <a:lnTo>
                        <a:pt x="319760" y="2197100"/>
                      </a:lnTo>
                      <a:lnTo>
                        <a:pt x="320255" y="2146300"/>
                      </a:lnTo>
                      <a:lnTo>
                        <a:pt x="320357" y="2120900"/>
                      </a:lnTo>
                      <a:lnTo>
                        <a:pt x="325094" y="2108200"/>
                      </a:lnTo>
                      <a:lnTo>
                        <a:pt x="140550" y="2108200"/>
                      </a:lnTo>
                      <a:lnTo>
                        <a:pt x="140068" y="2095500"/>
                      </a:lnTo>
                      <a:lnTo>
                        <a:pt x="143078" y="2095500"/>
                      </a:lnTo>
                      <a:lnTo>
                        <a:pt x="149275" y="2082800"/>
                      </a:lnTo>
                      <a:lnTo>
                        <a:pt x="158330" y="2082800"/>
                      </a:lnTo>
                      <a:lnTo>
                        <a:pt x="164198" y="2095500"/>
                      </a:lnTo>
                      <a:lnTo>
                        <a:pt x="166890" y="2082800"/>
                      </a:lnTo>
                      <a:lnTo>
                        <a:pt x="178219" y="2082800"/>
                      </a:lnTo>
                      <a:lnTo>
                        <a:pt x="178003" y="2070100"/>
                      </a:lnTo>
                      <a:lnTo>
                        <a:pt x="168198" y="2070100"/>
                      </a:lnTo>
                      <a:lnTo>
                        <a:pt x="162153" y="2057400"/>
                      </a:lnTo>
                      <a:lnTo>
                        <a:pt x="167335" y="2032000"/>
                      </a:lnTo>
                      <a:lnTo>
                        <a:pt x="163944" y="2019300"/>
                      </a:lnTo>
                      <a:lnTo>
                        <a:pt x="159270" y="2019300"/>
                      </a:lnTo>
                      <a:lnTo>
                        <a:pt x="149339" y="2010968"/>
                      </a:lnTo>
                      <a:lnTo>
                        <a:pt x="149339" y="2044700"/>
                      </a:lnTo>
                      <a:lnTo>
                        <a:pt x="147929" y="2057400"/>
                      </a:lnTo>
                      <a:lnTo>
                        <a:pt x="144157" y="2057400"/>
                      </a:lnTo>
                      <a:lnTo>
                        <a:pt x="138887" y="2070100"/>
                      </a:lnTo>
                      <a:lnTo>
                        <a:pt x="129603" y="2082800"/>
                      </a:lnTo>
                      <a:lnTo>
                        <a:pt x="119430" y="2095500"/>
                      </a:lnTo>
                      <a:lnTo>
                        <a:pt x="108470" y="2108200"/>
                      </a:lnTo>
                      <a:lnTo>
                        <a:pt x="96786" y="2120900"/>
                      </a:lnTo>
                      <a:lnTo>
                        <a:pt x="84848" y="2120900"/>
                      </a:lnTo>
                      <a:lnTo>
                        <a:pt x="84886" y="2095500"/>
                      </a:lnTo>
                      <a:lnTo>
                        <a:pt x="94170" y="2082800"/>
                      </a:lnTo>
                      <a:lnTo>
                        <a:pt x="113855" y="2057400"/>
                      </a:lnTo>
                      <a:lnTo>
                        <a:pt x="122605" y="2057400"/>
                      </a:lnTo>
                      <a:lnTo>
                        <a:pt x="121983" y="2044700"/>
                      </a:lnTo>
                      <a:lnTo>
                        <a:pt x="116662" y="2044700"/>
                      </a:lnTo>
                      <a:lnTo>
                        <a:pt x="107835" y="2057400"/>
                      </a:lnTo>
                      <a:lnTo>
                        <a:pt x="100457" y="2070100"/>
                      </a:lnTo>
                      <a:lnTo>
                        <a:pt x="84823" y="2082800"/>
                      </a:lnTo>
                      <a:lnTo>
                        <a:pt x="84772" y="2032000"/>
                      </a:lnTo>
                      <a:lnTo>
                        <a:pt x="84493" y="1993900"/>
                      </a:lnTo>
                      <a:lnTo>
                        <a:pt x="83743" y="1955800"/>
                      </a:lnTo>
                      <a:lnTo>
                        <a:pt x="82270" y="1905000"/>
                      </a:lnTo>
                      <a:lnTo>
                        <a:pt x="79324" y="1905000"/>
                      </a:lnTo>
                      <a:lnTo>
                        <a:pt x="78562" y="1917700"/>
                      </a:lnTo>
                      <a:lnTo>
                        <a:pt x="78867" y="1917700"/>
                      </a:lnTo>
                      <a:lnTo>
                        <a:pt x="78867" y="2082800"/>
                      </a:lnTo>
                      <a:lnTo>
                        <a:pt x="59131" y="2057400"/>
                      </a:lnTo>
                      <a:lnTo>
                        <a:pt x="49453" y="2057400"/>
                      </a:lnTo>
                      <a:lnTo>
                        <a:pt x="41541" y="2044700"/>
                      </a:lnTo>
                      <a:lnTo>
                        <a:pt x="43916" y="2057400"/>
                      </a:lnTo>
                      <a:lnTo>
                        <a:pt x="48971" y="2057400"/>
                      </a:lnTo>
                      <a:lnTo>
                        <a:pt x="56908" y="2070100"/>
                      </a:lnTo>
                      <a:lnTo>
                        <a:pt x="61442" y="2070100"/>
                      </a:lnTo>
                      <a:lnTo>
                        <a:pt x="70231" y="2082800"/>
                      </a:lnTo>
                      <a:lnTo>
                        <a:pt x="78498" y="2082800"/>
                      </a:lnTo>
                      <a:lnTo>
                        <a:pt x="78498" y="2120900"/>
                      </a:lnTo>
                      <a:lnTo>
                        <a:pt x="74739" y="2120900"/>
                      </a:lnTo>
                      <a:lnTo>
                        <a:pt x="34582" y="2082800"/>
                      </a:lnTo>
                      <a:lnTo>
                        <a:pt x="21107" y="2057400"/>
                      </a:lnTo>
                      <a:lnTo>
                        <a:pt x="16852" y="2057400"/>
                      </a:lnTo>
                      <a:lnTo>
                        <a:pt x="15176" y="2044700"/>
                      </a:lnTo>
                      <a:lnTo>
                        <a:pt x="16395" y="2032000"/>
                      </a:lnTo>
                      <a:lnTo>
                        <a:pt x="20434" y="2032000"/>
                      </a:lnTo>
                      <a:lnTo>
                        <a:pt x="27203" y="2019300"/>
                      </a:lnTo>
                      <a:lnTo>
                        <a:pt x="37858" y="2019300"/>
                      </a:lnTo>
                      <a:lnTo>
                        <a:pt x="35737" y="2006600"/>
                      </a:lnTo>
                      <a:lnTo>
                        <a:pt x="33629" y="1993900"/>
                      </a:lnTo>
                      <a:lnTo>
                        <a:pt x="31673" y="1993900"/>
                      </a:lnTo>
                      <a:lnTo>
                        <a:pt x="29972" y="1981200"/>
                      </a:lnTo>
                      <a:lnTo>
                        <a:pt x="27444" y="1955800"/>
                      </a:lnTo>
                      <a:lnTo>
                        <a:pt x="30060" y="1930400"/>
                      </a:lnTo>
                      <a:lnTo>
                        <a:pt x="38265" y="1905000"/>
                      </a:lnTo>
                      <a:lnTo>
                        <a:pt x="52489" y="1879600"/>
                      </a:lnTo>
                      <a:lnTo>
                        <a:pt x="56883" y="1866900"/>
                      </a:lnTo>
                      <a:lnTo>
                        <a:pt x="69469" y="1866900"/>
                      </a:lnTo>
                      <a:lnTo>
                        <a:pt x="77774" y="1854200"/>
                      </a:lnTo>
                      <a:lnTo>
                        <a:pt x="85991" y="1854200"/>
                      </a:lnTo>
                      <a:lnTo>
                        <a:pt x="94272" y="1866900"/>
                      </a:lnTo>
                      <a:lnTo>
                        <a:pt x="102768" y="1866900"/>
                      </a:lnTo>
                      <a:lnTo>
                        <a:pt x="111480" y="1879600"/>
                      </a:lnTo>
                      <a:lnTo>
                        <a:pt x="118656" y="1879600"/>
                      </a:lnTo>
                      <a:lnTo>
                        <a:pt x="124421" y="1892300"/>
                      </a:lnTo>
                      <a:lnTo>
                        <a:pt x="128955" y="1905000"/>
                      </a:lnTo>
                      <a:lnTo>
                        <a:pt x="133604" y="1917700"/>
                      </a:lnTo>
                      <a:lnTo>
                        <a:pt x="136537" y="1943100"/>
                      </a:lnTo>
                      <a:lnTo>
                        <a:pt x="137528" y="1955800"/>
                      </a:lnTo>
                      <a:lnTo>
                        <a:pt x="136309" y="1968500"/>
                      </a:lnTo>
                      <a:lnTo>
                        <a:pt x="134924" y="1981200"/>
                      </a:lnTo>
                      <a:lnTo>
                        <a:pt x="133248" y="1993900"/>
                      </a:lnTo>
                      <a:lnTo>
                        <a:pt x="131203" y="1993900"/>
                      </a:lnTo>
                      <a:lnTo>
                        <a:pt x="128701" y="2006600"/>
                      </a:lnTo>
                      <a:lnTo>
                        <a:pt x="127660" y="2006600"/>
                      </a:lnTo>
                      <a:lnTo>
                        <a:pt x="127685" y="2019300"/>
                      </a:lnTo>
                      <a:lnTo>
                        <a:pt x="127368" y="2019300"/>
                      </a:lnTo>
                      <a:lnTo>
                        <a:pt x="147548" y="2032000"/>
                      </a:lnTo>
                      <a:lnTo>
                        <a:pt x="149339" y="2044700"/>
                      </a:lnTo>
                      <a:lnTo>
                        <a:pt x="149339" y="2010968"/>
                      </a:lnTo>
                      <a:lnTo>
                        <a:pt x="144132" y="2006600"/>
                      </a:lnTo>
                      <a:lnTo>
                        <a:pt x="150050" y="1993900"/>
                      </a:lnTo>
                      <a:lnTo>
                        <a:pt x="167335" y="1993900"/>
                      </a:lnTo>
                      <a:lnTo>
                        <a:pt x="178117" y="1981200"/>
                      </a:lnTo>
                      <a:lnTo>
                        <a:pt x="167233" y="1981200"/>
                      </a:lnTo>
                      <a:lnTo>
                        <a:pt x="164541" y="1968500"/>
                      </a:lnTo>
                      <a:lnTo>
                        <a:pt x="158305" y="1981200"/>
                      </a:lnTo>
                      <a:lnTo>
                        <a:pt x="151841" y="1981200"/>
                      </a:lnTo>
                      <a:lnTo>
                        <a:pt x="151841" y="1943100"/>
                      </a:lnTo>
                      <a:lnTo>
                        <a:pt x="159689" y="1943100"/>
                      </a:lnTo>
                      <a:lnTo>
                        <a:pt x="161848" y="1955800"/>
                      </a:lnTo>
                      <a:lnTo>
                        <a:pt x="169557" y="1955800"/>
                      </a:lnTo>
                      <a:lnTo>
                        <a:pt x="165646" y="1943100"/>
                      </a:lnTo>
                      <a:lnTo>
                        <a:pt x="171132" y="1943100"/>
                      </a:lnTo>
                      <a:lnTo>
                        <a:pt x="167233" y="1930400"/>
                      </a:lnTo>
                      <a:lnTo>
                        <a:pt x="164223" y="1917700"/>
                      </a:lnTo>
                      <a:lnTo>
                        <a:pt x="158813" y="1930400"/>
                      </a:lnTo>
                      <a:lnTo>
                        <a:pt x="150304" y="1930400"/>
                      </a:lnTo>
                      <a:lnTo>
                        <a:pt x="148602" y="1917700"/>
                      </a:lnTo>
                      <a:lnTo>
                        <a:pt x="148069" y="1917700"/>
                      </a:lnTo>
                      <a:lnTo>
                        <a:pt x="145656" y="1905000"/>
                      </a:lnTo>
                      <a:lnTo>
                        <a:pt x="141846" y="1905000"/>
                      </a:lnTo>
                      <a:lnTo>
                        <a:pt x="139560" y="1892300"/>
                      </a:lnTo>
                      <a:lnTo>
                        <a:pt x="138557" y="1879600"/>
                      </a:lnTo>
                      <a:lnTo>
                        <a:pt x="138620" y="1866900"/>
                      </a:lnTo>
                      <a:lnTo>
                        <a:pt x="138849" y="1854200"/>
                      </a:lnTo>
                      <a:lnTo>
                        <a:pt x="138772" y="1841500"/>
                      </a:lnTo>
                      <a:lnTo>
                        <a:pt x="138747" y="1828800"/>
                      </a:lnTo>
                      <a:lnTo>
                        <a:pt x="139280" y="1828800"/>
                      </a:lnTo>
                      <a:lnTo>
                        <a:pt x="139623" y="1816100"/>
                      </a:lnTo>
                      <a:lnTo>
                        <a:pt x="459282" y="1816100"/>
                      </a:lnTo>
                      <a:lnTo>
                        <a:pt x="459536" y="1854200"/>
                      </a:lnTo>
                      <a:lnTo>
                        <a:pt x="459600" y="1892300"/>
                      </a:lnTo>
                      <a:lnTo>
                        <a:pt x="459346" y="1917700"/>
                      </a:lnTo>
                      <a:lnTo>
                        <a:pt x="459333" y="1943100"/>
                      </a:lnTo>
                      <a:lnTo>
                        <a:pt x="459574" y="1981200"/>
                      </a:lnTo>
                      <a:lnTo>
                        <a:pt x="459651" y="2108200"/>
                      </a:lnTo>
                      <a:lnTo>
                        <a:pt x="329260" y="2108200"/>
                      </a:lnTo>
                      <a:lnTo>
                        <a:pt x="334949" y="2120900"/>
                      </a:lnTo>
                      <a:lnTo>
                        <a:pt x="335978" y="2197100"/>
                      </a:lnTo>
                      <a:lnTo>
                        <a:pt x="341388" y="2197100"/>
                      </a:lnTo>
                      <a:lnTo>
                        <a:pt x="341388" y="2120900"/>
                      </a:lnTo>
                      <a:lnTo>
                        <a:pt x="354901" y="2120900"/>
                      </a:lnTo>
                      <a:lnTo>
                        <a:pt x="354901" y="2197100"/>
                      </a:lnTo>
                      <a:lnTo>
                        <a:pt x="360299" y="2197100"/>
                      </a:lnTo>
                      <a:lnTo>
                        <a:pt x="360299" y="2120900"/>
                      </a:lnTo>
                      <a:lnTo>
                        <a:pt x="373811" y="2120900"/>
                      </a:lnTo>
                      <a:lnTo>
                        <a:pt x="373811" y="2197100"/>
                      </a:lnTo>
                      <a:lnTo>
                        <a:pt x="379209" y="2197100"/>
                      </a:lnTo>
                      <a:lnTo>
                        <a:pt x="379831" y="2120900"/>
                      </a:lnTo>
                      <a:lnTo>
                        <a:pt x="394360" y="2120900"/>
                      </a:lnTo>
                      <a:lnTo>
                        <a:pt x="395414" y="2197100"/>
                      </a:lnTo>
                      <a:lnTo>
                        <a:pt x="400824" y="2197100"/>
                      </a:lnTo>
                      <a:lnTo>
                        <a:pt x="400824" y="2120900"/>
                      </a:lnTo>
                      <a:lnTo>
                        <a:pt x="413816" y="2120900"/>
                      </a:lnTo>
                      <a:lnTo>
                        <a:pt x="413918" y="2146300"/>
                      </a:lnTo>
                      <a:lnTo>
                        <a:pt x="414032" y="2197100"/>
                      </a:lnTo>
                      <a:lnTo>
                        <a:pt x="419760" y="2197100"/>
                      </a:lnTo>
                      <a:lnTo>
                        <a:pt x="419760" y="2120900"/>
                      </a:lnTo>
                      <a:lnTo>
                        <a:pt x="433006" y="2120900"/>
                      </a:lnTo>
                      <a:lnTo>
                        <a:pt x="433260" y="2197100"/>
                      </a:lnTo>
                      <a:lnTo>
                        <a:pt x="438670" y="2197100"/>
                      </a:lnTo>
                      <a:lnTo>
                        <a:pt x="438670" y="2120900"/>
                      </a:lnTo>
                      <a:lnTo>
                        <a:pt x="453859" y="2120900"/>
                      </a:lnTo>
                      <a:lnTo>
                        <a:pt x="454888" y="2197100"/>
                      </a:lnTo>
                      <a:lnTo>
                        <a:pt x="460298" y="2197100"/>
                      </a:lnTo>
                      <a:lnTo>
                        <a:pt x="460298" y="2120900"/>
                      </a:lnTo>
                      <a:lnTo>
                        <a:pt x="473176" y="2120900"/>
                      </a:lnTo>
                      <a:lnTo>
                        <a:pt x="473798" y="2197100"/>
                      </a:lnTo>
                      <a:lnTo>
                        <a:pt x="479209" y="2197100"/>
                      </a:lnTo>
                      <a:lnTo>
                        <a:pt x="479209" y="2120900"/>
                      </a:lnTo>
                      <a:lnTo>
                        <a:pt x="486968" y="2120900"/>
                      </a:lnTo>
                      <a:lnTo>
                        <a:pt x="487311" y="2197100"/>
                      </a:lnTo>
                      <a:lnTo>
                        <a:pt x="500811" y="2197100"/>
                      </a:lnTo>
                      <a:lnTo>
                        <a:pt x="501967" y="2184400"/>
                      </a:lnTo>
                      <a:lnTo>
                        <a:pt x="501916" y="2159000"/>
                      </a:lnTo>
                      <a:lnTo>
                        <a:pt x="508635" y="2146300"/>
                      </a:lnTo>
                      <a:lnTo>
                        <a:pt x="502259" y="2146300"/>
                      </a:lnTo>
                      <a:lnTo>
                        <a:pt x="502259" y="2120900"/>
                      </a:lnTo>
                      <a:lnTo>
                        <a:pt x="529920" y="2120900"/>
                      </a:lnTo>
                      <a:lnTo>
                        <a:pt x="529920" y="2146300"/>
                      </a:lnTo>
                      <a:lnTo>
                        <a:pt x="529780" y="2146300"/>
                      </a:lnTo>
                      <a:lnTo>
                        <a:pt x="529780" y="2184400"/>
                      </a:lnTo>
                      <a:lnTo>
                        <a:pt x="529526" y="2184400"/>
                      </a:lnTo>
                      <a:lnTo>
                        <a:pt x="531876" y="2197100"/>
                      </a:lnTo>
                      <a:lnTo>
                        <a:pt x="546785" y="2197100"/>
                      </a:lnTo>
                      <a:lnTo>
                        <a:pt x="546785" y="2121966"/>
                      </a:lnTo>
                      <a:lnTo>
                        <a:pt x="544804" y="2120900"/>
                      </a:lnTo>
                      <a:lnTo>
                        <a:pt x="614591" y="2070100"/>
                      </a:lnTo>
                      <a:lnTo>
                        <a:pt x="615975" y="2095500"/>
                      </a:lnTo>
                      <a:lnTo>
                        <a:pt x="616635" y="2108200"/>
                      </a:lnTo>
                      <a:lnTo>
                        <a:pt x="616521" y="2133600"/>
                      </a:lnTo>
                      <a:lnTo>
                        <a:pt x="615556" y="2159000"/>
                      </a:lnTo>
                      <a:lnTo>
                        <a:pt x="572719" y="2135936"/>
                      </a:lnTo>
                      <a:lnTo>
                        <a:pt x="612521" y="2159000"/>
                      </a:lnTo>
                      <a:lnTo>
                        <a:pt x="593788" y="2171700"/>
                      </a:lnTo>
                      <a:lnTo>
                        <a:pt x="584835" y="2184400"/>
                      </a:lnTo>
                      <a:lnTo>
                        <a:pt x="569328" y="2184400"/>
                      </a:lnTo>
                      <a:lnTo>
                        <a:pt x="562698" y="2197100"/>
                      </a:lnTo>
                      <a:lnTo>
                        <a:pt x="573608" y="2197100"/>
                      </a:lnTo>
                      <a:lnTo>
                        <a:pt x="587273" y="2184400"/>
                      </a:lnTo>
                      <a:lnTo>
                        <a:pt x="601357" y="2184400"/>
                      </a:lnTo>
                      <a:lnTo>
                        <a:pt x="615899" y="2171700"/>
                      </a:lnTo>
                      <a:lnTo>
                        <a:pt x="617080" y="2197100"/>
                      </a:lnTo>
                      <a:lnTo>
                        <a:pt x="622490" y="2197100"/>
                      </a:lnTo>
                      <a:lnTo>
                        <a:pt x="622465" y="2171700"/>
                      </a:lnTo>
                      <a:lnTo>
                        <a:pt x="622465" y="2159000"/>
                      </a:lnTo>
                      <a:lnTo>
                        <a:pt x="622427" y="2070100"/>
                      </a:lnTo>
                      <a:lnTo>
                        <a:pt x="622427" y="2057400"/>
                      </a:lnTo>
                      <a:lnTo>
                        <a:pt x="622427" y="1981200"/>
                      </a:lnTo>
                      <a:lnTo>
                        <a:pt x="622427" y="1968500"/>
                      </a:lnTo>
                      <a:lnTo>
                        <a:pt x="622439" y="1892300"/>
                      </a:lnTo>
                      <a:lnTo>
                        <a:pt x="622427" y="1866900"/>
                      </a:lnTo>
                      <a:lnTo>
                        <a:pt x="622388" y="1790700"/>
                      </a:lnTo>
                      <a:lnTo>
                        <a:pt x="616546" y="1790700"/>
                      </a:lnTo>
                      <a:lnTo>
                        <a:pt x="616458" y="1866900"/>
                      </a:lnTo>
                      <a:lnTo>
                        <a:pt x="615886" y="1866900"/>
                      </a:lnTo>
                      <a:lnTo>
                        <a:pt x="615886" y="1981200"/>
                      </a:lnTo>
                      <a:lnTo>
                        <a:pt x="615886" y="2057400"/>
                      </a:lnTo>
                      <a:lnTo>
                        <a:pt x="612470" y="2057400"/>
                      </a:lnTo>
                      <a:lnTo>
                        <a:pt x="612470" y="2070100"/>
                      </a:lnTo>
                      <a:lnTo>
                        <a:pt x="546976" y="2108200"/>
                      </a:lnTo>
                      <a:lnTo>
                        <a:pt x="546976" y="2082800"/>
                      </a:lnTo>
                      <a:lnTo>
                        <a:pt x="546976" y="2070100"/>
                      </a:lnTo>
                      <a:lnTo>
                        <a:pt x="546976" y="2032000"/>
                      </a:lnTo>
                      <a:lnTo>
                        <a:pt x="612470" y="2070100"/>
                      </a:lnTo>
                      <a:lnTo>
                        <a:pt x="612470" y="2057400"/>
                      </a:lnTo>
                      <a:lnTo>
                        <a:pt x="604329" y="2057400"/>
                      </a:lnTo>
                      <a:lnTo>
                        <a:pt x="586371" y="2044700"/>
                      </a:lnTo>
                      <a:lnTo>
                        <a:pt x="566051" y="2032000"/>
                      </a:lnTo>
                      <a:lnTo>
                        <a:pt x="547433" y="2019300"/>
                      </a:lnTo>
                      <a:lnTo>
                        <a:pt x="558977" y="2019300"/>
                      </a:lnTo>
                      <a:lnTo>
                        <a:pt x="578878" y="2006600"/>
                      </a:lnTo>
                      <a:lnTo>
                        <a:pt x="600176" y="1993900"/>
                      </a:lnTo>
                      <a:lnTo>
                        <a:pt x="615886" y="1981200"/>
                      </a:lnTo>
                      <a:lnTo>
                        <a:pt x="615886" y="1866900"/>
                      </a:lnTo>
                      <a:lnTo>
                        <a:pt x="615696" y="1866900"/>
                      </a:lnTo>
                      <a:lnTo>
                        <a:pt x="615696" y="1892300"/>
                      </a:lnTo>
                      <a:lnTo>
                        <a:pt x="615696" y="1968500"/>
                      </a:lnTo>
                      <a:lnTo>
                        <a:pt x="612470" y="1965261"/>
                      </a:lnTo>
                      <a:lnTo>
                        <a:pt x="612470" y="1981200"/>
                      </a:lnTo>
                      <a:lnTo>
                        <a:pt x="547243" y="2019300"/>
                      </a:lnTo>
                      <a:lnTo>
                        <a:pt x="547243" y="2006600"/>
                      </a:lnTo>
                      <a:lnTo>
                        <a:pt x="547243" y="1993900"/>
                      </a:lnTo>
                      <a:lnTo>
                        <a:pt x="547243" y="1943100"/>
                      </a:lnTo>
                      <a:lnTo>
                        <a:pt x="612470" y="1981200"/>
                      </a:lnTo>
                      <a:lnTo>
                        <a:pt x="612470" y="1965261"/>
                      </a:lnTo>
                      <a:lnTo>
                        <a:pt x="603072" y="1955800"/>
                      </a:lnTo>
                      <a:lnTo>
                        <a:pt x="582866" y="1955800"/>
                      </a:lnTo>
                      <a:lnTo>
                        <a:pt x="561771" y="1943100"/>
                      </a:lnTo>
                      <a:lnTo>
                        <a:pt x="546493" y="1930400"/>
                      </a:lnTo>
                      <a:lnTo>
                        <a:pt x="569556" y="1917700"/>
                      </a:lnTo>
                      <a:lnTo>
                        <a:pt x="615696" y="1892300"/>
                      </a:lnTo>
                      <a:lnTo>
                        <a:pt x="615696" y="1866900"/>
                      </a:lnTo>
                      <a:lnTo>
                        <a:pt x="612495" y="1866900"/>
                      </a:lnTo>
                      <a:lnTo>
                        <a:pt x="612495" y="1879600"/>
                      </a:lnTo>
                      <a:lnTo>
                        <a:pt x="548538" y="1917700"/>
                      </a:lnTo>
                      <a:lnTo>
                        <a:pt x="547154" y="1905000"/>
                      </a:lnTo>
                      <a:lnTo>
                        <a:pt x="546823" y="1892300"/>
                      </a:lnTo>
                      <a:lnTo>
                        <a:pt x="546493" y="1879600"/>
                      </a:lnTo>
                      <a:lnTo>
                        <a:pt x="546633" y="1866900"/>
                      </a:lnTo>
                      <a:lnTo>
                        <a:pt x="547662" y="1841500"/>
                      </a:lnTo>
                      <a:lnTo>
                        <a:pt x="612495" y="1879600"/>
                      </a:lnTo>
                      <a:lnTo>
                        <a:pt x="612495" y="1866900"/>
                      </a:lnTo>
                      <a:lnTo>
                        <a:pt x="602424" y="1866900"/>
                      </a:lnTo>
                      <a:lnTo>
                        <a:pt x="562978" y="1841500"/>
                      </a:lnTo>
                      <a:lnTo>
                        <a:pt x="549300" y="1828800"/>
                      </a:lnTo>
                      <a:lnTo>
                        <a:pt x="687349" y="1727200"/>
                      </a:lnTo>
                      <a:lnTo>
                        <a:pt x="687349" y="495300"/>
                      </a:lnTo>
                      <a:lnTo>
                        <a:pt x="689140" y="495300"/>
                      </a:lnTo>
                      <a:lnTo>
                        <a:pt x="698487" y="508000"/>
                      </a:lnTo>
                      <a:lnTo>
                        <a:pt x="703135" y="520700"/>
                      </a:lnTo>
                      <a:lnTo>
                        <a:pt x="707732" y="533400"/>
                      </a:lnTo>
                      <a:lnTo>
                        <a:pt x="715886" y="546100"/>
                      </a:lnTo>
                      <a:lnTo>
                        <a:pt x="740270" y="596900"/>
                      </a:lnTo>
                      <a:lnTo>
                        <a:pt x="804506" y="749300"/>
                      </a:lnTo>
                      <a:lnTo>
                        <a:pt x="815492" y="762000"/>
                      </a:lnTo>
                      <a:lnTo>
                        <a:pt x="837577" y="812800"/>
                      </a:lnTo>
                      <a:lnTo>
                        <a:pt x="854887" y="850900"/>
                      </a:lnTo>
                      <a:lnTo>
                        <a:pt x="861123" y="863600"/>
                      </a:lnTo>
                      <a:lnTo>
                        <a:pt x="867308" y="876300"/>
                      </a:lnTo>
                      <a:lnTo>
                        <a:pt x="873417" y="889000"/>
                      </a:lnTo>
                      <a:lnTo>
                        <a:pt x="874979" y="901700"/>
                      </a:lnTo>
                      <a:lnTo>
                        <a:pt x="875906" y="901700"/>
                      </a:lnTo>
                      <a:lnTo>
                        <a:pt x="875969" y="1244600"/>
                      </a:lnTo>
                      <a:lnTo>
                        <a:pt x="875626" y="1244600"/>
                      </a:lnTo>
                      <a:lnTo>
                        <a:pt x="874953" y="1257300"/>
                      </a:lnTo>
                      <a:lnTo>
                        <a:pt x="788022" y="1066800"/>
                      </a:lnTo>
                      <a:lnTo>
                        <a:pt x="770636" y="1028700"/>
                      </a:lnTo>
                      <a:lnTo>
                        <a:pt x="740079" y="1019365"/>
                      </a:lnTo>
                      <a:lnTo>
                        <a:pt x="757110" y="1028700"/>
                      </a:lnTo>
                      <a:lnTo>
                        <a:pt x="757288" y="1041400"/>
                      </a:lnTo>
                      <a:lnTo>
                        <a:pt x="757288" y="2197100"/>
                      </a:lnTo>
                      <a:lnTo>
                        <a:pt x="771486" y="2197100"/>
                      </a:lnTo>
                      <a:lnTo>
                        <a:pt x="771486" y="1689100"/>
                      </a:lnTo>
                      <a:lnTo>
                        <a:pt x="789686" y="1689100"/>
                      </a:lnTo>
                      <a:lnTo>
                        <a:pt x="789686" y="2197100"/>
                      </a:lnTo>
                      <a:lnTo>
                        <a:pt x="803884" y="2197100"/>
                      </a:lnTo>
                      <a:lnTo>
                        <a:pt x="803884" y="1727200"/>
                      </a:lnTo>
                      <a:lnTo>
                        <a:pt x="807631" y="1727200"/>
                      </a:lnTo>
                      <a:lnTo>
                        <a:pt x="809866" y="1739900"/>
                      </a:lnTo>
                      <a:lnTo>
                        <a:pt x="819886" y="1752600"/>
                      </a:lnTo>
                      <a:lnTo>
                        <a:pt x="834999" y="1790700"/>
                      </a:lnTo>
                      <a:lnTo>
                        <a:pt x="842518" y="1803400"/>
                      </a:lnTo>
                      <a:lnTo>
                        <a:pt x="858024" y="1841500"/>
                      </a:lnTo>
                      <a:lnTo>
                        <a:pt x="889000" y="1905000"/>
                      </a:lnTo>
                      <a:lnTo>
                        <a:pt x="904519" y="1943100"/>
                      </a:lnTo>
                      <a:lnTo>
                        <a:pt x="912761" y="1955800"/>
                      </a:lnTo>
                      <a:lnTo>
                        <a:pt x="929386" y="1993900"/>
                      </a:lnTo>
                      <a:lnTo>
                        <a:pt x="937653" y="2019300"/>
                      </a:lnTo>
                      <a:lnTo>
                        <a:pt x="944067" y="2032000"/>
                      </a:lnTo>
                      <a:lnTo>
                        <a:pt x="950442" y="2044700"/>
                      </a:lnTo>
                      <a:lnTo>
                        <a:pt x="956729" y="2057400"/>
                      </a:lnTo>
                      <a:lnTo>
                        <a:pt x="962875" y="2070100"/>
                      </a:lnTo>
                      <a:lnTo>
                        <a:pt x="964717" y="2070100"/>
                      </a:lnTo>
                      <a:lnTo>
                        <a:pt x="965238" y="2082800"/>
                      </a:lnTo>
                      <a:lnTo>
                        <a:pt x="965301" y="2095500"/>
                      </a:lnTo>
                      <a:lnTo>
                        <a:pt x="965377" y="2197100"/>
                      </a:lnTo>
                      <a:lnTo>
                        <a:pt x="979233" y="2197100"/>
                      </a:lnTo>
                      <a:lnTo>
                        <a:pt x="979233" y="2184400"/>
                      </a:lnTo>
                      <a:lnTo>
                        <a:pt x="980846" y="2184400"/>
                      </a:lnTo>
                      <a:lnTo>
                        <a:pt x="978408" y="2171700"/>
                      </a:lnTo>
                      <a:lnTo>
                        <a:pt x="980109" y="2159000"/>
                      </a:lnTo>
                      <a:lnTo>
                        <a:pt x="979855" y="2159000"/>
                      </a:lnTo>
                      <a:lnTo>
                        <a:pt x="1010170" y="2146300"/>
                      </a:lnTo>
                      <a:lnTo>
                        <a:pt x="979919" y="2146300"/>
                      </a:lnTo>
                      <a:lnTo>
                        <a:pt x="979919" y="2120900"/>
                      </a:lnTo>
                      <a:lnTo>
                        <a:pt x="1163205" y="2120900"/>
                      </a:lnTo>
                      <a:lnTo>
                        <a:pt x="1165809" y="2133600"/>
                      </a:lnTo>
                      <a:lnTo>
                        <a:pt x="1166609" y="2146300"/>
                      </a:lnTo>
                      <a:lnTo>
                        <a:pt x="1130719" y="2146300"/>
                      </a:lnTo>
                      <a:lnTo>
                        <a:pt x="1170038" y="2159000"/>
                      </a:lnTo>
                      <a:lnTo>
                        <a:pt x="1178445" y="2184400"/>
                      </a:lnTo>
                      <a:lnTo>
                        <a:pt x="1180630" y="2184400"/>
                      </a:lnTo>
                      <a:lnTo>
                        <a:pt x="1182738" y="2197100"/>
                      </a:lnTo>
                      <a:lnTo>
                        <a:pt x="1200950" y="2197100"/>
                      </a:lnTo>
                      <a:lnTo>
                        <a:pt x="1198245" y="2184400"/>
                      </a:lnTo>
                      <a:lnTo>
                        <a:pt x="1195590" y="2184400"/>
                      </a:lnTo>
                      <a:lnTo>
                        <a:pt x="1193076" y="2171700"/>
                      </a:lnTo>
                      <a:lnTo>
                        <a:pt x="1184706" y="2146300"/>
                      </a:lnTo>
                      <a:lnTo>
                        <a:pt x="1177175" y="2120900"/>
                      </a:lnTo>
                      <a:lnTo>
                        <a:pt x="1173962" y="2108200"/>
                      </a:lnTo>
                      <a:lnTo>
                        <a:pt x="1170749" y="2095500"/>
                      </a:lnTo>
                      <a:lnTo>
                        <a:pt x="1168209" y="2082800"/>
                      </a:lnTo>
                      <a:lnTo>
                        <a:pt x="1165669" y="2070100"/>
                      </a:lnTo>
                      <a:lnTo>
                        <a:pt x="1162456" y="2044700"/>
                      </a:lnTo>
                      <a:lnTo>
                        <a:pt x="1159141" y="2032000"/>
                      </a:lnTo>
                      <a:lnTo>
                        <a:pt x="1159141" y="2108200"/>
                      </a:lnTo>
                      <a:lnTo>
                        <a:pt x="980338" y="2108200"/>
                      </a:lnTo>
                      <a:lnTo>
                        <a:pt x="980338" y="2095500"/>
                      </a:lnTo>
                      <a:lnTo>
                        <a:pt x="1008519" y="2082800"/>
                      </a:lnTo>
                      <a:lnTo>
                        <a:pt x="1153985" y="2082800"/>
                      </a:lnTo>
                      <a:lnTo>
                        <a:pt x="1159141" y="2108200"/>
                      </a:lnTo>
                      <a:lnTo>
                        <a:pt x="1159141" y="2032000"/>
                      </a:lnTo>
                      <a:lnTo>
                        <a:pt x="1155915" y="2006600"/>
                      </a:lnTo>
                      <a:lnTo>
                        <a:pt x="1152969" y="1993900"/>
                      </a:lnTo>
                      <a:lnTo>
                        <a:pt x="1151775" y="1981200"/>
                      </a:lnTo>
                      <a:lnTo>
                        <a:pt x="1151051" y="1968500"/>
                      </a:lnTo>
                      <a:lnTo>
                        <a:pt x="1150924" y="1965909"/>
                      </a:lnTo>
                      <a:lnTo>
                        <a:pt x="1150924" y="2070100"/>
                      </a:lnTo>
                      <a:lnTo>
                        <a:pt x="1128026" y="2070100"/>
                      </a:lnTo>
                      <a:lnTo>
                        <a:pt x="1115301" y="2044700"/>
                      </a:lnTo>
                      <a:lnTo>
                        <a:pt x="1106970" y="2044700"/>
                      </a:lnTo>
                      <a:lnTo>
                        <a:pt x="1114691" y="2057400"/>
                      </a:lnTo>
                      <a:lnTo>
                        <a:pt x="1119378" y="2070100"/>
                      </a:lnTo>
                      <a:lnTo>
                        <a:pt x="1041996" y="2070100"/>
                      </a:lnTo>
                      <a:lnTo>
                        <a:pt x="1048677" y="2057400"/>
                      </a:lnTo>
                      <a:lnTo>
                        <a:pt x="1057783" y="2044700"/>
                      </a:lnTo>
                      <a:lnTo>
                        <a:pt x="1104353" y="2044700"/>
                      </a:lnTo>
                      <a:lnTo>
                        <a:pt x="1102601" y="2032000"/>
                      </a:lnTo>
                      <a:lnTo>
                        <a:pt x="1058011" y="2032000"/>
                      </a:lnTo>
                      <a:lnTo>
                        <a:pt x="1054773" y="2044700"/>
                      </a:lnTo>
                      <a:lnTo>
                        <a:pt x="1045984" y="2044700"/>
                      </a:lnTo>
                      <a:lnTo>
                        <a:pt x="1033881" y="2070100"/>
                      </a:lnTo>
                      <a:lnTo>
                        <a:pt x="980313" y="2070100"/>
                      </a:lnTo>
                      <a:lnTo>
                        <a:pt x="968552" y="2044700"/>
                      </a:lnTo>
                      <a:lnTo>
                        <a:pt x="964717" y="2044700"/>
                      </a:lnTo>
                      <a:lnTo>
                        <a:pt x="953096" y="2006600"/>
                      </a:lnTo>
                      <a:lnTo>
                        <a:pt x="1140841" y="2006600"/>
                      </a:lnTo>
                      <a:lnTo>
                        <a:pt x="1144803" y="2044700"/>
                      </a:lnTo>
                      <a:lnTo>
                        <a:pt x="1145794" y="2044700"/>
                      </a:lnTo>
                      <a:lnTo>
                        <a:pt x="1150924" y="2070100"/>
                      </a:lnTo>
                      <a:lnTo>
                        <a:pt x="1150924" y="1965909"/>
                      </a:lnTo>
                      <a:lnTo>
                        <a:pt x="1150429" y="1955800"/>
                      </a:lnTo>
                      <a:lnTo>
                        <a:pt x="1149565" y="1943100"/>
                      </a:lnTo>
                      <a:lnTo>
                        <a:pt x="1148740" y="1930400"/>
                      </a:lnTo>
                      <a:lnTo>
                        <a:pt x="1147089" y="1905000"/>
                      </a:lnTo>
                      <a:lnTo>
                        <a:pt x="1146898" y="1892300"/>
                      </a:lnTo>
                      <a:lnTo>
                        <a:pt x="1146530" y="1866900"/>
                      </a:lnTo>
                      <a:lnTo>
                        <a:pt x="1146822" y="1841500"/>
                      </a:lnTo>
                      <a:lnTo>
                        <a:pt x="1147495" y="1790700"/>
                      </a:lnTo>
                      <a:lnTo>
                        <a:pt x="1150721" y="1752600"/>
                      </a:lnTo>
                      <a:lnTo>
                        <a:pt x="1151420" y="1739900"/>
                      </a:lnTo>
                      <a:lnTo>
                        <a:pt x="1152118" y="1727200"/>
                      </a:lnTo>
                      <a:lnTo>
                        <a:pt x="1153515" y="1714500"/>
                      </a:lnTo>
                      <a:lnTo>
                        <a:pt x="1154277" y="1714500"/>
                      </a:lnTo>
                      <a:lnTo>
                        <a:pt x="1155179" y="1701800"/>
                      </a:lnTo>
                      <a:lnTo>
                        <a:pt x="1156982" y="1689100"/>
                      </a:lnTo>
                      <a:lnTo>
                        <a:pt x="1158875" y="1676400"/>
                      </a:lnTo>
                      <a:lnTo>
                        <a:pt x="1160830" y="1651000"/>
                      </a:lnTo>
                      <a:lnTo>
                        <a:pt x="1166990" y="1612900"/>
                      </a:lnTo>
                      <a:lnTo>
                        <a:pt x="1171727" y="1587500"/>
                      </a:lnTo>
                      <a:lnTo>
                        <a:pt x="1174915" y="1562100"/>
                      </a:lnTo>
                      <a:lnTo>
                        <a:pt x="1178331" y="1549400"/>
                      </a:lnTo>
                      <a:lnTo>
                        <a:pt x="1181912" y="1536700"/>
                      </a:lnTo>
                      <a:lnTo>
                        <a:pt x="1182243" y="1534426"/>
                      </a:lnTo>
                      <a:lnTo>
                        <a:pt x="1182903" y="1534883"/>
                      </a:lnTo>
                      <a:lnTo>
                        <a:pt x="1185252" y="1537881"/>
                      </a:lnTo>
                      <a:lnTo>
                        <a:pt x="1185252" y="1522590"/>
                      </a:lnTo>
                      <a:lnTo>
                        <a:pt x="1198981" y="1460500"/>
                      </a:lnTo>
                      <a:lnTo>
                        <a:pt x="1200797" y="1460500"/>
                      </a:lnTo>
                      <a:lnTo>
                        <a:pt x="1287500" y="1714500"/>
                      </a:lnTo>
                      <a:lnTo>
                        <a:pt x="1285608" y="1714500"/>
                      </a:lnTo>
                      <a:lnTo>
                        <a:pt x="1283703" y="1727200"/>
                      </a:lnTo>
                      <a:lnTo>
                        <a:pt x="1281468" y="1727200"/>
                      </a:lnTo>
                      <a:lnTo>
                        <a:pt x="1265212" y="1739900"/>
                      </a:lnTo>
                      <a:lnTo>
                        <a:pt x="1252613" y="1765300"/>
                      </a:lnTo>
                      <a:lnTo>
                        <a:pt x="1243203" y="1778000"/>
                      </a:lnTo>
                      <a:lnTo>
                        <a:pt x="1233728" y="1816100"/>
                      </a:lnTo>
                      <a:lnTo>
                        <a:pt x="1230464" y="1866900"/>
                      </a:lnTo>
                      <a:lnTo>
                        <a:pt x="1231480" y="1879600"/>
                      </a:lnTo>
                      <a:lnTo>
                        <a:pt x="1233360" y="1892300"/>
                      </a:lnTo>
                      <a:lnTo>
                        <a:pt x="1236091" y="1905000"/>
                      </a:lnTo>
                      <a:lnTo>
                        <a:pt x="1239647" y="1917700"/>
                      </a:lnTo>
                      <a:lnTo>
                        <a:pt x="1240650" y="1930400"/>
                      </a:lnTo>
                      <a:lnTo>
                        <a:pt x="1239342" y="1930400"/>
                      </a:lnTo>
                      <a:lnTo>
                        <a:pt x="1236764" y="1943100"/>
                      </a:lnTo>
                      <a:lnTo>
                        <a:pt x="1234376" y="1943100"/>
                      </a:lnTo>
                      <a:lnTo>
                        <a:pt x="1222743" y="1955800"/>
                      </a:lnTo>
                      <a:lnTo>
                        <a:pt x="1215923" y="1968500"/>
                      </a:lnTo>
                      <a:lnTo>
                        <a:pt x="1213764" y="1981200"/>
                      </a:lnTo>
                      <a:lnTo>
                        <a:pt x="1216152" y="1993900"/>
                      </a:lnTo>
                      <a:lnTo>
                        <a:pt x="1233208" y="2032000"/>
                      </a:lnTo>
                      <a:lnTo>
                        <a:pt x="1259192" y="2057400"/>
                      </a:lnTo>
                      <a:lnTo>
                        <a:pt x="1279004" y="2082800"/>
                      </a:lnTo>
                      <a:lnTo>
                        <a:pt x="1300238" y="2095500"/>
                      </a:lnTo>
                      <a:lnTo>
                        <a:pt x="1322654" y="2108200"/>
                      </a:lnTo>
                      <a:lnTo>
                        <a:pt x="1322654" y="2197100"/>
                      </a:lnTo>
                      <a:lnTo>
                        <a:pt x="1328064" y="2197100"/>
                      </a:lnTo>
                      <a:lnTo>
                        <a:pt x="1328064" y="2120900"/>
                      </a:lnTo>
                      <a:lnTo>
                        <a:pt x="1354112" y="2095500"/>
                      </a:lnTo>
                      <a:lnTo>
                        <a:pt x="1393177" y="2057400"/>
                      </a:lnTo>
                      <a:lnTo>
                        <a:pt x="1394396" y="2057400"/>
                      </a:lnTo>
                      <a:lnTo>
                        <a:pt x="1396403" y="2070100"/>
                      </a:lnTo>
                      <a:lnTo>
                        <a:pt x="1405953" y="2108200"/>
                      </a:lnTo>
                      <a:lnTo>
                        <a:pt x="1413675" y="2159000"/>
                      </a:lnTo>
                      <a:lnTo>
                        <a:pt x="1416608" y="2197100"/>
                      </a:lnTo>
                      <a:lnTo>
                        <a:pt x="1433487" y="2197100"/>
                      </a:lnTo>
                      <a:lnTo>
                        <a:pt x="1430959" y="2184400"/>
                      </a:lnTo>
                      <a:lnTo>
                        <a:pt x="1429778" y="2171700"/>
                      </a:lnTo>
                      <a:lnTo>
                        <a:pt x="1428800" y="2159000"/>
                      </a:lnTo>
                      <a:lnTo>
                        <a:pt x="1428419" y="2146300"/>
                      </a:lnTo>
                      <a:lnTo>
                        <a:pt x="1428648" y="2146300"/>
                      </a:lnTo>
                      <a:lnTo>
                        <a:pt x="1429893" y="2133600"/>
                      </a:lnTo>
                      <a:lnTo>
                        <a:pt x="1432547" y="2133600"/>
                      </a:lnTo>
                      <a:lnTo>
                        <a:pt x="1439735" y="2120900"/>
                      </a:lnTo>
                      <a:lnTo>
                        <a:pt x="1446301" y="2095500"/>
                      </a:lnTo>
                      <a:lnTo>
                        <a:pt x="1452206" y="2082800"/>
                      </a:lnTo>
                      <a:lnTo>
                        <a:pt x="1457413" y="2070100"/>
                      </a:lnTo>
                      <a:lnTo>
                        <a:pt x="1467243" y="2019300"/>
                      </a:lnTo>
                      <a:lnTo>
                        <a:pt x="1474774" y="1981200"/>
                      </a:lnTo>
                      <a:lnTo>
                        <a:pt x="1480413" y="1943100"/>
                      </a:lnTo>
                      <a:lnTo>
                        <a:pt x="1484617" y="1905000"/>
                      </a:lnTo>
                      <a:lnTo>
                        <a:pt x="1485925" y="1892300"/>
                      </a:lnTo>
                      <a:lnTo>
                        <a:pt x="1486789" y="1866900"/>
                      </a:lnTo>
                      <a:lnTo>
                        <a:pt x="1487335" y="1854200"/>
                      </a:lnTo>
                      <a:lnTo>
                        <a:pt x="1488135" y="1803400"/>
                      </a:lnTo>
                      <a:close/>
                    </a:path>
                  </a:pathLst>
                </a:custGeom>
                <a:solidFill>
                  <a:srgbClr val="1C1F4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20" name="object 93"/>
                <p:cNvSpPr/>
                <p:nvPr/>
              </p:nvSpPr>
              <p:spPr>
                <a:xfrm>
                  <a:off x="17813972" y="8461622"/>
                  <a:ext cx="1200785" cy="1177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784" h="1177290">
                      <a:moveTo>
                        <a:pt x="30149" y="930617"/>
                      </a:moveTo>
                      <a:lnTo>
                        <a:pt x="18986" y="926477"/>
                      </a:lnTo>
                      <a:lnTo>
                        <a:pt x="16154" y="915250"/>
                      </a:lnTo>
                      <a:lnTo>
                        <a:pt x="11074" y="926782"/>
                      </a:lnTo>
                      <a:lnTo>
                        <a:pt x="0" y="932078"/>
                      </a:lnTo>
                      <a:lnTo>
                        <a:pt x="10706" y="934974"/>
                      </a:lnTo>
                      <a:lnTo>
                        <a:pt x="15760" y="946569"/>
                      </a:lnTo>
                      <a:lnTo>
                        <a:pt x="20040" y="934923"/>
                      </a:lnTo>
                      <a:lnTo>
                        <a:pt x="29679" y="933018"/>
                      </a:lnTo>
                      <a:lnTo>
                        <a:pt x="30149" y="930617"/>
                      </a:lnTo>
                      <a:close/>
                    </a:path>
                    <a:path w="1200784" h="1177290">
                      <a:moveTo>
                        <a:pt x="30391" y="976350"/>
                      </a:moveTo>
                      <a:lnTo>
                        <a:pt x="18935" y="972172"/>
                      </a:lnTo>
                      <a:lnTo>
                        <a:pt x="16471" y="961224"/>
                      </a:lnTo>
                      <a:lnTo>
                        <a:pt x="11569" y="971435"/>
                      </a:lnTo>
                      <a:lnTo>
                        <a:pt x="304" y="978319"/>
                      </a:lnTo>
                      <a:lnTo>
                        <a:pt x="11112" y="980503"/>
                      </a:lnTo>
                      <a:lnTo>
                        <a:pt x="14427" y="990117"/>
                      </a:lnTo>
                      <a:lnTo>
                        <a:pt x="16586" y="990003"/>
                      </a:lnTo>
                      <a:lnTo>
                        <a:pt x="19304" y="980554"/>
                      </a:lnTo>
                      <a:lnTo>
                        <a:pt x="30099" y="978484"/>
                      </a:lnTo>
                      <a:lnTo>
                        <a:pt x="30391" y="976350"/>
                      </a:lnTo>
                      <a:close/>
                    </a:path>
                    <a:path w="1200784" h="1177290">
                      <a:moveTo>
                        <a:pt x="77076" y="60604"/>
                      </a:moveTo>
                      <a:lnTo>
                        <a:pt x="76276" y="53022"/>
                      </a:lnTo>
                      <a:lnTo>
                        <a:pt x="71031" y="56489"/>
                      </a:lnTo>
                      <a:lnTo>
                        <a:pt x="67906" y="55549"/>
                      </a:lnTo>
                      <a:lnTo>
                        <a:pt x="64935" y="53136"/>
                      </a:lnTo>
                      <a:lnTo>
                        <a:pt x="68986" y="47078"/>
                      </a:lnTo>
                      <a:lnTo>
                        <a:pt x="62293" y="45707"/>
                      </a:lnTo>
                      <a:lnTo>
                        <a:pt x="59575" y="55384"/>
                      </a:lnTo>
                      <a:lnTo>
                        <a:pt x="50444" y="57708"/>
                      </a:lnTo>
                      <a:lnTo>
                        <a:pt x="50482" y="60629"/>
                      </a:lnTo>
                      <a:lnTo>
                        <a:pt x="59613" y="63169"/>
                      </a:lnTo>
                      <a:lnTo>
                        <a:pt x="62725" y="72809"/>
                      </a:lnTo>
                      <a:lnTo>
                        <a:pt x="64960" y="72694"/>
                      </a:lnTo>
                      <a:lnTo>
                        <a:pt x="67691" y="63144"/>
                      </a:lnTo>
                      <a:lnTo>
                        <a:pt x="77076" y="60604"/>
                      </a:lnTo>
                      <a:close/>
                    </a:path>
                    <a:path w="1200784" h="1177290">
                      <a:moveTo>
                        <a:pt x="77317" y="14185"/>
                      </a:moveTo>
                      <a:lnTo>
                        <a:pt x="77063" y="12001"/>
                      </a:lnTo>
                      <a:lnTo>
                        <a:pt x="67665" y="9639"/>
                      </a:lnTo>
                      <a:lnTo>
                        <a:pt x="65138" y="177"/>
                      </a:lnTo>
                      <a:lnTo>
                        <a:pt x="63042" y="0"/>
                      </a:lnTo>
                      <a:lnTo>
                        <a:pt x="59270" y="9893"/>
                      </a:lnTo>
                      <a:lnTo>
                        <a:pt x="50419" y="11772"/>
                      </a:lnTo>
                      <a:lnTo>
                        <a:pt x="50876" y="18846"/>
                      </a:lnTo>
                      <a:lnTo>
                        <a:pt x="57175" y="14897"/>
                      </a:lnTo>
                      <a:lnTo>
                        <a:pt x="59639" y="17627"/>
                      </a:lnTo>
                      <a:lnTo>
                        <a:pt x="62293" y="20053"/>
                      </a:lnTo>
                      <a:lnTo>
                        <a:pt x="58254" y="26416"/>
                      </a:lnTo>
                      <a:lnTo>
                        <a:pt x="65468" y="26555"/>
                      </a:lnTo>
                      <a:lnTo>
                        <a:pt x="67538" y="17780"/>
                      </a:lnTo>
                      <a:lnTo>
                        <a:pt x="77317" y="14185"/>
                      </a:lnTo>
                      <a:close/>
                    </a:path>
                    <a:path w="1200784" h="1177290">
                      <a:moveTo>
                        <a:pt x="82664" y="1067231"/>
                      </a:moveTo>
                      <a:lnTo>
                        <a:pt x="73253" y="1064323"/>
                      </a:lnTo>
                      <a:lnTo>
                        <a:pt x="69837" y="1051902"/>
                      </a:lnTo>
                      <a:lnTo>
                        <a:pt x="64935" y="1064298"/>
                      </a:lnTo>
                      <a:lnTo>
                        <a:pt x="52832" y="1068997"/>
                      </a:lnTo>
                      <a:lnTo>
                        <a:pt x="65201" y="1072426"/>
                      </a:lnTo>
                      <a:lnTo>
                        <a:pt x="68567" y="1081900"/>
                      </a:lnTo>
                      <a:lnTo>
                        <a:pt x="70700" y="1081722"/>
                      </a:lnTo>
                      <a:lnTo>
                        <a:pt x="73279" y="1072426"/>
                      </a:lnTo>
                      <a:lnTo>
                        <a:pt x="82664" y="1069594"/>
                      </a:lnTo>
                      <a:lnTo>
                        <a:pt x="82664" y="1067231"/>
                      </a:lnTo>
                      <a:close/>
                    </a:path>
                    <a:path w="1200784" h="1177290">
                      <a:moveTo>
                        <a:pt x="82753" y="1115136"/>
                      </a:moveTo>
                      <a:lnTo>
                        <a:pt x="82702" y="1112824"/>
                      </a:lnTo>
                      <a:lnTo>
                        <a:pt x="73355" y="1110068"/>
                      </a:lnTo>
                      <a:lnTo>
                        <a:pt x="69837" y="1097673"/>
                      </a:lnTo>
                      <a:lnTo>
                        <a:pt x="65049" y="1109814"/>
                      </a:lnTo>
                      <a:lnTo>
                        <a:pt x="52946" y="1114755"/>
                      </a:lnTo>
                      <a:lnTo>
                        <a:pt x="65125" y="1118057"/>
                      </a:lnTo>
                      <a:lnTo>
                        <a:pt x="69888" y="1130744"/>
                      </a:lnTo>
                      <a:lnTo>
                        <a:pt x="73291" y="1118108"/>
                      </a:lnTo>
                      <a:lnTo>
                        <a:pt x="82753" y="1115136"/>
                      </a:lnTo>
                      <a:close/>
                    </a:path>
                    <a:path w="1200784" h="1177290">
                      <a:moveTo>
                        <a:pt x="82804" y="975817"/>
                      </a:moveTo>
                      <a:lnTo>
                        <a:pt x="73139" y="972235"/>
                      </a:lnTo>
                      <a:lnTo>
                        <a:pt x="70726" y="963396"/>
                      </a:lnTo>
                      <a:lnTo>
                        <a:pt x="67691" y="963561"/>
                      </a:lnTo>
                      <a:lnTo>
                        <a:pt x="65481" y="971804"/>
                      </a:lnTo>
                      <a:lnTo>
                        <a:pt x="54025" y="978179"/>
                      </a:lnTo>
                      <a:lnTo>
                        <a:pt x="65735" y="980478"/>
                      </a:lnTo>
                      <a:lnTo>
                        <a:pt x="65989" y="982472"/>
                      </a:lnTo>
                      <a:lnTo>
                        <a:pt x="66014" y="984237"/>
                      </a:lnTo>
                      <a:lnTo>
                        <a:pt x="66865" y="987412"/>
                      </a:lnTo>
                      <a:lnTo>
                        <a:pt x="67716" y="988783"/>
                      </a:lnTo>
                      <a:lnTo>
                        <a:pt x="68249" y="989952"/>
                      </a:lnTo>
                      <a:lnTo>
                        <a:pt x="76047" y="989177"/>
                      </a:lnTo>
                      <a:lnTo>
                        <a:pt x="71348" y="983462"/>
                      </a:lnTo>
                      <a:lnTo>
                        <a:pt x="73190" y="980655"/>
                      </a:lnTo>
                      <a:lnTo>
                        <a:pt x="82626" y="978014"/>
                      </a:lnTo>
                      <a:lnTo>
                        <a:pt x="82804" y="975817"/>
                      </a:lnTo>
                      <a:close/>
                    </a:path>
                    <a:path w="1200784" h="1177290">
                      <a:moveTo>
                        <a:pt x="83337" y="1158405"/>
                      </a:moveTo>
                      <a:lnTo>
                        <a:pt x="76479" y="1157693"/>
                      </a:lnTo>
                      <a:lnTo>
                        <a:pt x="71056" y="1155623"/>
                      </a:lnTo>
                      <a:lnTo>
                        <a:pt x="71424" y="1147635"/>
                      </a:lnTo>
                      <a:lnTo>
                        <a:pt x="69989" y="1147292"/>
                      </a:lnTo>
                      <a:lnTo>
                        <a:pt x="68148" y="1146517"/>
                      </a:lnTo>
                      <a:lnTo>
                        <a:pt x="65303" y="1155903"/>
                      </a:lnTo>
                      <a:lnTo>
                        <a:pt x="62979" y="1158722"/>
                      </a:lnTo>
                      <a:lnTo>
                        <a:pt x="56413" y="1154366"/>
                      </a:lnTo>
                      <a:lnTo>
                        <a:pt x="56235" y="1161618"/>
                      </a:lnTo>
                      <a:lnTo>
                        <a:pt x="65455" y="1164005"/>
                      </a:lnTo>
                      <a:lnTo>
                        <a:pt x="67297" y="1167587"/>
                      </a:lnTo>
                      <a:lnTo>
                        <a:pt x="64490" y="1172616"/>
                      </a:lnTo>
                      <a:lnTo>
                        <a:pt x="71031" y="1173124"/>
                      </a:lnTo>
                      <a:lnTo>
                        <a:pt x="73418" y="1163662"/>
                      </a:lnTo>
                      <a:lnTo>
                        <a:pt x="82511" y="1161478"/>
                      </a:lnTo>
                      <a:lnTo>
                        <a:pt x="83337" y="1158405"/>
                      </a:lnTo>
                      <a:close/>
                    </a:path>
                    <a:path w="1200784" h="1177290">
                      <a:moveTo>
                        <a:pt x="85852" y="1022832"/>
                      </a:moveTo>
                      <a:lnTo>
                        <a:pt x="73977" y="1018019"/>
                      </a:lnTo>
                      <a:lnTo>
                        <a:pt x="69024" y="1006284"/>
                      </a:lnTo>
                      <a:lnTo>
                        <a:pt x="65189" y="1018476"/>
                      </a:lnTo>
                      <a:lnTo>
                        <a:pt x="52717" y="1022438"/>
                      </a:lnTo>
                      <a:lnTo>
                        <a:pt x="65138" y="1026782"/>
                      </a:lnTo>
                      <a:lnTo>
                        <a:pt x="68707" y="1036129"/>
                      </a:lnTo>
                      <a:lnTo>
                        <a:pt x="70866" y="1035824"/>
                      </a:lnTo>
                      <a:lnTo>
                        <a:pt x="73240" y="1026528"/>
                      </a:lnTo>
                      <a:lnTo>
                        <a:pt x="85852" y="1022832"/>
                      </a:lnTo>
                      <a:close/>
                    </a:path>
                    <a:path w="1200784" h="1177290">
                      <a:moveTo>
                        <a:pt x="86106" y="931049"/>
                      </a:moveTo>
                      <a:lnTo>
                        <a:pt x="73240" y="926668"/>
                      </a:lnTo>
                      <a:lnTo>
                        <a:pt x="70142" y="915250"/>
                      </a:lnTo>
                      <a:lnTo>
                        <a:pt x="65214" y="926668"/>
                      </a:lnTo>
                      <a:lnTo>
                        <a:pt x="54152" y="932180"/>
                      </a:lnTo>
                      <a:lnTo>
                        <a:pt x="65278" y="934974"/>
                      </a:lnTo>
                      <a:lnTo>
                        <a:pt x="67792" y="937615"/>
                      </a:lnTo>
                      <a:lnTo>
                        <a:pt x="64058" y="944867"/>
                      </a:lnTo>
                      <a:lnTo>
                        <a:pt x="72237" y="944245"/>
                      </a:lnTo>
                      <a:lnTo>
                        <a:pt x="73469" y="936028"/>
                      </a:lnTo>
                      <a:lnTo>
                        <a:pt x="86106" y="931049"/>
                      </a:lnTo>
                      <a:close/>
                    </a:path>
                    <a:path w="1200784" h="1177290">
                      <a:moveTo>
                        <a:pt x="130860" y="194894"/>
                      </a:moveTo>
                      <a:lnTo>
                        <a:pt x="121361" y="192735"/>
                      </a:lnTo>
                      <a:lnTo>
                        <a:pt x="119811" y="181927"/>
                      </a:lnTo>
                      <a:lnTo>
                        <a:pt x="112687" y="183261"/>
                      </a:lnTo>
                      <a:lnTo>
                        <a:pt x="116243" y="189661"/>
                      </a:lnTo>
                      <a:lnTo>
                        <a:pt x="113652" y="192760"/>
                      </a:lnTo>
                      <a:lnTo>
                        <a:pt x="102171" y="196138"/>
                      </a:lnTo>
                      <a:lnTo>
                        <a:pt x="114033" y="201168"/>
                      </a:lnTo>
                      <a:lnTo>
                        <a:pt x="116090" y="209981"/>
                      </a:lnTo>
                      <a:lnTo>
                        <a:pt x="119011" y="210121"/>
                      </a:lnTo>
                      <a:lnTo>
                        <a:pt x="121793" y="200888"/>
                      </a:lnTo>
                      <a:lnTo>
                        <a:pt x="124294" y="198107"/>
                      </a:lnTo>
                      <a:lnTo>
                        <a:pt x="130632" y="202133"/>
                      </a:lnTo>
                      <a:lnTo>
                        <a:pt x="130860" y="194894"/>
                      </a:lnTo>
                      <a:close/>
                    </a:path>
                    <a:path w="1200784" h="1177290">
                      <a:moveTo>
                        <a:pt x="131152" y="103873"/>
                      </a:moveTo>
                      <a:lnTo>
                        <a:pt x="121881" y="101066"/>
                      </a:lnTo>
                      <a:lnTo>
                        <a:pt x="118884" y="98933"/>
                      </a:lnTo>
                      <a:lnTo>
                        <a:pt x="123367" y="92481"/>
                      </a:lnTo>
                      <a:lnTo>
                        <a:pt x="116166" y="91833"/>
                      </a:lnTo>
                      <a:lnTo>
                        <a:pt x="113753" y="100812"/>
                      </a:lnTo>
                      <a:lnTo>
                        <a:pt x="104254" y="104368"/>
                      </a:lnTo>
                      <a:lnTo>
                        <a:pt x="104546" y="106489"/>
                      </a:lnTo>
                      <a:lnTo>
                        <a:pt x="113893" y="109080"/>
                      </a:lnTo>
                      <a:lnTo>
                        <a:pt x="116103" y="118262"/>
                      </a:lnTo>
                      <a:lnTo>
                        <a:pt x="119049" y="118440"/>
                      </a:lnTo>
                      <a:lnTo>
                        <a:pt x="121831" y="109029"/>
                      </a:lnTo>
                      <a:lnTo>
                        <a:pt x="131152" y="106159"/>
                      </a:lnTo>
                      <a:lnTo>
                        <a:pt x="131152" y="103873"/>
                      </a:lnTo>
                      <a:close/>
                    </a:path>
                    <a:path w="1200784" h="1177290">
                      <a:moveTo>
                        <a:pt x="131229" y="60121"/>
                      </a:moveTo>
                      <a:lnTo>
                        <a:pt x="131152" y="57937"/>
                      </a:lnTo>
                      <a:lnTo>
                        <a:pt x="121361" y="55029"/>
                      </a:lnTo>
                      <a:lnTo>
                        <a:pt x="121145" y="53530"/>
                      </a:lnTo>
                      <a:lnTo>
                        <a:pt x="121056" y="51816"/>
                      </a:lnTo>
                      <a:lnTo>
                        <a:pt x="120269" y="48666"/>
                      </a:lnTo>
                      <a:lnTo>
                        <a:pt x="119557" y="47282"/>
                      </a:lnTo>
                      <a:lnTo>
                        <a:pt x="117970" y="43243"/>
                      </a:lnTo>
                      <a:lnTo>
                        <a:pt x="113461" y="54838"/>
                      </a:lnTo>
                      <a:lnTo>
                        <a:pt x="101333" y="60032"/>
                      </a:lnTo>
                      <a:lnTo>
                        <a:pt x="113512" y="63169"/>
                      </a:lnTo>
                      <a:lnTo>
                        <a:pt x="118300" y="75920"/>
                      </a:lnTo>
                      <a:lnTo>
                        <a:pt x="121742" y="63195"/>
                      </a:lnTo>
                      <a:lnTo>
                        <a:pt x="131229" y="60121"/>
                      </a:lnTo>
                      <a:close/>
                    </a:path>
                    <a:path w="1200784" h="1177290">
                      <a:moveTo>
                        <a:pt x="131254" y="14389"/>
                      </a:moveTo>
                      <a:lnTo>
                        <a:pt x="131114" y="12192"/>
                      </a:lnTo>
                      <a:lnTo>
                        <a:pt x="121653" y="9588"/>
                      </a:lnTo>
                      <a:lnTo>
                        <a:pt x="119265" y="152"/>
                      </a:lnTo>
                      <a:lnTo>
                        <a:pt x="116268" y="254"/>
                      </a:lnTo>
                      <a:lnTo>
                        <a:pt x="113804" y="9575"/>
                      </a:lnTo>
                      <a:lnTo>
                        <a:pt x="104368" y="12420"/>
                      </a:lnTo>
                      <a:lnTo>
                        <a:pt x="104368" y="14643"/>
                      </a:lnTo>
                      <a:lnTo>
                        <a:pt x="113550" y="17538"/>
                      </a:lnTo>
                      <a:lnTo>
                        <a:pt x="116636" y="19710"/>
                      </a:lnTo>
                      <a:lnTo>
                        <a:pt x="112128" y="26238"/>
                      </a:lnTo>
                      <a:lnTo>
                        <a:pt x="119405" y="26695"/>
                      </a:lnTo>
                      <a:lnTo>
                        <a:pt x="121678" y="17576"/>
                      </a:lnTo>
                      <a:lnTo>
                        <a:pt x="131254" y="14389"/>
                      </a:lnTo>
                      <a:close/>
                    </a:path>
                    <a:path w="1200784" h="1177290">
                      <a:moveTo>
                        <a:pt x="133819" y="150558"/>
                      </a:moveTo>
                      <a:lnTo>
                        <a:pt x="121881" y="146939"/>
                      </a:lnTo>
                      <a:lnTo>
                        <a:pt x="118884" y="144818"/>
                      </a:lnTo>
                      <a:lnTo>
                        <a:pt x="123304" y="138391"/>
                      </a:lnTo>
                      <a:lnTo>
                        <a:pt x="116192" y="137655"/>
                      </a:lnTo>
                      <a:lnTo>
                        <a:pt x="113753" y="146723"/>
                      </a:lnTo>
                      <a:lnTo>
                        <a:pt x="104254" y="150190"/>
                      </a:lnTo>
                      <a:lnTo>
                        <a:pt x="104533" y="152323"/>
                      </a:lnTo>
                      <a:lnTo>
                        <a:pt x="113817" y="154927"/>
                      </a:lnTo>
                      <a:lnTo>
                        <a:pt x="116103" y="164084"/>
                      </a:lnTo>
                      <a:lnTo>
                        <a:pt x="119024" y="164249"/>
                      </a:lnTo>
                      <a:lnTo>
                        <a:pt x="122008" y="154393"/>
                      </a:lnTo>
                      <a:lnTo>
                        <a:pt x="123596" y="154216"/>
                      </a:lnTo>
                      <a:lnTo>
                        <a:pt x="125374" y="154190"/>
                      </a:lnTo>
                      <a:lnTo>
                        <a:pt x="128485" y="153339"/>
                      </a:lnTo>
                      <a:lnTo>
                        <a:pt x="129819" y="152463"/>
                      </a:lnTo>
                      <a:lnTo>
                        <a:pt x="133819" y="150558"/>
                      </a:lnTo>
                      <a:close/>
                    </a:path>
                    <a:path w="1200784" h="1177290">
                      <a:moveTo>
                        <a:pt x="136753" y="1115047"/>
                      </a:moveTo>
                      <a:lnTo>
                        <a:pt x="136702" y="1112812"/>
                      </a:lnTo>
                      <a:lnTo>
                        <a:pt x="126923" y="1109853"/>
                      </a:lnTo>
                      <a:lnTo>
                        <a:pt x="126758" y="1108405"/>
                      </a:lnTo>
                      <a:lnTo>
                        <a:pt x="126695" y="1106690"/>
                      </a:lnTo>
                      <a:lnTo>
                        <a:pt x="125933" y="1103566"/>
                      </a:lnTo>
                      <a:lnTo>
                        <a:pt x="125171" y="1102182"/>
                      </a:lnTo>
                      <a:lnTo>
                        <a:pt x="123583" y="1098257"/>
                      </a:lnTo>
                      <a:lnTo>
                        <a:pt x="118960" y="1110386"/>
                      </a:lnTo>
                      <a:lnTo>
                        <a:pt x="110083" y="1112405"/>
                      </a:lnTo>
                      <a:lnTo>
                        <a:pt x="110490" y="1119568"/>
                      </a:lnTo>
                      <a:lnTo>
                        <a:pt x="116827" y="1115339"/>
                      </a:lnTo>
                      <a:lnTo>
                        <a:pt x="119214" y="1118120"/>
                      </a:lnTo>
                      <a:lnTo>
                        <a:pt x="122110" y="1120508"/>
                      </a:lnTo>
                      <a:lnTo>
                        <a:pt x="117881" y="1126820"/>
                      </a:lnTo>
                      <a:lnTo>
                        <a:pt x="125031" y="1127340"/>
                      </a:lnTo>
                      <a:lnTo>
                        <a:pt x="127342" y="1118095"/>
                      </a:lnTo>
                      <a:lnTo>
                        <a:pt x="136753" y="1115047"/>
                      </a:lnTo>
                      <a:close/>
                    </a:path>
                    <a:path w="1200784" h="1177290">
                      <a:moveTo>
                        <a:pt x="136791" y="1161122"/>
                      </a:moveTo>
                      <a:lnTo>
                        <a:pt x="136664" y="1158163"/>
                      </a:lnTo>
                      <a:lnTo>
                        <a:pt x="127495" y="1155954"/>
                      </a:lnTo>
                      <a:lnTo>
                        <a:pt x="124358" y="1146479"/>
                      </a:lnTo>
                      <a:lnTo>
                        <a:pt x="122110" y="1146657"/>
                      </a:lnTo>
                      <a:lnTo>
                        <a:pt x="119341" y="1155865"/>
                      </a:lnTo>
                      <a:lnTo>
                        <a:pt x="116979" y="1158646"/>
                      </a:lnTo>
                      <a:lnTo>
                        <a:pt x="110642" y="1154417"/>
                      </a:lnTo>
                      <a:lnTo>
                        <a:pt x="110236" y="1161580"/>
                      </a:lnTo>
                      <a:lnTo>
                        <a:pt x="119227" y="1163904"/>
                      </a:lnTo>
                      <a:lnTo>
                        <a:pt x="123875" y="1176540"/>
                      </a:lnTo>
                      <a:lnTo>
                        <a:pt x="127381" y="1163993"/>
                      </a:lnTo>
                      <a:lnTo>
                        <a:pt x="136791" y="1161122"/>
                      </a:lnTo>
                      <a:close/>
                    </a:path>
                    <a:path w="1200784" h="1177290">
                      <a:moveTo>
                        <a:pt x="136791" y="1069441"/>
                      </a:moveTo>
                      <a:lnTo>
                        <a:pt x="136702" y="1067142"/>
                      </a:lnTo>
                      <a:lnTo>
                        <a:pt x="127546" y="1064336"/>
                      </a:lnTo>
                      <a:lnTo>
                        <a:pt x="124536" y="1062139"/>
                      </a:lnTo>
                      <a:lnTo>
                        <a:pt x="128993" y="1055827"/>
                      </a:lnTo>
                      <a:lnTo>
                        <a:pt x="121907" y="1055090"/>
                      </a:lnTo>
                      <a:lnTo>
                        <a:pt x="119443" y="1064361"/>
                      </a:lnTo>
                      <a:lnTo>
                        <a:pt x="109893" y="1067371"/>
                      </a:lnTo>
                      <a:lnTo>
                        <a:pt x="109994" y="1069530"/>
                      </a:lnTo>
                      <a:lnTo>
                        <a:pt x="119278" y="1072400"/>
                      </a:lnTo>
                      <a:lnTo>
                        <a:pt x="122161" y="1074712"/>
                      </a:lnTo>
                      <a:lnTo>
                        <a:pt x="117881" y="1081074"/>
                      </a:lnTo>
                      <a:lnTo>
                        <a:pt x="125082" y="1081532"/>
                      </a:lnTo>
                      <a:lnTo>
                        <a:pt x="127342" y="1072375"/>
                      </a:lnTo>
                      <a:lnTo>
                        <a:pt x="136791" y="1069441"/>
                      </a:lnTo>
                      <a:close/>
                    </a:path>
                    <a:path w="1200784" h="1177290">
                      <a:moveTo>
                        <a:pt x="136829" y="977430"/>
                      </a:moveTo>
                      <a:lnTo>
                        <a:pt x="136537" y="975245"/>
                      </a:lnTo>
                      <a:lnTo>
                        <a:pt x="127190" y="972604"/>
                      </a:lnTo>
                      <a:lnTo>
                        <a:pt x="125006" y="963498"/>
                      </a:lnTo>
                      <a:lnTo>
                        <a:pt x="117805" y="963879"/>
                      </a:lnTo>
                      <a:lnTo>
                        <a:pt x="122199" y="970445"/>
                      </a:lnTo>
                      <a:lnTo>
                        <a:pt x="119253" y="972604"/>
                      </a:lnTo>
                      <a:lnTo>
                        <a:pt x="109867" y="975690"/>
                      </a:lnTo>
                      <a:lnTo>
                        <a:pt x="109931" y="977887"/>
                      </a:lnTo>
                      <a:lnTo>
                        <a:pt x="119253" y="980706"/>
                      </a:lnTo>
                      <a:lnTo>
                        <a:pt x="122034" y="983145"/>
                      </a:lnTo>
                      <a:lnTo>
                        <a:pt x="117856" y="989596"/>
                      </a:lnTo>
                      <a:lnTo>
                        <a:pt x="125171" y="989850"/>
                      </a:lnTo>
                      <a:lnTo>
                        <a:pt x="127266" y="980871"/>
                      </a:lnTo>
                      <a:lnTo>
                        <a:pt x="136829" y="977430"/>
                      </a:lnTo>
                      <a:close/>
                    </a:path>
                    <a:path w="1200784" h="1177290">
                      <a:moveTo>
                        <a:pt x="139369" y="930325"/>
                      </a:moveTo>
                      <a:lnTo>
                        <a:pt x="127533" y="927011"/>
                      </a:lnTo>
                      <a:lnTo>
                        <a:pt x="124180" y="917448"/>
                      </a:lnTo>
                      <a:lnTo>
                        <a:pt x="122034" y="917625"/>
                      </a:lnTo>
                      <a:lnTo>
                        <a:pt x="119392" y="926782"/>
                      </a:lnTo>
                      <a:lnTo>
                        <a:pt x="107823" y="932027"/>
                      </a:lnTo>
                      <a:lnTo>
                        <a:pt x="119621" y="935189"/>
                      </a:lnTo>
                      <a:lnTo>
                        <a:pt x="121793" y="944092"/>
                      </a:lnTo>
                      <a:lnTo>
                        <a:pt x="124688" y="944422"/>
                      </a:lnTo>
                      <a:lnTo>
                        <a:pt x="127901" y="935697"/>
                      </a:lnTo>
                      <a:lnTo>
                        <a:pt x="139369" y="930325"/>
                      </a:lnTo>
                      <a:close/>
                    </a:path>
                    <a:path w="1200784" h="1177290">
                      <a:moveTo>
                        <a:pt x="139687" y="1022146"/>
                      </a:moveTo>
                      <a:lnTo>
                        <a:pt x="127431" y="1018514"/>
                      </a:lnTo>
                      <a:lnTo>
                        <a:pt x="124460" y="1009218"/>
                      </a:lnTo>
                      <a:lnTo>
                        <a:pt x="122224" y="1009218"/>
                      </a:lnTo>
                      <a:lnTo>
                        <a:pt x="119329" y="1018400"/>
                      </a:lnTo>
                      <a:lnTo>
                        <a:pt x="117081" y="1021410"/>
                      </a:lnTo>
                      <a:lnTo>
                        <a:pt x="110540" y="1017041"/>
                      </a:lnTo>
                      <a:lnTo>
                        <a:pt x="110172" y="1024255"/>
                      </a:lnTo>
                      <a:lnTo>
                        <a:pt x="119278" y="1026528"/>
                      </a:lnTo>
                      <a:lnTo>
                        <a:pt x="123634" y="1038923"/>
                      </a:lnTo>
                      <a:lnTo>
                        <a:pt x="127914" y="1027036"/>
                      </a:lnTo>
                      <a:lnTo>
                        <a:pt x="139687" y="1022146"/>
                      </a:lnTo>
                      <a:close/>
                    </a:path>
                    <a:path w="1200784" h="1177290">
                      <a:moveTo>
                        <a:pt x="185204" y="14744"/>
                      </a:moveTo>
                      <a:lnTo>
                        <a:pt x="185140" y="11722"/>
                      </a:lnTo>
                      <a:lnTo>
                        <a:pt x="175818" y="9626"/>
                      </a:lnTo>
                      <a:lnTo>
                        <a:pt x="172847" y="38"/>
                      </a:lnTo>
                      <a:lnTo>
                        <a:pt x="170573" y="177"/>
                      </a:lnTo>
                      <a:lnTo>
                        <a:pt x="167881" y="9474"/>
                      </a:lnTo>
                      <a:lnTo>
                        <a:pt x="165595" y="12407"/>
                      </a:lnTo>
                      <a:lnTo>
                        <a:pt x="159270" y="7912"/>
                      </a:lnTo>
                      <a:lnTo>
                        <a:pt x="158559" y="15074"/>
                      </a:lnTo>
                      <a:lnTo>
                        <a:pt x="167792" y="17487"/>
                      </a:lnTo>
                      <a:lnTo>
                        <a:pt x="170942" y="26987"/>
                      </a:lnTo>
                      <a:lnTo>
                        <a:pt x="173075" y="26847"/>
                      </a:lnTo>
                      <a:lnTo>
                        <a:pt x="175907" y="17526"/>
                      </a:lnTo>
                      <a:lnTo>
                        <a:pt x="185204" y="14744"/>
                      </a:lnTo>
                      <a:close/>
                    </a:path>
                    <a:path w="1200784" h="1177290">
                      <a:moveTo>
                        <a:pt x="185242" y="60210"/>
                      </a:moveTo>
                      <a:lnTo>
                        <a:pt x="185153" y="58026"/>
                      </a:lnTo>
                      <a:lnTo>
                        <a:pt x="180517" y="56629"/>
                      </a:lnTo>
                      <a:lnTo>
                        <a:pt x="175818" y="55206"/>
                      </a:lnTo>
                      <a:lnTo>
                        <a:pt x="173266" y="45935"/>
                      </a:lnTo>
                      <a:lnTo>
                        <a:pt x="170332" y="46024"/>
                      </a:lnTo>
                      <a:lnTo>
                        <a:pt x="167830" y="55460"/>
                      </a:lnTo>
                      <a:lnTo>
                        <a:pt x="164465" y="56629"/>
                      </a:lnTo>
                      <a:lnTo>
                        <a:pt x="159270" y="53111"/>
                      </a:lnTo>
                      <a:lnTo>
                        <a:pt x="158394" y="60528"/>
                      </a:lnTo>
                      <a:lnTo>
                        <a:pt x="167640" y="63258"/>
                      </a:lnTo>
                      <a:lnTo>
                        <a:pt x="170611" y="65697"/>
                      </a:lnTo>
                      <a:lnTo>
                        <a:pt x="166217" y="72059"/>
                      </a:lnTo>
                      <a:lnTo>
                        <a:pt x="173443" y="72555"/>
                      </a:lnTo>
                      <a:lnTo>
                        <a:pt x="175793" y="63220"/>
                      </a:lnTo>
                      <a:lnTo>
                        <a:pt x="185242" y="60210"/>
                      </a:lnTo>
                      <a:close/>
                    </a:path>
                    <a:path w="1200784" h="1177290">
                      <a:moveTo>
                        <a:pt x="185267" y="151714"/>
                      </a:moveTo>
                      <a:lnTo>
                        <a:pt x="185178" y="149580"/>
                      </a:lnTo>
                      <a:lnTo>
                        <a:pt x="175831" y="146824"/>
                      </a:lnTo>
                      <a:lnTo>
                        <a:pt x="173075" y="137566"/>
                      </a:lnTo>
                      <a:lnTo>
                        <a:pt x="170815" y="137439"/>
                      </a:lnTo>
                      <a:lnTo>
                        <a:pt x="167551" y="146596"/>
                      </a:lnTo>
                      <a:lnTo>
                        <a:pt x="158229" y="150317"/>
                      </a:lnTo>
                      <a:lnTo>
                        <a:pt x="158648" y="152476"/>
                      </a:lnTo>
                      <a:lnTo>
                        <a:pt x="167601" y="154863"/>
                      </a:lnTo>
                      <a:lnTo>
                        <a:pt x="171183" y="164388"/>
                      </a:lnTo>
                      <a:lnTo>
                        <a:pt x="173253" y="164084"/>
                      </a:lnTo>
                      <a:lnTo>
                        <a:pt x="175653" y="154978"/>
                      </a:lnTo>
                      <a:lnTo>
                        <a:pt x="185267" y="151714"/>
                      </a:lnTo>
                      <a:close/>
                    </a:path>
                    <a:path w="1200784" h="1177290">
                      <a:moveTo>
                        <a:pt x="185420" y="105664"/>
                      </a:moveTo>
                      <a:lnTo>
                        <a:pt x="185127" y="103530"/>
                      </a:lnTo>
                      <a:lnTo>
                        <a:pt x="175374" y="101028"/>
                      </a:lnTo>
                      <a:lnTo>
                        <a:pt x="175145" y="99136"/>
                      </a:lnTo>
                      <a:lnTo>
                        <a:pt x="175094" y="97370"/>
                      </a:lnTo>
                      <a:lnTo>
                        <a:pt x="174294" y="94297"/>
                      </a:lnTo>
                      <a:lnTo>
                        <a:pt x="173482" y="93014"/>
                      </a:lnTo>
                      <a:lnTo>
                        <a:pt x="171640" y="89014"/>
                      </a:lnTo>
                      <a:lnTo>
                        <a:pt x="167411" y="101295"/>
                      </a:lnTo>
                      <a:lnTo>
                        <a:pt x="158483" y="103505"/>
                      </a:lnTo>
                      <a:lnTo>
                        <a:pt x="157797" y="106718"/>
                      </a:lnTo>
                      <a:lnTo>
                        <a:pt x="166395" y="106438"/>
                      </a:lnTo>
                      <a:lnTo>
                        <a:pt x="169430" y="111950"/>
                      </a:lnTo>
                      <a:lnTo>
                        <a:pt x="172910" y="118516"/>
                      </a:lnTo>
                      <a:lnTo>
                        <a:pt x="176060" y="109220"/>
                      </a:lnTo>
                      <a:lnTo>
                        <a:pt x="185420" y="105664"/>
                      </a:lnTo>
                      <a:close/>
                    </a:path>
                    <a:path w="1200784" h="1177290">
                      <a:moveTo>
                        <a:pt x="190538" y="1112380"/>
                      </a:moveTo>
                      <a:lnTo>
                        <a:pt x="181686" y="1110386"/>
                      </a:lnTo>
                      <a:lnTo>
                        <a:pt x="178295" y="1100772"/>
                      </a:lnTo>
                      <a:lnTo>
                        <a:pt x="176110" y="1100886"/>
                      </a:lnTo>
                      <a:lnTo>
                        <a:pt x="173583" y="1109560"/>
                      </a:lnTo>
                      <a:lnTo>
                        <a:pt x="170891" y="1112862"/>
                      </a:lnTo>
                      <a:lnTo>
                        <a:pt x="164490" y="1108570"/>
                      </a:lnTo>
                      <a:lnTo>
                        <a:pt x="164198" y="1115847"/>
                      </a:lnTo>
                      <a:lnTo>
                        <a:pt x="173380" y="1118057"/>
                      </a:lnTo>
                      <a:lnTo>
                        <a:pt x="176593" y="1127645"/>
                      </a:lnTo>
                      <a:lnTo>
                        <a:pt x="178739" y="1127531"/>
                      </a:lnTo>
                      <a:lnTo>
                        <a:pt x="181444" y="1118323"/>
                      </a:lnTo>
                      <a:lnTo>
                        <a:pt x="183705" y="1115250"/>
                      </a:lnTo>
                      <a:lnTo>
                        <a:pt x="190195" y="1119619"/>
                      </a:lnTo>
                      <a:lnTo>
                        <a:pt x="190538" y="1112380"/>
                      </a:lnTo>
                      <a:close/>
                    </a:path>
                    <a:path w="1200784" h="1177290">
                      <a:moveTo>
                        <a:pt x="190792" y="932357"/>
                      </a:moveTo>
                      <a:lnTo>
                        <a:pt x="190588" y="929906"/>
                      </a:lnTo>
                      <a:lnTo>
                        <a:pt x="190563" y="929538"/>
                      </a:lnTo>
                      <a:lnTo>
                        <a:pt x="181559" y="926985"/>
                      </a:lnTo>
                      <a:lnTo>
                        <a:pt x="180340" y="923429"/>
                      </a:lnTo>
                      <a:lnTo>
                        <a:pt x="179349" y="920445"/>
                      </a:lnTo>
                      <a:lnTo>
                        <a:pt x="178346" y="917486"/>
                      </a:lnTo>
                      <a:lnTo>
                        <a:pt x="176174" y="917600"/>
                      </a:lnTo>
                      <a:lnTo>
                        <a:pt x="173367" y="926833"/>
                      </a:lnTo>
                      <a:lnTo>
                        <a:pt x="171043" y="929906"/>
                      </a:lnTo>
                      <a:lnTo>
                        <a:pt x="164579" y="925499"/>
                      </a:lnTo>
                      <a:lnTo>
                        <a:pt x="164122" y="932637"/>
                      </a:lnTo>
                      <a:lnTo>
                        <a:pt x="173304" y="935075"/>
                      </a:lnTo>
                      <a:lnTo>
                        <a:pt x="177749" y="947077"/>
                      </a:lnTo>
                      <a:lnTo>
                        <a:pt x="182092" y="935393"/>
                      </a:lnTo>
                      <a:lnTo>
                        <a:pt x="190792" y="932357"/>
                      </a:lnTo>
                      <a:close/>
                    </a:path>
                    <a:path w="1200784" h="1177290">
                      <a:moveTo>
                        <a:pt x="190881" y="1069124"/>
                      </a:moveTo>
                      <a:lnTo>
                        <a:pt x="190627" y="1066977"/>
                      </a:lnTo>
                      <a:lnTo>
                        <a:pt x="181495" y="1064361"/>
                      </a:lnTo>
                      <a:lnTo>
                        <a:pt x="178574" y="1054963"/>
                      </a:lnTo>
                      <a:lnTo>
                        <a:pt x="176403" y="1054874"/>
                      </a:lnTo>
                      <a:lnTo>
                        <a:pt x="173113" y="1064310"/>
                      </a:lnTo>
                      <a:lnTo>
                        <a:pt x="163753" y="1067663"/>
                      </a:lnTo>
                      <a:lnTo>
                        <a:pt x="164007" y="1069721"/>
                      </a:lnTo>
                      <a:lnTo>
                        <a:pt x="173304" y="1072362"/>
                      </a:lnTo>
                      <a:lnTo>
                        <a:pt x="176022" y="1074966"/>
                      </a:lnTo>
                      <a:lnTo>
                        <a:pt x="172059" y="1081176"/>
                      </a:lnTo>
                      <a:lnTo>
                        <a:pt x="179209" y="1081481"/>
                      </a:lnTo>
                      <a:lnTo>
                        <a:pt x="181381" y="1072553"/>
                      </a:lnTo>
                      <a:lnTo>
                        <a:pt x="190881" y="1069124"/>
                      </a:lnTo>
                      <a:close/>
                    </a:path>
                    <a:path w="1200784" h="1177290">
                      <a:moveTo>
                        <a:pt x="190969" y="1021638"/>
                      </a:moveTo>
                      <a:lnTo>
                        <a:pt x="181584" y="1018222"/>
                      </a:lnTo>
                      <a:lnTo>
                        <a:pt x="177012" y="1006005"/>
                      </a:lnTo>
                      <a:lnTo>
                        <a:pt x="173469" y="1018476"/>
                      </a:lnTo>
                      <a:lnTo>
                        <a:pt x="163944" y="1021435"/>
                      </a:lnTo>
                      <a:lnTo>
                        <a:pt x="163944" y="1023632"/>
                      </a:lnTo>
                      <a:lnTo>
                        <a:pt x="173278" y="1026490"/>
                      </a:lnTo>
                      <a:lnTo>
                        <a:pt x="176771" y="1036078"/>
                      </a:lnTo>
                      <a:lnTo>
                        <a:pt x="178917" y="1035824"/>
                      </a:lnTo>
                      <a:lnTo>
                        <a:pt x="181419" y="1026553"/>
                      </a:lnTo>
                      <a:lnTo>
                        <a:pt x="190855" y="1023848"/>
                      </a:lnTo>
                      <a:lnTo>
                        <a:pt x="190969" y="1021638"/>
                      </a:lnTo>
                      <a:close/>
                    </a:path>
                    <a:path w="1200784" h="1177290">
                      <a:moveTo>
                        <a:pt x="191350" y="975156"/>
                      </a:moveTo>
                      <a:lnTo>
                        <a:pt x="184378" y="974534"/>
                      </a:lnTo>
                      <a:lnTo>
                        <a:pt x="179387" y="972045"/>
                      </a:lnTo>
                      <a:lnTo>
                        <a:pt x="179387" y="964361"/>
                      </a:lnTo>
                      <a:lnTo>
                        <a:pt x="178028" y="964057"/>
                      </a:lnTo>
                      <a:lnTo>
                        <a:pt x="176276" y="963307"/>
                      </a:lnTo>
                      <a:lnTo>
                        <a:pt x="173380" y="972578"/>
                      </a:lnTo>
                      <a:lnTo>
                        <a:pt x="170954" y="975385"/>
                      </a:lnTo>
                      <a:lnTo>
                        <a:pt x="164630" y="971219"/>
                      </a:lnTo>
                      <a:lnTo>
                        <a:pt x="164172" y="978382"/>
                      </a:lnTo>
                      <a:lnTo>
                        <a:pt x="173494" y="980617"/>
                      </a:lnTo>
                      <a:lnTo>
                        <a:pt x="176504" y="990142"/>
                      </a:lnTo>
                      <a:lnTo>
                        <a:pt x="178689" y="990092"/>
                      </a:lnTo>
                      <a:lnTo>
                        <a:pt x="181825" y="980401"/>
                      </a:lnTo>
                      <a:lnTo>
                        <a:pt x="190703" y="978255"/>
                      </a:lnTo>
                      <a:lnTo>
                        <a:pt x="191350" y="975156"/>
                      </a:lnTo>
                      <a:close/>
                    </a:path>
                    <a:path w="1200784" h="1177290">
                      <a:moveTo>
                        <a:pt x="193802" y="1159802"/>
                      </a:moveTo>
                      <a:lnTo>
                        <a:pt x="182054" y="1155534"/>
                      </a:lnTo>
                      <a:lnTo>
                        <a:pt x="176898" y="1143596"/>
                      </a:lnTo>
                      <a:lnTo>
                        <a:pt x="173443" y="1155903"/>
                      </a:lnTo>
                      <a:lnTo>
                        <a:pt x="163918" y="1158798"/>
                      </a:lnTo>
                      <a:lnTo>
                        <a:pt x="163830" y="1160995"/>
                      </a:lnTo>
                      <a:lnTo>
                        <a:pt x="173101" y="1163891"/>
                      </a:lnTo>
                      <a:lnTo>
                        <a:pt x="178003" y="1176680"/>
                      </a:lnTo>
                      <a:lnTo>
                        <a:pt x="181406" y="1164005"/>
                      </a:lnTo>
                      <a:lnTo>
                        <a:pt x="193802" y="1159802"/>
                      </a:lnTo>
                      <a:close/>
                    </a:path>
                    <a:path w="1200784" h="1177290">
                      <a:moveTo>
                        <a:pt x="239014" y="11696"/>
                      </a:moveTo>
                      <a:lnTo>
                        <a:pt x="230162" y="9753"/>
                      </a:lnTo>
                      <a:lnTo>
                        <a:pt x="226656" y="0"/>
                      </a:lnTo>
                      <a:lnTo>
                        <a:pt x="224421" y="266"/>
                      </a:lnTo>
                      <a:lnTo>
                        <a:pt x="221945" y="9588"/>
                      </a:lnTo>
                      <a:lnTo>
                        <a:pt x="212394" y="12141"/>
                      </a:lnTo>
                      <a:lnTo>
                        <a:pt x="212229" y="14300"/>
                      </a:lnTo>
                      <a:lnTo>
                        <a:pt x="222237" y="17995"/>
                      </a:lnTo>
                      <a:lnTo>
                        <a:pt x="224218" y="26733"/>
                      </a:lnTo>
                      <a:lnTo>
                        <a:pt x="227164" y="26835"/>
                      </a:lnTo>
                      <a:lnTo>
                        <a:pt x="229946" y="17551"/>
                      </a:lnTo>
                      <a:lnTo>
                        <a:pt x="232714" y="15151"/>
                      </a:lnTo>
                      <a:lnTo>
                        <a:pt x="238836" y="18796"/>
                      </a:lnTo>
                      <a:lnTo>
                        <a:pt x="239014" y="11696"/>
                      </a:lnTo>
                      <a:close/>
                    </a:path>
                    <a:path w="1200784" h="1177290">
                      <a:moveTo>
                        <a:pt x="239179" y="149237"/>
                      </a:moveTo>
                      <a:lnTo>
                        <a:pt x="229971" y="147002"/>
                      </a:lnTo>
                      <a:lnTo>
                        <a:pt x="226631" y="137528"/>
                      </a:lnTo>
                      <a:lnTo>
                        <a:pt x="224472" y="137756"/>
                      </a:lnTo>
                      <a:lnTo>
                        <a:pt x="221805" y="146939"/>
                      </a:lnTo>
                      <a:lnTo>
                        <a:pt x="212394" y="149745"/>
                      </a:lnTo>
                      <a:lnTo>
                        <a:pt x="212344" y="151968"/>
                      </a:lnTo>
                      <a:lnTo>
                        <a:pt x="222211" y="155359"/>
                      </a:lnTo>
                      <a:lnTo>
                        <a:pt x="223875" y="158559"/>
                      </a:lnTo>
                      <a:lnTo>
                        <a:pt x="220992" y="163576"/>
                      </a:lnTo>
                      <a:lnTo>
                        <a:pt x="227507" y="163969"/>
                      </a:lnTo>
                      <a:lnTo>
                        <a:pt x="229946" y="154863"/>
                      </a:lnTo>
                      <a:lnTo>
                        <a:pt x="239077" y="152196"/>
                      </a:lnTo>
                      <a:lnTo>
                        <a:pt x="239179" y="149237"/>
                      </a:lnTo>
                      <a:close/>
                    </a:path>
                    <a:path w="1200784" h="1177290">
                      <a:moveTo>
                        <a:pt x="239344" y="105905"/>
                      </a:moveTo>
                      <a:lnTo>
                        <a:pt x="239204" y="103771"/>
                      </a:lnTo>
                      <a:lnTo>
                        <a:pt x="230555" y="101206"/>
                      </a:lnTo>
                      <a:lnTo>
                        <a:pt x="226936" y="98882"/>
                      </a:lnTo>
                      <a:lnTo>
                        <a:pt x="231521" y="92341"/>
                      </a:lnTo>
                      <a:lnTo>
                        <a:pt x="224180" y="92049"/>
                      </a:lnTo>
                      <a:lnTo>
                        <a:pt x="221881" y="100977"/>
                      </a:lnTo>
                      <a:lnTo>
                        <a:pt x="212280" y="104076"/>
                      </a:lnTo>
                      <a:lnTo>
                        <a:pt x="212471" y="106324"/>
                      </a:lnTo>
                      <a:lnTo>
                        <a:pt x="221716" y="109029"/>
                      </a:lnTo>
                      <a:lnTo>
                        <a:pt x="224777" y="111277"/>
                      </a:lnTo>
                      <a:lnTo>
                        <a:pt x="220332" y="117665"/>
                      </a:lnTo>
                      <a:lnTo>
                        <a:pt x="227444" y="118262"/>
                      </a:lnTo>
                      <a:lnTo>
                        <a:pt x="229908" y="109029"/>
                      </a:lnTo>
                      <a:lnTo>
                        <a:pt x="239344" y="105905"/>
                      </a:lnTo>
                      <a:close/>
                    </a:path>
                    <a:path w="1200784" h="1177290">
                      <a:moveTo>
                        <a:pt x="239382" y="59855"/>
                      </a:moveTo>
                      <a:lnTo>
                        <a:pt x="239141" y="57746"/>
                      </a:lnTo>
                      <a:lnTo>
                        <a:pt x="229882" y="55219"/>
                      </a:lnTo>
                      <a:lnTo>
                        <a:pt x="227012" y="45834"/>
                      </a:lnTo>
                      <a:lnTo>
                        <a:pt x="224688" y="45834"/>
                      </a:lnTo>
                      <a:lnTo>
                        <a:pt x="221805" y="55219"/>
                      </a:lnTo>
                      <a:lnTo>
                        <a:pt x="212382" y="57746"/>
                      </a:lnTo>
                      <a:lnTo>
                        <a:pt x="212509" y="60693"/>
                      </a:lnTo>
                      <a:lnTo>
                        <a:pt x="221805" y="63144"/>
                      </a:lnTo>
                      <a:lnTo>
                        <a:pt x="224612" y="72669"/>
                      </a:lnTo>
                      <a:lnTo>
                        <a:pt x="226822" y="72758"/>
                      </a:lnTo>
                      <a:lnTo>
                        <a:pt x="230136" y="63207"/>
                      </a:lnTo>
                      <a:lnTo>
                        <a:pt x="239382" y="59855"/>
                      </a:lnTo>
                      <a:close/>
                    </a:path>
                    <a:path w="1200784" h="1177290">
                      <a:moveTo>
                        <a:pt x="244589" y="1158036"/>
                      </a:moveTo>
                      <a:lnTo>
                        <a:pt x="234924" y="1155954"/>
                      </a:lnTo>
                      <a:lnTo>
                        <a:pt x="233108" y="1146683"/>
                      </a:lnTo>
                      <a:lnTo>
                        <a:pt x="230047" y="1146581"/>
                      </a:lnTo>
                      <a:lnTo>
                        <a:pt x="227279" y="1155839"/>
                      </a:lnTo>
                      <a:lnTo>
                        <a:pt x="224967" y="1158709"/>
                      </a:lnTo>
                      <a:lnTo>
                        <a:pt x="218490" y="1154328"/>
                      </a:lnTo>
                      <a:lnTo>
                        <a:pt x="218173" y="1161618"/>
                      </a:lnTo>
                      <a:lnTo>
                        <a:pt x="227037" y="1163828"/>
                      </a:lnTo>
                      <a:lnTo>
                        <a:pt x="230695" y="1173416"/>
                      </a:lnTo>
                      <a:lnTo>
                        <a:pt x="232778" y="1173175"/>
                      </a:lnTo>
                      <a:lnTo>
                        <a:pt x="235153" y="1164056"/>
                      </a:lnTo>
                      <a:lnTo>
                        <a:pt x="238150" y="1161415"/>
                      </a:lnTo>
                      <a:lnTo>
                        <a:pt x="244271" y="1165225"/>
                      </a:lnTo>
                      <a:lnTo>
                        <a:pt x="244589" y="1158036"/>
                      </a:lnTo>
                      <a:close/>
                    </a:path>
                    <a:path w="1200784" h="1177290">
                      <a:moveTo>
                        <a:pt x="244640" y="1066787"/>
                      </a:moveTo>
                      <a:lnTo>
                        <a:pt x="234734" y="1064475"/>
                      </a:lnTo>
                      <a:lnTo>
                        <a:pt x="234556" y="1062494"/>
                      </a:lnTo>
                      <a:lnTo>
                        <a:pt x="234556" y="1060729"/>
                      </a:lnTo>
                      <a:lnTo>
                        <a:pt x="233819" y="1057656"/>
                      </a:lnTo>
                      <a:lnTo>
                        <a:pt x="233032" y="1056297"/>
                      </a:lnTo>
                      <a:lnTo>
                        <a:pt x="231355" y="1052334"/>
                      </a:lnTo>
                      <a:lnTo>
                        <a:pt x="227012" y="1064310"/>
                      </a:lnTo>
                      <a:lnTo>
                        <a:pt x="217805" y="1067714"/>
                      </a:lnTo>
                      <a:lnTo>
                        <a:pt x="218109" y="1069797"/>
                      </a:lnTo>
                      <a:lnTo>
                        <a:pt x="227304" y="1072349"/>
                      </a:lnTo>
                      <a:lnTo>
                        <a:pt x="230365" y="1081798"/>
                      </a:lnTo>
                      <a:lnTo>
                        <a:pt x="232600" y="1081760"/>
                      </a:lnTo>
                      <a:lnTo>
                        <a:pt x="235229" y="1072413"/>
                      </a:lnTo>
                      <a:lnTo>
                        <a:pt x="237477" y="1069517"/>
                      </a:lnTo>
                      <a:lnTo>
                        <a:pt x="243738" y="1073912"/>
                      </a:lnTo>
                      <a:lnTo>
                        <a:pt x="244640" y="1066787"/>
                      </a:lnTo>
                      <a:close/>
                    </a:path>
                    <a:path w="1200784" h="1177290">
                      <a:moveTo>
                        <a:pt x="244792" y="1021118"/>
                      </a:moveTo>
                      <a:lnTo>
                        <a:pt x="235331" y="1018628"/>
                      </a:lnTo>
                      <a:lnTo>
                        <a:pt x="232498" y="1009218"/>
                      </a:lnTo>
                      <a:lnTo>
                        <a:pt x="230289" y="1009078"/>
                      </a:lnTo>
                      <a:lnTo>
                        <a:pt x="227088" y="1018273"/>
                      </a:lnTo>
                      <a:lnTo>
                        <a:pt x="217678" y="1021981"/>
                      </a:lnTo>
                      <a:lnTo>
                        <a:pt x="218046" y="1024115"/>
                      </a:lnTo>
                      <a:lnTo>
                        <a:pt x="227330" y="1026464"/>
                      </a:lnTo>
                      <a:lnTo>
                        <a:pt x="230365" y="1035964"/>
                      </a:lnTo>
                      <a:lnTo>
                        <a:pt x="232613" y="1035875"/>
                      </a:lnTo>
                      <a:lnTo>
                        <a:pt x="235216" y="1026617"/>
                      </a:lnTo>
                      <a:lnTo>
                        <a:pt x="237464" y="1023658"/>
                      </a:lnTo>
                      <a:lnTo>
                        <a:pt x="243611" y="1027976"/>
                      </a:lnTo>
                      <a:lnTo>
                        <a:pt x="244792" y="1021118"/>
                      </a:lnTo>
                      <a:close/>
                    </a:path>
                    <a:path w="1200784" h="1177290">
                      <a:moveTo>
                        <a:pt x="244830" y="1112926"/>
                      </a:moveTo>
                      <a:lnTo>
                        <a:pt x="235356" y="1109878"/>
                      </a:lnTo>
                      <a:lnTo>
                        <a:pt x="232156" y="1100607"/>
                      </a:lnTo>
                      <a:lnTo>
                        <a:pt x="229971" y="1100861"/>
                      </a:lnTo>
                      <a:lnTo>
                        <a:pt x="227330" y="1110018"/>
                      </a:lnTo>
                      <a:lnTo>
                        <a:pt x="217982" y="1113091"/>
                      </a:lnTo>
                      <a:lnTo>
                        <a:pt x="217957" y="1115250"/>
                      </a:lnTo>
                      <a:lnTo>
                        <a:pt x="227190" y="1118031"/>
                      </a:lnTo>
                      <a:lnTo>
                        <a:pt x="230111" y="1120368"/>
                      </a:lnTo>
                      <a:lnTo>
                        <a:pt x="225831" y="1126731"/>
                      </a:lnTo>
                      <a:lnTo>
                        <a:pt x="233032" y="1127328"/>
                      </a:lnTo>
                      <a:lnTo>
                        <a:pt x="235191" y="1118006"/>
                      </a:lnTo>
                      <a:lnTo>
                        <a:pt x="244817" y="1115225"/>
                      </a:lnTo>
                      <a:lnTo>
                        <a:pt x="244830" y="1112926"/>
                      </a:lnTo>
                      <a:close/>
                    </a:path>
                    <a:path w="1200784" h="1177290">
                      <a:moveTo>
                        <a:pt x="244830" y="931887"/>
                      </a:moveTo>
                      <a:lnTo>
                        <a:pt x="244589" y="929703"/>
                      </a:lnTo>
                      <a:lnTo>
                        <a:pt x="234810" y="926884"/>
                      </a:lnTo>
                      <a:lnTo>
                        <a:pt x="234619" y="925296"/>
                      </a:lnTo>
                      <a:lnTo>
                        <a:pt x="234569" y="923556"/>
                      </a:lnTo>
                      <a:lnTo>
                        <a:pt x="233832" y="920407"/>
                      </a:lnTo>
                      <a:lnTo>
                        <a:pt x="233121" y="918984"/>
                      </a:lnTo>
                      <a:lnTo>
                        <a:pt x="232575" y="917536"/>
                      </a:lnTo>
                      <a:lnTo>
                        <a:pt x="231648" y="917587"/>
                      </a:lnTo>
                      <a:lnTo>
                        <a:pt x="229768" y="917714"/>
                      </a:lnTo>
                      <a:lnTo>
                        <a:pt x="228892" y="920927"/>
                      </a:lnTo>
                      <a:lnTo>
                        <a:pt x="227304" y="926973"/>
                      </a:lnTo>
                      <a:lnTo>
                        <a:pt x="214807" y="931214"/>
                      </a:lnTo>
                      <a:lnTo>
                        <a:pt x="227228" y="935164"/>
                      </a:lnTo>
                      <a:lnTo>
                        <a:pt x="229793" y="937691"/>
                      </a:lnTo>
                      <a:lnTo>
                        <a:pt x="226034" y="943940"/>
                      </a:lnTo>
                      <a:lnTo>
                        <a:pt x="233121" y="944079"/>
                      </a:lnTo>
                      <a:lnTo>
                        <a:pt x="233883" y="940904"/>
                      </a:lnTo>
                      <a:lnTo>
                        <a:pt x="235191" y="935240"/>
                      </a:lnTo>
                      <a:lnTo>
                        <a:pt x="244830" y="931887"/>
                      </a:lnTo>
                      <a:close/>
                    </a:path>
                    <a:path w="1200784" h="1177290">
                      <a:moveTo>
                        <a:pt x="244932" y="975982"/>
                      </a:moveTo>
                      <a:lnTo>
                        <a:pt x="235191" y="972426"/>
                      </a:lnTo>
                      <a:lnTo>
                        <a:pt x="232244" y="963269"/>
                      </a:lnTo>
                      <a:lnTo>
                        <a:pt x="230085" y="963447"/>
                      </a:lnTo>
                      <a:lnTo>
                        <a:pt x="227164" y="972680"/>
                      </a:lnTo>
                      <a:lnTo>
                        <a:pt x="217944" y="975664"/>
                      </a:lnTo>
                      <a:lnTo>
                        <a:pt x="217944" y="977887"/>
                      </a:lnTo>
                      <a:lnTo>
                        <a:pt x="227330" y="980668"/>
                      </a:lnTo>
                      <a:lnTo>
                        <a:pt x="229920" y="990028"/>
                      </a:lnTo>
                      <a:lnTo>
                        <a:pt x="232892" y="990117"/>
                      </a:lnTo>
                      <a:lnTo>
                        <a:pt x="235178" y="980668"/>
                      </a:lnTo>
                      <a:lnTo>
                        <a:pt x="244741" y="978141"/>
                      </a:lnTo>
                      <a:lnTo>
                        <a:pt x="244932" y="975982"/>
                      </a:lnTo>
                      <a:close/>
                    </a:path>
                    <a:path w="1200784" h="1177290">
                      <a:moveTo>
                        <a:pt x="292925" y="149072"/>
                      </a:moveTo>
                      <a:lnTo>
                        <a:pt x="284365" y="147205"/>
                      </a:lnTo>
                      <a:lnTo>
                        <a:pt x="280987" y="144691"/>
                      </a:lnTo>
                      <a:lnTo>
                        <a:pt x="285318" y="138137"/>
                      </a:lnTo>
                      <a:lnTo>
                        <a:pt x="278041" y="137845"/>
                      </a:lnTo>
                      <a:lnTo>
                        <a:pt x="275831" y="146685"/>
                      </a:lnTo>
                      <a:lnTo>
                        <a:pt x="266280" y="150177"/>
                      </a:lnTo>
                      <a:lnTo>
                        <a:pt x="266585" y="152374"/>
                      </a:lnTo>
                      <a:lnTo>
                        <a:pt x="275678" y="154825"/>
                      </a:lnTo>
                      <a:lnTo>
                        <a:pt x="278968" y="164338"/>
                      </a:lnTo>
                      <a:lnTo>
                        <a:pt x="281076" y="164172"/>
                      </a:lnTo>
                      <a:lnTo>
                        <a:pt x="283806" y="155041"/>
                      </a:lnTo>
                      <a:lnTo>
                        <a:pt x="286664" y="152577"/>
                      </a:lnTo>
                      <a:lnTo>
                        <a:pt x="292658" y="155956"/>
                      </a:lnTo>
                      <a:lnTo>
                        <a:pt x="292785" y="152577"/>
                      </a:lnTo>
                      <a:lnTo>
                        <a:pt x="292925" y="149072"/>
                      </a:lnTo>
                      <a:close/>
                    </a:path>
                    <a:path w="1200784" h="1177290">
                      <a:moveTo>
                        <a:pt x="293039" y="11671"/>
                      </a:moveTo>
                      <a:lnTo>
                        <a:pt x="283781" y="9652"/>
                      </a:lnTo>
                      <a:lnTo>
                        <a:pt x="280708" y="12"/>
                      </a:lnTo>
                      <a:lnTo>
                        <a:pt x="278472" y="127"/>
                      </a:lnTo>
                      <a:lnTo>
                        <a:pt x="275844" y="9499"/>
                      </a:lnTo>
                      <a:lnTo>
                        <a:pt x="273685" y="12547"/>
                      </a:lnTo>
                      <a:lnTo>
                        <a:pt x="267220" y="7772"/>
                      </a:lnTo>
                      <a:lnTo>
                        <a:pt x="266623" y="15074"/>
                      </a:lnTo>
                      <a:lnTo>
                        <a:pt x="275717" y="17487"/>
                      </a:lnTo>
                      <a:lnTo>
                        <a:pt x="278980" y="26987"/>
                      </a:lnTo>
                      <a:lnTo>
                        <a:pt x="281114" y="26784"/>
                      </a:lnTo>
                      <a:lnTo>
                        <a:pt x="283743" y="17716"/>
                      </a:lnTo>
                      <a:lnTo>
                        <a:pt x="286473" y="14935"/>
                      </a:lnTo>
                      <a:lnTo>
                        <a:pt x="292785" y="18948"/>
                      </a:lnTo>
                      <a:lnTo>
                        <a:pt x="293039" y="11671"/>
                      </a:lnTo>
                      <a:close/>
                    </a:path>
                    <a:path w="1200784" h="1177290">
                      <a:moveTo>
                        <a:pt x="293065" y="103314"/>
                      </a:moveTo>
                      <a:lnTo>
                        <a:pt x="284048" y="101117"/>
                      </a:lnTo>
                      <a:lnTo>
                        <a:pt x="280428" y="91567"/>
                      </a:lnTo>
                      <a:lnTo>
                        <a:pt x="278269" y="91859"/>
                      </a:lnTo>
                      <a:lnTo>
                        <a:pt x="275780" y="101257"/>
                      </a:lnTo>
                      <a:lnTo>
                        <a:pt x="266585" y="103276"/>
                      </a:lnTo>
                      <a:lnTo>
                        <a:pt x="266484" y="106299"/>
                      </a:lnTo>
                      <a:lnTo>
                        <a:pt x="275780" y="109143"/>
                      </a:lnTo>
                      <a:lnTo>
                        <a:pt x="278701" y="118440"/>
                      </a:lnTo>
                      <a:lnTo>
                        <a:pt x="280898" y="118541"/>
                      </a:lnTo>
                      <a:lnTo>
                        <a:pt x="283857" y="109194"/>
                      </a:lnTo>
                      <a:lnTo>
                        <a:pt x="286143" y="106273"/>
                      </a:lnTo>
                      <a:lnTo>
                        <a:pt x="292671" y="110528"/>
                      </a:lnTo>
                      <a:lnTo>
                        <a:pt x="293065" y="103314"/>
                      </a:lnTo>
                      <a:close/>
                    </a:path>
                    <a:path w="1200784" h="1177290">
                      <a:moveTo>
                        <a:pt x="293408" y="59867"/>
                      </a:moveTo>
                      <a:lnTo>
                        <a:pt x="293154" y="57772"/>
                      </a:lnTo>
                      <a:lnTo>
                        <a:pt x="283806" y="55206"/>
                      </a:lnTo>
                      <a:lnTo>
                        <a:pt x="280974" y="45834"/>
                      </a:lnTo>
                      <a:lnTo>
                        <a:pt x="278650" y="45796"/>
                      </a:lnTo>
                      <a:lnTo>
                        <a:pt x="275590" y="54927"/>
                      </a:lnTo>
                      <a:lnTo>
                        <a:pt x="266255" y="58534"/>
                      </a:lnTo>
                      <a:lnTo>
                        <a:pt x="266623" y="60744"/>
                      </a:lnTo>
                      <a:lnTo>
                        <a:pt x="275437" y="62915"/>
                      </a:lnTo>
                      <a:lnTo>
                        <a:pt x="278676" y="72745"/>
                      </a:lnTo>
                      <a:lnTo>
                        <a:pt x="280860" y="72809"/>
                      </a:lnTo>
                      <a:lnTo>
                        <a:pt x="284035" y="63258"/>
                      </a:lnTo>
                      <a:lnTo>
                        <a:pt x="293408" y="59867"/>
                      </a:lnTo>
                      <a:close/>
                    </a:path>
                    <a:path w="1200784" h="1177290">
                      <a:moveTo>
                        <a:pt x="294741" y="241515"/>
                      </a:moveTo>
                      <a:lnTo>
                        <a:pt x="283603" y="235966"/>
                      </a:lnTo>
                      <a:lnTo>
                        <a:pt x="281127" y="227291"/>
                      </a:lnTo>
                      <a:lnTo>
                        <a:pt x="278218" y="227355"/>
                      </a:lnTo>
                      <a:lnTo>
                        <a:pt x="275805" y="236283"/>
                      </a:lnTo>
                      <a:lnTo>
                        <a:pt x="266217" y="240004"/>
                      </a:lnTo>
                      <a:lnTo>
                        <a:pt x="266509" y="242112"/>
                      </a:lnTo>
                      <a:lnTo>
                        <a:pt x="275856" y="244475"/>
                      </a:lnTo>
                      <a:lnTo>
                        <a:pt x="278942" y="258483"/>
                      </a:lnTo>
                      <a:lnTo>
                        <a:pt x="284619" y="244805"/>
                      </a:lnTo>
                      <a:lnTo>
                        <a:pt x="294741" y="241515"/>
                      </a:lnTo>
                      <a:close/>
                    </a:path>
                    <a:path w="1200784" h="1177290">
                      <a:moveTo>
                        <a:pt x="298589" y="1158087"/>
                      </a:moveTo>
                      <a:lnTo>
                        <a:pt x="289013" y="1155954"/>
                      </a:lnTo>
                      <a:lnTo>
                        <a:pt x="287197" y="1146746"/>
                      </a:lnTo>
                      <a:lnTo>
                        <a:pt x="279831" y="1147025"/>
                      </a:lnTo>
                      <a:lnTo>
                        <a:pt x="284022" y="1153337"/>
                      </a:lnTo>
                      <a:lnTo>
                        <a:pt x="281559" y="1155674"/>
                      </a:lnTo>
                      <a:lnTo>
                        <a:pt x="279171" y="1158824"/>
                      </a:lnTo>
                      <a:lnTo>
                        <a:pt x="272707" y="1154315"/>
                      </a:lnTo>
                      <a:lnTo>
                        <a:pt x="272199" y="1161580"/>
                      </a:lnTo>
                      <a:lnTo>
                        <a:pt x="281279" y="1163891"/>
                      </a:lnTo>
                      <a:lnTo>
                        <a:pt x="284619" y="1173467"/>
                      </a:lnTo>
                      <a:lnTo>
                        <a:pt x="286740" y="1173264"/>
                      </a:lnTo>
                      <a:lnTo>
                        <a:pt x="289382" y="1163967"/>
                      </a:lnTo>
                      <a:lnTo>
                        <a:pt x="291934" y="1161249"/>
                      </a:lnTo>
                      <a:lnTo>
                        <a:pt x="298259" y="1165402"/>
                      </a:lnTo>
                      <a:lnTo>
                        <a:pt x="298589" y="1158087"/>
                      </a:lnTo>
                      <a:close/>
                    </a:path>
                    <a:path w="1200784" h="1177290">
                      <a:moveTo>
                        <a:pt x="298640" y="975055"/>
                      </a:moveTo>
                      <a:lnTo>
                        <a:pt x="289115" y="972693"/>
                      </a:lnTo>
                      <a:lnTo>
                        <a:pt x="287159" y="963485"/>
                      </a:lnTo>
                      <a:lnTo>
                        <a:pt x="279908" y="963815"/>
                      </a:lnTo>
                      <a:lnTo>
                        <a:pt x="284111" y="970191"/>
                      </a:lnTo>
                      <a:lnTo>
                        <a:pt x="281330" y="972604"/>
                      </a:lnTo>
                      <a:lnTo>
                        <a:pt x="278942" y="975385"/>
                      </a:lnTo>
                      <a:lnTo>
                        <a:pt x="272491" y="971219"/>
                      </a:lnTo>
                      <a:lnTo>
                        <a:pt x="272262" y="978484"/>
                      </a:lnTo>
                      <a:lnTo>
                        <a:pt x="281241" y="980592"/>
                      </a:lnTo>
                      <a:lnTo>
                        <a:pt x="284645" y="990257"/>
                      </a:lnTo>
                      <a:lnTo>
                        <a:pt x="286829" y="990053"/>
                      </a:lnTo>
                      <a:lnTo>
                        <a:pt x="289356" y="980732"/>
                      </a:lnTo>
                      <a:lnTo>
                        <a:pt x="291782" y="977900"/>
                      </a:lnTo>
                      <a:lnTo>
                        <a:pt x="298056" y="982319"/>
                      </a:lnTo>
                      <a:lnTo>
                        <a:pt x="298411" y="977900"/>
                      </a:lnTo>
                      <a:lnTo>
                        <a:pt x="298615" y="975385"/>
                      </a:lnTo>
                      <a:lnTo>
                        <a:pt x="298640" y="975055"/>
                      </a:lnTo>
                      <a:close/>
                    </a:path>
                    <a:path w="1200784" h="1177290">
                      <a:moveTo>
                        <a:pt x="298729" y="1066863"/>
                      </a:moveTo>
                      <a:lnTo>
                        <a:pt x="289331" y="1064488"/>
                      </a:lnTo>
                      <a:lnTo>
                        <a:pt x="286524" y="1054874"/>
                      </a:lnTo>
                      <a:lnTo>
                        <a:pt x="284251" y="1054925"/>
                      </a:lnTo>
                      <a:lnTo>
                        <a:pt x="281444" y="1064056"/>
                      </a:lnTo>
                      <a:lnTo>
                        <a:pt x="271729" y="1067803"/>
                      </a:lnTo>
                      <a:lnTo>
                        <a:pt x="272084" y="1069936"/>
                      </a:lnTo>
                      <a:lnTo>
                        <a:pt x="281355" y="1072349"/>
                      </a:lnTo>
                      <a:lnTo>
                        <a:pt x="284365" y="1081874"/>
                      </a:lnTo>
                      <a:lnTo>
                        <a:pt x="286626" y="1081849"/>
                      </a:lnTo>
                      <a:lnTo>
                        <a:pt x="289382" y="1072921"/>
                      </a:lnTo>
                      <a:lnTo>
                        <a:pt x="292760" y="1070051"/>
                      </a:lnTo>
                      <a:lnTo>
                        <a:pt x="297827" y="1073404"/>
                      </a:lnTo>
                      <a:lnTo>
                        <a:pt x="298729" y="1066863"/>
                      </a:lnTo>
                      <a:close/>
                    </a:path>
                    <a:path w="1200784" h="1177290">
                      <a:moveTo>
                        <a:pt x="298742" y="1021245"/>
                      </a:moveTo>
                      <a:lnTo>
                        <a:pt x="289445" y="1018552"/>
                      </a:lnTo>
                      <a:lnTo>
                        <a:pt x="286524" y="1016266"/>
                      </a:lnTo>
                      <a:lnTo>
                        <a:pt x="291033" y="1009840"/>
                      </a:lnTo>
                      <a:lnTo>
                        <a:pt x="283705" y="1009421"/>
                      </a:lnTo>
                      <a:lnTo>
                        <a:pt x="281393" y="1018400"/>
                      </a:lnTo>
                      <a:lnTo>
                        <a:pt x="271830" y="1021842"/>
                      </a:lnTo>
                      <a:lnTo>
                        <a:pt x="272059" y="1023924"/>
                      </a:lnTo>
                      <a:lnTo>
                        <a:pt x="281216" y="1026452"/>
                      </a:lnTo>
                      <a:lnTo>
                        <a:pt x="283908" y="1029258"/>
                      </a:lnTo>
                      <a:lnTo>
                        <a:pt x="279946" y="1035431"/>
                      </a:lnTo>
                      <a:lnTo>
                        <a:pt x="287223" y="1035710"/>
                      </a:lnTo>
                      <a:lnTo>
                        <a:pt x="289356" y="1026134"/>
                      </a:lnTo>
                      <a:lnTo>
                        <a:pt x="298653" y="1024318"/>
                      </a:lnTo>
                      <a:lnTo>
                        <a:pt x="298742" y="1021245"/>
                      </a:lnTo>
                      <a:close/>
                    </a:path>
                    <a:path w="1200784" h="1177290">
                      <a:moveTo>
                        <a:pt x="298805" y="929474"/>
                      </a:moveTo>
                      <a:lnTo>
                        <a:pt x="289394" y="927100"/>
                      </a:lnTo>
                      <a:lnTo>
                        <a:pt x="286461" y="917460"/>
                      </a:lnTo>
                      <a:lnTo>
                        <a:pt x="284251" y="917536"/>
                      </a:lnTo>
                      <a:lnTo>
                        <a:pt x="281330" y="926858"/>
                      </a:lnTo>
                      <a:lnTo>
                        <a:pt x="279133" y="929881"/>
                      </a:lnTo>
                      <a:lnTo>
                        <a:pt x="272605" y="925474"/>
                      </a:lnTo>
                      <a:lnTo>
                        <a:pt x="272237" y="932726"/>
                      </a:lnTo>
                      <a:lnTo>
                        <a:pt x="282067" y="935812"/>
                      </a:lnTo>
                      <a:lnTo>
                        <a:pt x="283629" y="938009"/>
                      </a:lnTo>
                      <a:lnTo>
                        <a:pt x="280289" y="943864"/>
                      </a:lnTo>
                      <a:lnTo>
                        <a:pt x="287235" y="944092"/>
                      </a:lnTo>
                      <a:lnTo>
                        <a:pt x="289166" y="935101"/>
                      </a:lnTo>
                      <a:lnTo>
                        <a:pt x="291680" y="932408"/>
                      </a:lnTo>
                      <a:lnTo>
                        <a:pt x="297700" y="936218"/>
                      </a:lnTo>
                      <a:lnTo>
                        <a:pt x="298805" y="929474"/>
                      </a:lnTo>
                      <a:close/>
                    </a:path>
                    <a:path w="1200784" h="1177290">
                      <a:moveTo>
                        <a:pt x="300101" y="1112888"/>
                      </a:moveTo>
                      <a:lnTo>
                        <a:pt x="289356" y="1110107"/>
                      </a:lnTo>
                      <a:lnTo>
                        <a:pt x="286715" y="1100696"/>
                      </a:lnTo>
                      <a:lnTo>
                        <a:pt x="284480" y="1100607"/>
                      </a:lnTo>
                      <a:lnTo>
                        <a:pt x="281165" y="1109853"/>
                      </a:lnTo>
                      <a:lnTo>
                        <a:pt x="271843" y="1113409"/>
                      </a:lnTo>
                      <a:lnTo>
                        <a:pt x="272173" y="1115529"/>
                      </a:lnTo>
                      <a:lnTo>
                        <a:pt x="281355" y="1117981"/>
                      </a:lnTo>
                      <a:lnTo>
                        <a:pt x="284314" y="1127556"/>
                      </a:lnTo>
                      <a:lnTo>
                        <a:pt x="286575" y="1127531"/>
                      </a:lnTo>
                      <a:lnTo>
                        <a:pt x="289775" y="1117409"/>
                      </a:lnTo>
                      <a:lnTo>
                        <a:pt x="292303" y="1117130"/>
                      </a:lnTo>
                      <a:lnTo>
                        <a:pt x="294551" y="1116990"/>
                      </a:lnTo>
                      <a:lnTo>
                        <a:pt x="297383" y="1116393"/>
                      </a:lnTo>
                      <a:lnTo>
                        <a:pt x="297865" y="1115364"/>
                      </a:lnTo>
                      <a:lnTo>
                        <a:pt x="300050" y="1112901"/>
                      </a:lnTo>
                      <a:close/>
                    </a:path>
                    <a:path w="1200784" h="1177290">
                      <a:moveTo>
                        <a:pt x="1044397" y="227076"/>
                      </a:moveTo>
                      <a:lnTo>
                        <a:pt x="1037920" y="234619"/>
                      </a:lnTo>
                      <a:lnTo>
                        <a:pt x="1037932" y="234759"/>
                      </a:lnTo>
                      <a:lnTo>
                        <a:pt x="1044397" y="242938"/>
                      </a:lnTo>
                      <a:lnTo>
                        <a:pt x="1044397" y="227076"/>
                      </a:lnTo>
                      <a:close/>
                    </a:path>
                    <a:path w="1200784" h="1177290">
                      <a:moveTo>
                        <a:pt x="1081468" y="233819"/>
                      </a:moveTo>
                      <a:lnTo>
                        <a:pt x="1075321" y="224967"/>
                      </a:lnTo>
                      <a:lnTo>
                        <a:pt x="1073950" y="232194"/>
                      </a:lnTo>
                      <a:lnTo>
                        <a:pt x="1073099" y="237083"/>
                      </a:lnTo>
                      <a:lnTo>
                        <a:pt x="1075715" y="242341"/>
                      </a:lnTo>
                      <a:lnTo>
                        <a:pt x="1081443" y="234467"/>
                      </a:lnTo>
                      <a:lnTo>
                        <a:pt x="1081468" y="233819"/>
                      </a:lnTo>
                      <a:close/>
                    </a:path>
                    <a:path w="1200784" h="1177290">
                      <a:moveTo>
                        <a:pt x="1082001" y="508723"/>
                      </a:moveTo>
                      <a:lnTo>
                        <a:pt x="1079652" y="504342"/>
                      </a:lnTo>
                      <a:lnTo>
                        <a:pt x="1080300" y="498144"/>
                      </a:lnTo>
                      <a:lnTo>
                        <a:pt x="1079233" y="495477"/>
                      </a:lnTo>
                      <a:lnTo>
                        <a:pt x="1074750" y="494703"/>
                      </a:lnTo>
                      <a:lnTo>
                        <a:pt x="1074750" y="510171"/>
                      </a:lnTo>
                      <a:lnTo>
                        <a:pt x="1082001" y="508723"/>
                      </a:lnTo>
                      <a:close/>
                    </a:path>
                    <a:path w="1200784" h="1177290">
                      <a:moveTo>
                        <a:pt x="1115682" y="364147"/>
                      </a:moveTo>
                      <a:lnTo>
                        <a:pt x="1107554" y="359270"/>
                      </a:lnTo>
                      <a:lnTo>
                        <a:pt x="1106843" y="365290"/>
                      </a:lnTo>
                      <a:lnTo>
                        <a:pt x="1105535" y="370255"/>
                      </a:lnTo>
                      <a:lnTo>
                        <a:pt x="1110437" y="374777"/>
                      </a:lnTo>
                      <a:lnTo>
                        <a:pt x="1111719" y="369722"/>
                      </a:lnTo>
                      <a:lnTo>
                        <a:pt x="1115682" y="364147"/>
                      </a:lnTo>
                      <a:close/>
                    </a:path>
                    <a:path w="1200784" h="1177290">
                      <a:moveTo>
                        <a:pt x="1131328" y="342150"/>
                      </a:moveTo>
                      <a:lnTo>
                        <a:pt x="1131303" y="327799"/>
                      </a:lnTo>
                      <a:lnTo>
                        <a:pt x="1129106" y="326288"/>
                      </a:lnTo>
                      <a:lnTo>
                        <a:pt x="1128115" y="328307"/>
                      </a:lnTo>
                      <a:lnTo>
                        <a:pt x="1126451" y="330263"/>
                      </a:lnTo>
                      <a:lnTo>
                        <a:pt x="1125994" y="336042"/>
                      </a:lnTo>
                      <a:lnTo>
                        <a:pt x="1125105" y="340525"/>
                      </a:lnTo>
                      <a:lnTo>
                        <a:pt x="1131328" y="342150"/>
                      </a:lnTo>
                      <a:close/>
                    </a:path>
                    <a:path w="1200784" h="1177290">
                      <a:moveTo>
                        <a:pt x="1133309" y="533996"/>
                      </a:moveTo>
                      <a:lnTo>
                        <a:pt x="1129804" y="528256"/>
                      </a:lnTo>
                      <a:lnTo>
                        <a:pt x="1126426" y="534136"/>
                      </a:lnTo>
                      <a:lnTo>
                        <a:pt x="1126718" y="539661"/>
                      </a:lnTo>
                      <a:lnTo>
                        <a:pt x="1130706" y="544842"/>
                      </a:lnTo>
                      <a:lnTo>
                        <a:pt x="1132484" y="539102"/>
                      </a:lnTo>
                      <a:lnTo>
                        <a:pt x="1133309" y="533996"/>
                      </a:lnTo>
                      <a:close/>
                    </a:path>
                    <a:path w="1200784" h="1177290">
                      <a:moveTo>
                        <a:pt x="1146479" y="567029"/>
                      </a:moveTo>
                      <a:lnTo>
                        <a:pt x="1143939" y="561733"/>
                      </a:lnTo>
                      <a:lnTo>
                        <a:pt x="1138237" y="569518"/>
                      </a:lnTo>
                      <a:lnTo>
                        <a:pt x="1138212" y="570115"/>
                      </a:lnTo>
                      <a:lnTo>
                        <a:pt x="1144168" y="579043"/>
                      </a:lnTo>
                      <a:lnTo>
                        <a:pt x="1145857" y="571919"/>
                      </a:lnTo>
                      <a:lnTo>
                        <a:pt x="1146479" y="567029"/>
                      </a:lnTo>
                      <a:close/>
                    </a:path>
                    <a:path w="1200784" h="1177290">
                      <a:moveTo>
                        <a:pt x="1146568" y="499592"/>
                      </a:moveTo>
                      <a:lnTo>
                        <a:pt x="1143952" y="494309"/>
                      </a:lnTo>
                      <a:lnTo>
                        <a:pt x="1137983" y="502488"/>
                      </a:lnTo>
                      <a:lnTo>
                        <a:pt x="1138097" y="505790"/>
                      </a:lnTo>
                      <a:lnTo>
                        <a:pt x="1144638" y="509790"/>
                      </a:lnTo>
                      <a:lnTo>
                        <a:pt x="1145806" y="504507"/>
                      </a:lnTo>
                      <a:lnTo>
                        <a:pt x="1146568" y="499592"/>
                      </a:lnTo>
                      <a:close/>
                    </a:path>
                    <a:path w="1200784" h="1177290">
                      <a:moveTo>
                        <a:pt x="1146835" y="701903"/>
                      </a:moveTo>
                      <a:lnTo>
                        <a:pt x="1143114" y="695845"/>
                      </a:lnTo>
                      <a:lnTo>
                        <a:pt x="1138720" y="701929"/>
                      </a:lnTo>
                      <a:lnTo>
                        <a:pt x="1138364" y="706818"/>
                      </a:lnTo>
                      <a:lnTo>
                        <a:pt x="1143114" y="714832"/>
                      </a:lnTo>
                      <a:lnTo>
                        <a:pt x="1146149" y="706907"/>
                      </a:lnTo>
                      <a:lnTo>
                        <a:pt x="1146835" y="701903"/>
                      </a:lnTo>
                      <a:close/>
                    </a:path>
                    <a:path w="1200784" h="1177290">
                      <a:moveTo>
                        <a:pt x="1168209" y="670496"/>
                      </a:moveTo>
                      <a:lnTo>
                        <a:pt x="1168171" y="669264"/>
                      </a:lnTo>
                      <a:lnTo>
                        <a:pt x="1162507" y="663473"/>
                      </a:lnTo>
                      <a:lnTo>
                        <a:pt x="1159789" y="668680"/>
                      </a:lnTo>
                      <a:lnTo>
                        <a:pt x="1160805" y="673646"/>
                      </a:lnTo>
                      <a:lnTo>
                        <a:pt x="1161961" y="680961"/>
                      </a:lnTo>
                      <a:lnTo>
                        <a:pt x="1168209" y="670496"/>
                      </a:lnTo>
                      <a:close/>
                    </a:path>
                    <a:path w="1200784" h="1177290">
                      <a:moveTo>
                        <a:pt x="1168654" y="742442"/>
                      </a:moveTo>
                      <a:lnTo>
                        <a:pt x="1167041" y="737273"/>
                      </a:lnTo>
                      <a:lnTo>
                        <a:pt x="1165364" y="731672"/>
                      </a:lnTo>
                      <a:lnTo>
                        <a:pt x="1163434" y="731634"/>
                      </a:lnTo>
                      <a:lnTo>
                        <a:pt x="1161542" y="731126"/>
                      </a:lnTo>
                      <a:lnTo>
                        <a:pt x="1161542" y="747877"/>
                      </a:lnTo>
                      <a:lnTo>
                        <a:pt x="1168654" y="742442"/>
                      </a:lnTo>
                      <a:close/>
                    </a:path>
                    <a:path w="1200784" h="1177290">
                      <a:moveTo>
                        <a:pt x="1179271" y="498792"/>
                      </a:moveTo>
                      <a:lnTo>
                        <a:pt x="1175004" y="493763"/>
                      </a:lnTo>
                      <a:lnTo>
                        <a:pt x="1175004" y="509676"/>
                      </a:lnTo>
                      <a:lnTo>
                        <a:pt x="1179271" y="504101"/>
                      </a:lnTo>
                      <a:lnTo>
                        <a:pt x="1179271" y="498792"/>
                      </a:lnTo>
                      <a:close/>
                    </a:path>
                    <a:path w="1200784" h="1177290">
                      <a:moveTo>
                        <a:pt x="1179283" y="431406"/>
                      </a:moveTo>
                      <a:lnTo>
                        <a:pt x="1175016" y="426478"/>
                      </a:lnTo>
                      <a:lnTo>
                        <a:pt x="1175016" y="442315"/>
                      </a:lnTo>
                      <a:lnTo>
                        <a:pt x="1179283" y="436689"/>
                      </a:lnTo>
                      <a:lnTo>
                        <a:pt x="1179283" y="431406"/>
                      </a:lnTo>
                      <a:close/>
                    </a:path>
                    <a:path w="1200784" h="1177290">
                      <a:moveTo>
                        <a:pt x="1179322" y="701154"/>
                      </a:moveTo>
                      <a:lnTo>
                        <a:pt x="1175016" y="695706"/>
                      </a:lnTo>
                      <a:lnTo>
                        <a:pt x="1175016" y="711708"/>
                      </a:lnTo>
                      <a:lnTo>
                        <a:pt x="1179322" y="706488"/>
                      </a:lnTo>
                      <a:lnTo>
                        <a:pt x="1179322" y="701154"/>
                      </a:lnTo>
                      <a:close/>
                    </a:path>
                    <a:path w="1200784" h="1177290">
                      <a:moveTo>
                        <a:pt x="1181417" y="638200"/>
                      </a:moveTo>
                      <a:lnTo>
                        <a:pt x="1175600" y="627570"/>
                      </a:lnTo>
                      <a:lnTo>
                        <a:pt x="1173873" y="634707"/>
                      </a:lnTo>
                      <a:lnTo>
                        <a:pt x="1173162" y="639711"/>
                      </a:lnTo>
                      <a:lnTo>
                        <a:pt x="1175829" y="644906"/>
                      </a:lnTo>
                      <a:lnTo>
                        <a:pt x="1181354" y="639457"/>
                      </a:lnTo>
                      <a:lnTo>
                        <a:pt x="1181417" y="638200"/>
                      </a:lnTo>
                      <a:close/>
                    </a:path>
                    <a:path w="1200784" h="1177290">
                      <a:moveTo>
                        <a:pt x="1181493" y="233807"/>
                      </a:moveTo>
                      <a:lnTo>
                        <a:pt x="1175423" y="225056"/>
                      </a:lnTo>
                      <a:lnTo>
                        <a:pt x="1173975" y="232194"/>
                      </a:lnTo>
                      <a:lnTo>
                        <a:pt x="1173099" y="237083"/>
                      </a:lnTo>
                      <a:lnTo>
                        <a:pt x="1175829" y="242316"/>
                      </a:lnTo>
                      <a:lnTo>
                        <a:pt x="1181468" y="234492"/>
                      </a:lnTo>
                      <a:lnTo>
                        <a:pt x="1181493" y="233807"/>
                      </a:lnTo>
                      <a:close/>
                    </a:path>
                    <a:path w="1200784" h="1177290">
                      <a:moveTo>
                        <a:pt x="1182281" y="575437"/>
                      </a:moveTo>
                      <a:lnTo>
                        <a:pt x="1179703" y="570712"/>
                      </a:lnTo>
                      <a:lnTo>
                        <a:pt x="1179791" y="565569"/>
                      </a:lnTo>
                      <a:lnTo>
                        <a:pt x="1177518" y="563803"/>
                      </a:lnTo>
                      <a:lnTo>
                        <a:pt x="1176274" y="562063"/>
                      </a:lnTo>
                      <a:lnTo>
                        <a:pt x="1174800" y="567639"/>
                      </a:lnTo>
                      <a:lnTo>
                        <a:pt x="1172476" y="572681"/>
                      </a:lnTo>
                      <a:lnTo>
                        <a:pt x="1176248" y="577646"/>
                      </a:lnTo>
                      <a:lnTo>
                        <a:pt x="1182281" y="575437"/>
                      </a:lnTo>
                      <a:close/>
                    </a:path>
                    <a:path w="1200784" h="1177290">
                      <a:moveTo>
                        <a:pt x="1199083" y="740244"/>
                      </a:moveTo>
                      <a:lnTo>
                        <a:pt x="1198575" y="735253"/>
                      </a:lnTo>
                      <a:lnTo>
                        <a:pt x="1196340" y="731380"/>
                      </a:lnTo>
                      <a:lnTo>
                        <a:pt x="1192174" y="739990"/>
                      </a:lnTo>
                      <a:lnTo>
                        <a:pt x="1192199" y="740130"/>
                      </a:lnTo>
                      <a:lnTo>
                        <a:pt x="1197851" y="746353"/>
                      </a:lnTo>
                      <a:lnTo>
                        <a:pt x="1199083" y="740244"/>
                      </a:lnTo>
                      <a:close/>
                    </a:path>
                    <a:path w="1200784" h="1177290">
                      <a:moveTo>
                        <a:pt x="1200238" y="669734"/>
                      </a:moveTo>
                      <a:lnTo>
                        <a:pt x="1196327" y="663981"/>
                      </a:lnTo>
                      <a:lnTo>
                        <a:pt x="1192149" y="672566"/>
                      </a:lnTo>
                      <a:lnTo>
                        <a:pt x="1197825" y="678878"/>
                      </a:lnTo>
                      <a:lnTo>
                        <a:pt x="1200175" y="669734"/>
                      </a:lnTo>
                      <a:close/>
                    </a:path>
                  </a:pathLst>
                </a:custGeom>
                <a:solidFill>
                  <a:srgbClr val="1C1F4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21" name="object 94"/>
                <p:cNvSpPr/>
                <p:nvPr/>
              </p:nvSpPr>
              <p:spPr>
                <a:xfrm>
                  <a:off x="17812182" y="8553392"/>
                  <a:ext cx="297180" cy="789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80" h="789940">
                      <a:moveTo>
                        <a:pt x="14960" y="393928"/>
                      </a:moveTo>
                      <a:close/>
                    </a:path>
                    <a:path w="297180" h="789940">
                      <a:moveTo>
                        <a:pt x="16421" y="305181"/>
                      </a:moveTo>
                      <a:close/>
                    </a:path>
                    <a:path w="297180" h="789940">
                      <a:moveTo>
                        <a:pt x="29845" y="427405"/>
                      </a:moveTo>
                      <a:lnTo>
                        <a:pt x="29806" y="425221"/>
                      </a:lnTo>
                      <a:lnTo>
                        <a:pt x="20942" y="422427"/>
                      </a:lnTo>
                      <a:lnTo>
                        <a:pt x="17487" y="420103"/>
                      </a:lnTo>
                      <a:lnTo>
                        <a:pt x="22047" y="413448"/>
                      </a:lnTo>
                      <a:lnTo>
                        <a:pt x="14655" y="413308"/>
                      </a:lnTo>
                      <a:lnTo>
                        <a:pt x="12458" y="422122"/>
                      </a:lnTo>
                      <a:lnTo>
                        <a:pt x="0" y="426783"/>
                      </a:lnTo>
                      <a:lnTo>
                        <a:pt x="11811" y="430733"/>
                      </a:lnTo>
                      <a:lnTo>
                        <a:pt x="17056" y="442785"/>
                      </a:lnTo>
                      <a:lnTo>
                        <a:pt x="20269" y="430453"/>
                      </a:lnTo>
                      <a:lnTo>
                        <a:pt x="29845" y="427405"/>
                      </a:lnTo>
                      <a:close/>
                    </a:path>
                    <a:path w="297180" h="789940">
                      <a:moveTo>
                        <a:pt x="31546" y="244348"/>
                      </a:moveTo>
                      <a:lnTo>
                        <a:pt x="21399" y="239090"/>
                      </a:lnTo>
                      <a:lnTo>
                        <a:pt x="14884" y="228307"/>
                      </a:lnTo>
                      <a:lnTo>
                        <a:pt x="12534" y="238975"/>
                      </a:lnTo>
                      <a:lnTo>
                        <a:pt x="139" y="243522"/>
                      </a:lnTo>
                      <a:lnTo>
                        <a:pt x="12217" y="247510"/>
                      </a:lnTo>
                      <a:lnTo>
                        <a:pt x="14630" y="258013"/>
                      </a:lnTo>
                      <a:lnTo>
                        <a:pt x="16611" y="258356"/>
                      </a:lnTo>
                      <a:lnTo>
                        <a:pt x="20916" y="246964"/>
                      </a:lnTo>
                      <a:lnTo>
                        <a:pt x="31546" y="244348"/>
                      </a:lnTo>
                      <a:close/>
                    </a:path>
                    <a:path w="297180" h="789940">
                      <a:moveTo>
                        <a:pt x="31724" y="335457"/>
                      </a:moveTo>
                      <a:lnTo>
                        <a:pt x="20916" y="330708"/>
                      </a:lnTo>
                      <a:lnTo>
                        <a:pt x="15074" y="319481"/>
                      </a:lnTo>
                      <a:lnTo>
                        <a:pt x="12611" y="330276"/>
                      </a:lnTo>
                      <a:lnTo>
                        <a:pt x="10198" y="333629"/>
                      </a:lnTo>
                      <a:lnTo>
                        <a:pt x="3606" y="329450"/>
                      </a:lnTo>
                      <a:lnTo>
                        <a:pt x="3263" y="336245"/>
                      </a:lnTo>
                      <a:lnTo>
                        <a:pt x="12128" y="339547"/>
                      </a:lnTo>
                      <a:lnTo>
                        <a:pt x="16383" y="351294"/>
                      </a:lnTo>
                      <a:lnTo>
                        <a:pt x="20523" y="339001"/>
                      </a:lnTo>
                      <a:lnTo>
                        <a:pt x="31724" y="335457"/>
                      </a:lnTo>
                      <a:close/>
                    </a:path>
                    <a:path w="297180" h="789940">
                      <a:moveTo>
                        <a:pt x="31800" y="289775"/>
                      </a:moveTo>
                      <a:lnTo>
                        <a:pt x="27025" y="287642"/>
                      </a:lnTo>
                      <a:lnTo>
                        <a:pt x="20866" y="284886"/>
                      </a:lnTo>
                      <a:lnTo>
                        <a:pt x="15113" y="273862"/>
                      </a:lnTo>
                      <a:lnTo>
                        <a:pt x="12611" y="284454"/>
                      </a:lnTo>
                      <a:lnTo>
                        <a:pt x="9956" y="287642"/>
                      </a:lnTo>
                      <a:lnTo>
                        <a:pt x="3568" y="283743"/>
                      </a:lnTo>
                      <a:lnTo>
                        <a:pt x="3289" y="290652"/>
                      </a:lnTo>
                      <a:lnTo>
                        <a:pt x="11684" y="293268"/>
                      </a:lnTo>
                      <a:lnTo>
                        <a:pt x="12992" y="296519"/>
                      </a:lnTo>
                      <a:lnTo>
                        <a:pt x="16408" y="305142"/>
                      </a:lnTo>
                      <a:lnTo>
                        <a:pt x="20840" y="292938"/>
                      </a:lnTo>
                      <a:lnTo>
                        <a:pt x="31800" y="289775"/>
                      </a:lnTo>
                      <a:close/>
                    </a:path>
                    <a:path w="297180" h="789940">
                      <a:moveTo>
                        <a:pt x="31915" y="381787"/>
                      </a:moveTo>
                      <a:lnTo>
                        <a:pt x="20523" y="376148"/>
                      </a:lnTo>
                      <a:lnTo>
                        <a:pt x="15849" y="363931"/>
                      </a:lnTo>
                      <a:lnTo>
                        <a:pt x="12395" y="376466"/>
                      </a:lnTo>
                      <a:lnTo>
                        <a:pt x="2984" y="379615"/>
                      </a:lnTo>
                      <a:lnTo>
                        <a:pt x="3035" y="381838"/>
                      </a:lnTo>
                      <a:lnTo>
                        <a:pt x="12446" y="384543"/>
                      </a:lnTo>
                      <a:lnTo>
                        <a:pt x="14960" y="393928"/>
                      </a:lnTo>
                      <a:lnTo>
                        <a:pt x="17881" y="393725"/>
                      </a:lnTo>
                      <a:lnTo>
                        <a:pt x="20383" y="384403"/>
                      </a:lnTo>
                      <a:lnTo>
                        <a:pt x="31915" y="381787"/>
                      </a:lnTo>
                      <a:close/>
                    </a:path>
                    <a:path w="297180" h="789940">
                      <a:moveTo>
                        <a:pt x="32219" y="473341"/>
                      </a:moveTo>
                      <a:lnTo>
                        <a:pt x="24790" y="469709"/>
                      </a:lnTo>
                      <a:lnTo>
                        <a:pt x="19265" y="464515"/>
                      </a:lnTo>
                      <a:lnTo>
                        <a:pt x="15621" y="457746"/>
                      </a:lnTo>
                      <a:lnTo>
                        <a:pt x="12611" y="467398"/>
                      </a:lnTo>
                      <a:lnTo>
                        <a:pt x="10337" y="471246"/>
                      </a:lnTo>
                      <a:lnTo>
                        <a:pt x="3530" y="466496"/>
                      </a:lnTo>
                      <a:lnTo>
                        <a:pt x="3314" y="473964"/>
                      </a:lnTo>
                      <a:lnTo>
                        <a:pt x="12268" y="476161"/>
                      </a:lnTo>
                      <a:lnTo>
                        <a:pt x="15621" y="485660"/>
                      </a:lnTo>
                      <a:lnTo>
                        <a:pt x="17830" y="485394"/>
                      </a:lnTo>
                      <a:lnTo>
                        <a:pt x="20434" y="476110"/>
                      </a:lnTo>
                      <a:lnTo>
                        <a:pt x="32219" y="473341"/>
                      </a:lnTo>
                      <a:close/>
                    </a:path>
                    <a:path w="297180" h="789940">
                      <a:moveTo>
                        <a:pt x="42799" y="746975"/>
                      </a:moveTo>
                      <a:close/>
                    </a:path>
                    <a:path w="297180" h="789940">
                      <a:moveTo>
                        <a:pt x="56464" y="545287"/>
                      </a:moveTo>
                      <a:lnTo>
                        <a:pt x="45402" y="543991"/>
                      </a:lnTo>
                      <a:lnTo>
                        <a:pt x="42113" y="530936"/>
                      </a:lnTo>
                      <a:lnTo>
                        <a:pt x="36982" y="543788"/>
                      </a:lnTo>
                      <a:lnTo>
                        <a:pt x="26136" y="546252"/>
                      </a:lnTo>
                      <a:lnTo>
                        <a:pt x="36474" y="551624"/>
                      </a:lnTo>
                      <a:lnTo>
                        <a:pt x="43027" y="562610"/>
                      </a:lnTo>
                      <a:lnTo>
                        <a:pt x="45148" y="551522"/>
                      </a:lnTo>
                      <a:lnTo>
                        <a:pt x="48615" y="550633"/>
                      </a:lnTo>
                      <a:lnTo>
                        <a:pt x="51638" y="550037"/>
                      </a:lnTo>
                      <a:lnTo>
                        <a:pt x="55270" y="548678"/>
                      </a:lnTo>
                      <a:lnTo>
                        <a:pt x="55575" y="547027"/>
                      </a:lnTo>
                      <a:lnTo>
                        <a:pt x="56464" y="545287"/>
                      </a:lnTo>
                      <a:close/>
                    </a:path>
                    <a:path w="297180" h="789940">
                      <a:moveTo>
                        <a:pt x="56489" y="729297"/>
                      </a:moveTo>
                      <a:lnTo>
                        <a:pt x="45440" y="726109"/>
                      </a:lnTo>
                      <a:lnTo>
                        <a:pt x="44538" y="722185"/>
                      </a:lnTo>
                      <a:lnTo>
                        <a:pt x="43789" y="718985"/>
                      </a:lnTo>
                      <a:lnTo>
                        <a:pt x="43053" y="715772"/>
                      </a:lnTo>
                      <a:lnTo>
                        <a:pt x="41097" y="715543"/>
                      </a:lnTo>
                      <a:lnTo>
                        <a:pt x="38214" y="723239"/>
                      </a:lnTo>
                      <a:lnTo>
                        <a:pt x="36766" y="727049"/>
                      </a:lnTo>
                      <a:lnTo>
                        <a:pt x="26073" y="729691"/>
                      </a:lnTo>
                      <a:lnTo>
                        <a:pt x="37160" y="734949"/>
                      </a:lnTo>
                      <a:lnTo>
                        <a:pt x="42786" y="746937"/>
                      </a:lnTo>
                      <a:lnTo>
                        <a:pt x="44056" y="741045"/>
                      </a:lnTo>
                      <a:lnTo>
                        <a:pt x="45491" y="734618"/>
                      </a:lnTo>
                      <a:lnTo>
                        <a:pt x="48133" y="733996"/>
                      </a:lnTo>
                      <a:lnTo>
                        <a:pt x="51142" y="733501"/>
                      </a:lnTo>
                      <a:lnTo>
                        <a:pt x="54991" y="732167"/>
                      </a:lnTo>
                      <a:lnTo>
                        <a:pt x="55537" y="730580"/>
                      </a:lnTo>
                      <a:lnTo>
                        <a:pt x="56489" y="729297"/>
                      </a:lnTo>
                      <a:close/>
                    </a:path>
                    <a:path w="297180" h="789940">
                      <a:moveTo>
                        <a:pt x="56502" y="591400"/>
                      </a:moveTo>
                      <a:lnTo>
                        <a:pt x="45974" y="589153"/>
                      </a:lnTo>
                      <a:lnTo>
                        <a:pt x="41833" y="575564"/>
                      </a:lnTo>
                      <a:lnTo>
                        <a:pt x="37058" y="589165"/>
                      </a:lnTo>
                      <a:lnTo>
                        <a:pt x="26085" y="592797"/>
                      </a:lnTo>
                      <a:lnTo>
                        <a:pt x="36398" y="597090"/>
                      </a:lnTo>
                      <a:lnTo>
                        <a:pt x="42951" y="608495"/>
                      </a:lnTo>
                      <a:lnTo>
                        <a:pt x="45072" y="597179"/>
                      </a:lnTo>
                      <a:lnTo>
                        <a:pt x="48361" y="596404"/>
                      </a:lnTo>
                      <a:lnTo>
                        <a:pt x="51371" y="595896"/>
                      </a:lnTo>
                      <a:lnTo>
                        <a:pt x="55130" y="594563"/>
                      </a:lnTo>
                      <a:lnTo>
                        <a:pt x="55537" y="592937"/>
                      </a:lnTo>
                      <a:lnTo>
                        <a:pt x="56502" y="591400"/>
                      </a:lnTo>
                      <a:close/>
                    </a:path>
                    <a:path w="297180" h="789940">
                      <a:moveTo>
                        <a:pt x="56540" y="685292"/>
                      </a:moveTo>
                      <a:lnTo>
                        <a:pt x="56349" y="683221"/>
                      </a:lnTo>
                      <a:lnTo>
                        <a:pt x="45491" y="680554"/>
                      </a:lnTo>
                      <a:lnTo>
                        <a:pt x="43230" y="669950"/>
                      </a:lnTo>
                      <a:lnTo>
                        <a:pt x="41236" y="669556"/>
                      </a:lnTo>
                      <a:lnTo>
                        <a:pt x="36957" y="680999"/>
                      </a:lnTo>
                      <a:lnTo>
                        <a:pt x="26136" y="683704"/>
                      </a:lnTo>
                      <a:lnTo>
                        <a:pt x="36118" y="688632"/>
                      </a:lnTo>
                      <a:lnTo>
                        <a:pt x="42938" y="699490"/>
                      </a:lnTo>
                      <a:lnTo>
                        <a:pt x="45237" y="689140"/>
                      </a:lnTo>
                      <a:lnTo>
                        <a:pt x="56540" y="685292"/>
                      </a:lnTo>
                      <a:close/>
                    </a:path>
                    <a:path w="297180" h="789940">
                      <a:moveTo>
                        <a:pt x="56794" y="637235"/>
                      </a:moveTo>
                      <a:lnTo>
                        <a:pt x="45745" y="634949"/>
                      </a:lnTo>
                      <a:lnTo>
                        <a:pt x="45237" y="633158"/>
                      </a:lnTo>
                      <a:lnTo>
                        <a:pt x="44894" y="631482"/>
                      </a:lnTo>
                      <a:lnTo>
                        <a:pt x="43840" y="628446"/>
                      </a:lnTo>
                      <a:lnTo>
                        <a:pt x="43103" y="627113"/>
                      </a:lnTo>
                      <a:lnTo>
                        <a:pt x="41440" y="623443"/>
                      </a:lnTo>
                      <a:lnTo>
                        <a:pt x="36868" y="635203"/>
                      </a:lnTo>
                      <a:lnTo>
                        <a:pt x="25958" y="638302"/>
                      </a:lnTo>
                      <a:lnTo>
                        <a:pt x="36931" y="643191"/>
                      </a:lnTo>
                      <a:lnTo>
                        <a:pt x="42659" y="654227"/>
                      </a:lnTo>
                      <a:lnTo>
                        <a:pt x="45351" y="643001"/>
                      </a:lnTo>
                      <a:lnTo>
                        <a:pt x="48247" y="642315"/>
                      </a:lnTo>
                      <a:lnTo>
                        <a:pt x="51269" y="641832"/>
                      </a:lnTo>
                      <a:lnTo>
                        <a:pt x="55079" y="640473"/>
                      </a:lnTo>
                      <a:lnTo>
                        <a:pt x="55613" y="638898"/>
                      </a:lnTo>
                      <a:lnTo>
                        <a:pt x="56794" y="637235"/>
                      </a:lnTo>
                      <a:close/>
                    </a:path>
                    <a:path w="297180" h="789940">
                      <a:moveTo>
                        <a:pt x="59296" y="775258"/>
                      </a:moveTo>
                      <a:lnTo>
                        <a:pt x="45186" y="769962"/>
                      </a:lnTo>
                      <a:lnTo>
                        <a:pt x="42176" y="759256"/>
                      </a:lnTo>
                      <a:lnTo>
                        <a:pt x="37236" y="770051"/>
                      </a:lnTo>
                      <a:lnTo>
                        <a:pt x="26238" y="775881"/>
                      </a:lnTo>
                      <a:lnTo>
                        <a:pt x="37388" y="778446"/>
                      </a:lnTo>
                      <a:lnTo>
                        <a:pt x="38150" y="781456"/>
                      </a:lnTo>
                      <a:lnTo>
                        <a:pt x="38684" y="784466"/>
                      </a:lnTo>
                      <a:lnTo>
                        <a:pt x="40043" y="788225"/>
                      </a:lnTo>
                      <a:lnTo>
                        <a:pt x="41630" y="788708"/>
                      </a:lnTo>
                      <a:lnTo>
                        <a:pt x="43218" y="789762"/>
                      </a:lnTo>
                      <a:lnTo>
                        <a:pt x="45466" y="778814"/>
                      </a:lnTo>
                      <a:lnTo>
                        <a:pt x="49098" y="777951"/>
                      </a:lnTo>
                      <a:lnTo>
                        <a:pt x="59296" y="775258"/>
                      </a:lnTo>
                      <a:close/>
                    </a:path>
                    <a:path w="297180" h="789940">
                      <a:moveTo>
                        <a:pt x="78740" y="57251"/>
                      </a:moveTo>
                      <a:lnTo>
                        <a:pt x="69138" y="55092"/>
                      </a:lnTo>
                      <a:lnTo>
                        <a:pt x="67208" y="45910"/>
                      </a:lnTo>
                      <a:lnTo>
                        <a:pt x="64236" y="45872"/>
                      </a:lnTo>
                      <a:lnTo>
                        <a:pt x="61391" y="55079"/>
                      </a:lnTo>
                      <a:lnTo>
                        <a:pt x="52133" y="57950"/>
                      </a:lnTo>
                      <a:lnTo>
                        <a:pt x="52019" y="60096"/>
                      </a:lnTo>
                      <a:lnTo>
                        <a:pt x="61937" y="63296"/>
                      </a:lnTo>
                      <a:lnTo>
                        <a:pt x="63271" y="65747"/>
                      </a:lnTo>
                      <a:lnTo>
                        <a:pt x="61391" y="71310"/>
                      </a:lnTo>
                      <a:lnTo>
                        <a:pt x="67576" y="71691"/>
                      </a:lnTo>
                      <a:lnTo>
                        <a:pt x="69164" y="63474"/>
                      </a:lnTo>
                      <a:lnTo>
                        <a:pt x="72339" y="60693"/>
                      </a:lnTo>
                      <a:lnTo>
                        <a:pt x="78371" y="64325"/>
                      </a:lnTo>
                      <a:lnTo>
                        <a:pt x="78740" y="57251"/>
                      </a:lnTo>
                      <a:close/>
                    </a:path>
                    <a:path w="297180" h="789940">
                      <a:moveTo>
                        <a:pt x="78841" y="147320"/>
                      </a:moveTo>
                      <a:lnTo>
                        <a:pt x="69316" y="144767"/>
                      </a:lnTo>
                      <a:lnTo>
                        <a:pt x="66675" y="133261"/>
                      </a:lnTo>
                      <a:lnTo>
                        <a:pt x="61087" y="144970"/>
                      </a:lnTo>
                      <a:lnTo>
                        <a:pt x="58928" y="146951"/>
                      </a:lnTo>
                      <a:lnTo>
                        <a:pt x="53035" y="144564"/>
                      </a:lnTo>
                      <a:lnTo>
                        <a:pt x="52870" y="150901"/>
                      </a:lnTo>
                      <a:lnTo>
                        <a:pt x="61569" y="152590"/>
                      </a:lnTo>
                      <a:lnTo>
                        <a:pt x="62471" y="156083"/>
                      </a:lnTo>
                      <a:lnTo>
                        <a:pt x="63042" y="159092"/>
                      </a:lnTo>
                      <a:lnTo>
                        <a:pt x="64350" y="162699"/>
                      </a:lnTo>
                      <a:lnTo>
                        <a:pt x="66052" y="162953"/>
                      </a:lnTo>
                      <a:lnTo>
                        <a:pt x="67779" y="163753"/>
                      </a:lnTo>
                      <a:lnTo>
                        <a:pt x="68973" y="153441"/>
                      </a:lnTo>
                      <a:lnTo>
                        <a:pt x="71640" y="149821"/>
                      </a:lnTo>
                      <a:lnTo>
                        <a:pt x="77990" y="154406"/>
                      </a:lnTo>
                      <a:lnTo>
                        <a:pt x="78841" y="147320"/>
                      </a:lnTo>
                      <a:close/>
                    </a:path>
                    <a:path w="297180" h="789940">
                      <a:moveTo>
                        <a:pt x="78943" y="14211"/>
                      </a:moveTo>
                      <a:lnTo>
                        <a:pt x="78892" y="12001"/>
                      </a:lnTo>
                      <a:lnTo>
                        <a:pt x="69989" y="9410"/>
                      </a:lnTo>
                      <a:lnTo>
                        <a:pt x="66421" y="7277"/>
                      </a:lnTo>
                      <a:lnTo>
                        <a:pt x="71094" y="800"/>
                      </a:lnTo>
                      <a:lnTo>
                        <a:pt x="64008" y="0"/>
                      </a:lnTo>
                      <a:lnTo>
                        <a:pt x="61493" y="9182"/>
                      </a:lnTo>
                      <a:lnTo>
                        <a:pt x="52044" y="12344"/>
                      </a:lnTo>
                      <a:lnTo>
                        <a:pt x="52209" y="14579"/>
                      </a:lnTo>
                      <a:lnTo>
                        <a:pt x="61887" y="17399"/>
                      </a:lnTo>
                      <a:lnTo>
                        <a:pt x="63220" y="20320"/>
                      </a:lnTo>
                      <a:lnTo>
                        <a:pt x="61518" y="25666"/>
                      </a:lnTo>
                      <a:lnTo>
                        <a:pt x="67665" y="25920"/>
                      </a:lnTo>
                      <a:lnTo>
                        <a:pt x="69303" y="17310"/>
                      </a:lnTo>
                      <a:lnTo>
                        <a:pt x="78943" y="14211"/>
                      </a:lnTo>
                      <a:close/>
                    </a:path>
                    <a:path w="297180" h="789940">
                      <a:moveTo>
                        <a:pt x="78968" y="105714"/>
                      </a:moveTo>
                      <a:lnTo>
                        <a:pt x="78867" y="103581"/>
                      </a:lnTo>
                      <a:lnTo>
                        <a:pt x="69024" y="100787"/>
                      </a:lnTo>
                      <a:lnTo>
                        <a:pt x="67830" y="90779"/>
                      </a:lnTo>
                      <a:lnTo>
                        <a:pt x="65087" y="89877"/>
                      </a:lnTo>
                      <a:lnTo>
                        <a:pt x="60883" y="101358"/>
                      </a:lnTo>
                      <a:lnTo>
                        <a:pt x="49911" y="103835"/>
                      </a:lnTo>
                      <a:lnTo>
                        <a:pt x="61595" y="109283"/>
                      </a:lnTo>
                      <a:lnTo>
                        <a:pt x="63588" y="111569"/>
                      </a:lnTo>
                      <a:lnTo>
                        <a:pt x="61252" y="117475"/>
                      </a:lnTo>
                      <a:lnTo>
                        <a:pt x="67576" y="117475"/>
                      </a:lnTo>
                      <a:lnTo>
                        <a:pt x="69329" y="109093"/>
                      </a:lnTo>
                      <a:lnTo>
                        <a:pt x="78968" y="105714"/>
                      </a:lnTo>
                      <a:close/>
                    </a:path>
                    <a:path w="297180" h="789940">
                      <a:moveTo>
                        <a:pt x="85636" y="290220"/>
                      </a:moveTo>
                      <a:lnTo>
                        <a:pt x="75450" y="284962"/>
                      </a:lnTo>
                      <a:lnTo>
                        <a:pt x="68872" y="274078"/>
                      </a:lnTo>
                      <a:lnTo>
                        <a:pt x="66840" y="284619"/>
                      </a:lnTo>
                      <a:lnTo>
                        <a:pt x="55410" y="288518"/>
                      </a:lnTo>
                      <a:lnTo>
                        <a:pt x="55587" y="290614"/>
                      </a:lnTo>
                      <a:lnTo>
                        <a:pt x="65709" y="293204"/>
                      </a:lnTo>
                      <a:lnTo>
                        <a:pt x="70866" y="305092"/>
                      </a:lnTo>
                      <a:lnTo>
                        <a:pt x="74637" y="292950"/>
                      </a:lnTo>
                      <a:lnTo>
                        <a:pt x="85636" y="290220"/>
                      </a:lnTo>
                      <a:close/>
                    </a:path>
                    <a:path w="297180" h="789940">
                      <a:moveTo>
                        <a:pt x="85661" y="381800"/>
                      </a:moveTo>
                      <a:lnTo>
                        <a:pt x="75399" y="376428"/>
                      </a:lnTo>
                      <a:lnTo>
                        <a:pt x="68795" y="365506"/>
                      </a:lnTo>
                      <a:lnTo>
                        <a:pt x="66649" y="376555"/>
                      </a:lnTo>
                      <a:lnTo>
                        <a:pt x="63157" y="377469"/>
                      </a:lnTo>
                      <a:lnTo>
                        <a:pt x="60147" y="378091"/>
                      </a:lnTo>
                      <a:lnTo>
                        <a:pt x="56527" y="379412"/>
                      </a:lnTo>
                      <a:lnTo>
                        <a:pt x="56261" y="381088"/>
                      </a:lnTo>
                      <a:lnTo>
                        <a:pt x="55422" y="382790"/>
                      </a:lnTo>
                      <a:lnTo>
                        <a:pt x="65570" y="383946"/>
                      </a:lnTo>
                      <a:lnTo>
                        <a:pt x="69456" y="386626"/>
                      </a:lnTo>
                      <a:lnTo>
                        <a:pt x="64719" y="393014"/>
                      </a:lnTo>
                      <a:lnTo>
                        <a:pt x="71920" y="393814"/>
                      </a:lnTo>
                      <a:lnTo>
                        <a:pt x="74460" y="384352"/>
                      </a:lnTo>
                      <a:lnTo>
                        <a:pt x="85661" y="381800"/>
                      </a:lnTo>
                      <a:close/>
                    </a:path>
                    <a:path w="297180" h="789940">
                      <a:moveTo>
                        <a:pt x="85839" y="427697"/>
                      </a:moveTo>
                      <a:lnTo>
                        <a:pt x="75171" y="422236"/>
                      </a:lnTo>
                      <a:lnTo>
                        <a:pt x="68859" y="410921"/>
                      </a:lnTo>
                      <a:lnTo>
                        <a:pt x="66078" y="422859"/>
                      </a:lnTo>
                      <a:lnTo>
                        <a:pt x="63347" y="424738"/>
                      </a:lnTo>
                      <a:lnTo>
                        <a:pt x="57111" y="421322"/>
                      </a:lnTo>
                      <a:lnTo>
                        <a:pt x="55613" y="428409"/>
                      </a:lnTo>
                      <a:lnTo>
                        <a:pt x="66332" y="429996"/>
                      </a:lnTo>
                      <a:lnTo>
                        <a:pt x="69557" y="439801"/>
                      </a:lnTo>
                      <a:lnTo>
                        <a:pt x="71742" y="439585"/>
                      </a:lnTo>
                      <a:lnTo>
                        <a:pt x="74612" y="430250"/>
                      </a:lnTo>
                      <a:lnTo>
                        <a:pt x="85839" y="427697"/>
                      </a:lnTo>
                      <a:close/>
                    </a:path>
                    <a:path w="297180" h="789940">
                      <a:moveTo>
                        <a:pt x="85864" y="335711"/>
                      </a:moveTo>
                      <a:lnTo>
                        <a:pt x="74803" y="330708"/>
                      </a:lnTo>
                      <a:lnTo>
                        <a:pt x="69253" y="319316"/>
                      </a:lnTo>
                      <a:lnTo>
                        <a:pt x="66522" y="330593"/>
                      </a:lnTo>
                      <a:lnTo>
                        <a:pt x="55219" y="334518"/>
                      </a:lnTo>
                      <a:lnTo>
                        <a:pt x="55549" y="336562"/>
                      </a:lnTo>
                      <a:lnTo>
                        <a:pt x="65646" y="338963"/>
                      </a:lnTo>
                      <a:lnTo>
                        <a:pt x="71145" y="350901"/>
                      </a:lnTo>
                      <a:lnTo>
                        <a:pt x="74637" y="338759"/>
                      </a:lnTo>
                      <a:lnTo>
                        <a:pt x="85864" y="335711"/>
                      </a:lnTo>
                      <a:close/>
                    </a:path>
                    <a:path w="297180" h="789940">
                      <a:moveTo>
                        <a:pt x="85953" y="244144"/>
                      </a:moveTo>
                      <a:lnTo>
                        <a:pt x="74663" y="238975"/>
                      </a:lnTo>
                      <a:lnTo>
                        <a:pt x="69049" y="226809"/>
                      </a:lnTo>
                      <a:lnTo>
                        <a:pt x="66382" y="239179"/>
                      </a:lnTo>
                      <a:lnTo>
                        <a:pt x="63360" y="241566"/>
                      </a:lnTo>
                      <a:lnTo>
                        <a:pt x="57111" y="238264"/>
                      </a:lnTo>
                      <a:lnTo>
                        <a:pt x="55613" y="244779"/>
                      </a:lnTo>
                      <a:lnTo>
                        <a:pt x="66268" y="247726"/>
                      </a:lnTo>
                      <a:lnTo>
                        <a:pt x="69710" y="261035"/>
                      </a:lnTo>
                      <a:lnTo>
                        <a:pt x="75145" y="246824"/>
                      </a:lnTo>
                      <a:lnTo>
                        <a:pt x="85953" y="244144"/>
                      </a:lnTo>
                      <a:close/>
                    </a:path>
                    <a:path w="297180" h="789940">
                      <a:moveTo>
                        <a:pt x="86461" y="472211"/>
                      </a:moveTo>
                      <a:lnTo>
                        <a:pt x="82372" y="470484"/>
                      </a:lnTo>
                      <a:lnTo>
                        <a:pt x="80987" y="469709"/>
                      </a:lnTo>
                      <a:lnTo>
                        <a:pt x="77863" y="468922"/>
                      </a:lnTo>
                      <a:lnTo>
                        <a:pt x="76111" y="468858"/>
                      </a:lnTo>
                      <a:lnTo>
                        <a:pt x="74206" y="468630"/>
                      </a:lnTo>
                      <a:lnTo>
                        <a:pt x="73787" y="466509"/>
                      </a:lnTo>
                      <a:lnTo>
                        <a:pt x="73698" y="464718"/>
                      </a:lnTo>
                      <a:lnTo>
                        <a:pt x="72428" y="461695"/>
                      </a:lnTo>
                      <a:lnTo>
                        <a:pt x="71208" y="460451"/>
                      </a:lnTo>
                      <a:lnTo>
                        <a:pt x="69215" y="457631"/>
                      </a:lnTo>
                      <a:lnTo>
                        <a:pt x="66471" y="468299"/>
                      </a:lnTo>
                      <a:lnTo>
                        <a:pt x="63157" y="469138"/>
                      </a:lnTo>
                      <a:lnTo>
                        <a:pt x="60172" y="469684"/>
                      </a:lnTo>
                      <a:lnTo>
                        <a:pt x="56578" y="471017"/>
                      </a:lnTo>
                      <a:lnTo>
                        <a:pt x="56324" y="472719"/>
                      </a:lnTo>
                      <a:lnTo>
                        <a:pt x="55524" y="474459"/>
                      </a:lnTo>
                      <a:lnTo>
                        <a:pt x="66865" y="475830"/>
                      </a:lnTo>
                      <a:lnTo>
                        <a:pt x="67094" y="477723"/>
                      </a:lnTo>
                      <a:lnTo>
                        <a:pt x="67183" y="479412"/>
                      </a:lnTo>
                      <a:lnTo>
                        <a:pt x="67894" y="482561"/>
                      </a:lnTo>
                      <a:lnTo>
                        <a:pt x="68567" y="484009"/>
                      </a:lnTo>
                      <a:lnTo>
                        <a:pt x="70015" y="487997"/>
                      </a:lnTo>
                      <a:lnTo>
                        <a:pt x="74803" y="476161"/>
                      </a:lnTo>
                      <a:lnTo>
                        <a:pt x="86461" y="472211"/>
                      </a:lnTo>
                      <a:close/>
                    </a:path>
                    <a:path w="297180" h="789940">
                      <a:moveTo>
                        <a:pt x="108851" y="548246"/>
                      </a:moveTo>
                      <a:lnTo>
                        <a:pt x="108712" y="546150"/>
                      </a:lnTo>
                      <a:lnTo>
                        <a:pt x="99441" y="543534"/>
                      </a:lnTo>
                      <a:lnTo>
                        <a:pt x="98513" y="540346"/>
                      </a:lnTo>
                      <a:lnTo>
                        <a:pt x="95872" y="530961"/>
                      </a:lnTo>
                      <a:lnTo>
                        <a:pt x="93484" y="537337"/>
                      </a:lnTo>
                      <a:lnTo>
                        <a:pt x="90995" y="543877"/>
                      </a:lnTo>
                      <a:lnTo>
                        <a:pt x="80022" y="546315"/>
                      </a:lnTo>
                      <a:lnTo>
                        <a:pt x="91567" y="552170"/>
                      </a:lnTo>
                      <a:lnTo>
                        <a:pt x="94119" y="560819"/>
                      </a:lnTo>
                      <a:lnTo>
                        <a:pt x="95072" y="560844"/>
                      </a:lnTo>
                      <a:lnTo>
                        <a:pt x="97002" y="560844"/>
                      </a:lnTo>
                      <a:lnTo>
                        <a:pt x="99415" y="551637"/>
                      </a:lnTo>
                      <a:lnTo>
                        <a:pt x="108851" y="548246"/>
                      </a:lnTo>
                      <a:close/>
                    </a:path>
                    <a:path w="297180" h="789940">
                      <a:moveTo>
                        <a:pt x="110477" y="683082"/>
                      </a:moveTo>
                      <a:lnTo>
                        <a:pt x="100063" y="680834"/>
                      </a:lnTo>
                      <a:lnTo>
                        <a:pt x="96812" y="670090"/>
                      </a:lnTo>
                      <a:lnTo>
                        <a:pt x="94716" y="670166"/>
                      </a:lnTo>
                      <a:lnTo>
                        <a:pt x="91274" y="680796"/>
                      </a:lnTo>
                      <a:lnTo>
                        <a:pt x="80200" y="684263"/>
                      </a:lnTo>
                      <a:lnTo>
                        <a:pt x="90855" y="688987"/>
                      </a:lnTo>
                      <a:lnTo>
                        <a:pt x="96812" y="700049"/>
                      </a:lnTo>
                      <a:lnTo>
                        <a:pt x="99352" y="688848"/>
                      </a:lnTo>
                      <a:lnTo>
                        <a:pt x="102412" y="688111"/>
                      </a:lnTo>
                      <a:lnTo>
                        <a:pt x="105422" y="687603"/>
                      </a:lnTo>
                      <a:lnTo>
                        <a:pt x="109131" y="686282"/>
                      </a:lnTo>
                      <a:lnTo>
                        <a:pt x="109537" y="684644"/>
                      </a:lnTo>
                      <a:lnTo>
                        <a:pt x="110477" y="683082"/>
                      </a:lnTo>
                      <a:close/>
                    </a:path>
                    <a:path w="297180" h="789940">
                      <a:moveTo>
                        <a:pt x="111531" y="774382"/>
                      </a:moveTo>
                      <a:lnTo>
                        <a:pt x="99466" y="770318"/>
                      </a:lnTo>
                      <a:lnTo>
                        <a:pt x="95897" y="759142"/>
                      </a:lnTo>
                      <a:lnTo>
                        <a:pt x="91528" y="769607"/>
                      </a:lnTo>
                      <a:lnTo>
                        <a:pt x="79959" y="776312"/>
                      </a:lnTo>
                      <a:lnTo>
                        <a:pt x="91325" y="778103"/>
                      </a:lnTo>
                      <a:lnTo>
                        <a:pt x="92290" y="781685"/>
                      </a:lnTo>
                      <a:lnTo>
                        <a:pt x="92887" y="784669"/>
                      </a:lnTo>
                      <a:lnTo>
                        <a:pt x="94246" y="788314"/>
                      </a:lnTo>
                      <a:lnTo>
                        <a:pt x="95834" y="788657"/>
                      </a:lnTo>
                      <a:lnTo>
                        <a:pt x="97307" y="789482"/>
                      </a:lnTo>
                      <a:lnTo>
                        <a:pt x="99441" y="779360"/>
                      </a:lnTo>
                      <a:lnTo>
                        <a:pt x="111531" y="774382"/>
                      </a:lnTo>
                      <a:close/>
                    </a:path>
                    <a:path w="297180" h="789940">
                      <a:moveTo>
                        <a:pt x="111569" y="730402"/>
                      </a:moveTo>
                      <a:lnTo>
                        <a:pt x="99517" y="726046"/>
                      </a:lnTo>
                      <a:lnTo>
                        <a:pt x="97282" y="715759"/>
                      </a:lnTo>
                      <a:lnTo>
                        <a:pt x="95275" y="715416"/>
                      </a:lnTo>
                      <a:lnTo>
                        <a:pt x="91020" y="726884"/>
                      </a:lnTo>
                      <a:lnTo>
                        <a:pt x="80441" y="729526"/>
                      </a:lnTo>
                      <a:lnTo>
                        <a:pt x="91071" y="735152"/>
                      </a:lnTo>
                      <a:lnTo>
                        <a:pt x="96405" y="745858"/>
                      </a:lnTo>
                      <a:lnTo>
                        <a:pt x="99491" y="734923"/>
                      </a:lnTo>
                      <a:lnTo>
                        <a:pt x="111569" y="730402"/>
                      </a:lnTo>
                      <a:close/>
                    </a:path>
                    <a:path w="297180" h="789940">
                      <a:moveTo>
                        <a:pt x="111721" y="593280"/>
                      </a:moveTo>
                      <a:lnTo>
                        <a:pt x="100088" y="588645"/>
                      </a:lnTo>
                      <a:lnTo>
                        <a:pt x="95186" y="576922"/>
                      </a:lnTo>
                      <a:lnTo>
                        <a:pt x="91274" y="589229"/>
                      </a:lnTo>
                      <a:lnTo>
                        <a:pt x="80187" y="592023"/>
                      </a:lnTo>
                      <a:lnTo>
                        <a:pt x="90563" y="597141"/>
                      </a:lnTo>
                      <a:lnTo>
                        <a:pt x="97028" y="608507"/>
                      </a:lnTo>
                      <a:lnTo>
                        <a:pt x="99187" y="597446"/>
                      </a:lnTo>
                      <a:lnTo>
                        <a:pt x="111721" y="593280"/>
                      </a:lnTo>
                      <a:close/>
                    </a:path>
                    <a:path w="297180" h="789940">
                      <a:moveTo>
                        <a:pt x="112280" y="638619"/>
                      </a:moveTo>
                      <a:lnTo>
                        <a:pt x="99949" y="634403"/>
                      </a:lnTo>
                      <a:lnTo>
                        <a:pt x="95237" y="622757"/>
                      </a:lnTo>
                      <a:lnTo>
                        <a:pt x="91249" y="634974"/>
                      </a:lnTo>
                      <a:lnTo>
                        <a:pt x="79971" y="638556"/>
                      </a:lnTo>
                      <a:lnTo>
                        <a:pt x="90449" y="642937"/>
                      </a:lnTo>
                      <a:lnTo>
                        <a:pt x="96977" y="654050"/>
                      </a:lnTo>
                      <a:lnTo>
                        <a:pt x="99148" y="643331"/>
                      </a:lnTo>
                      <a:lnTo>
                        <a:pt x="112280" y="638619"/>
                      </a:lnTo>
                      <a:close/>
                    </a:path>
                    <a:path w="297180" h="789940">
                      <a:moveTo>
                        <a:pt x="132651" y="103124"/>
                      </a:moveTo>
                      <a:lnTo>
                        <a:pt x="123151" y="100965"/>
                      </a:lnTo>
                      <a:lnTo>
                        <a:pt x="121602" y="90157"/>
                      </a:lnTo>
                      <a:lnTo>
                        <a:pt x="114477" y="91490"/>
                      </a:lnTo>
                      <a:lnTo>
                        <a:pt x="118033" y="97891"/>
                      </a:lnTo>
                      <a:lnTo>
                        <a:pt x="115443" y="100990"/>
                      </a:lnTo>
                      <a:lnTo>
                        <a:pt x="103962" y="104368"/>
                      </a:lnTo>
                      <a:lnTo>
                        <a:pt x="115824" y="109397"/>
                      </a:lnTo>
                      <a:lnTo>
                        <a:pt x="117881" y="118211"/>
                      </a:lnTo>
                      <a:lnTo>
                        <a:pt x="120802" y="118351"/>
                      </a:lnTo>
                      <a:lnTo>
                        <a:pt x="123583" y="109118"/>
                      </a:lnTo>
                      <a:lnTo>
                        <a:pt x="126085" y="106337"/>
                      </a:lnTo>
                      <a:lnTo>
                        <a:pt x="132422" y="110363"/>
                      </a:lnTo>
                      <a:lnTo>
                        <a:pt x="132651" y="103124"/>
                      </a:lnTo>
                      <a:close/>
                    </a:path>
                    <a:path w="297180" h="789940">
                      <a:moveTo>
                        <a:pt x="132969" y="147281"/>
                      </a:moveTo>
                      <a:lnTo>
                        <a:pt x="123621" y="144830"/>
                      </a:lnTo>
                      <a:lnTo>
                        <a:pt x="120497" y="135280"/>
                      </a:lnTo>
                      <a:lnTo>
                        <a:pt x="118300" y="135420"/>
                      </a:lnTo>
                      <a:lnTo>
                        <a:pt x="115493" y="144576"/>
                      </a:lnTo>
                      <a:lnTo>
                        <a:pt x="103924" y="149694"/>
                      </a:lnTo>
                      <a:lnTo>
                        <a:pt x="115658" y="152730"/>
                      </a:lnTo>
                      <a:lnTo>
                        <a:pt x="116484" y="156032"/>
                      </a:lnTo>
                      <a:lnTo>
                        <a:pt x="117043" y="159042"/>
                      </a:lnTo>
                      <a:lnTo>
                        <a:pt x="118351" y="162648"/>
                      </a:lnTo>
                      <a:lnTo>
                        <a:pt x="120078" y="162902"/>
                      </a:lnTo>
                      <a:lnTo>
                        <a:pt x="121831" y="163728"/>
                      </a:lnTo>
                      <a:lnTo>
                        <a:pt x="123088" y="153098"/>
                      </a:lnTo>
                      <a:lnTo>
                        <a:pt x="125755" y="150037"/>
                      </a:lnTo>
                      <a:lnTo>
                        <a:pt x="131876" y="154063"/>
                      </a:lnTo>
                      <a:lnTo>
                        <a:pt x="132969" y="147281"/>
                      </a:lnTo>
                      <a:close/>
                    </a:path>
                    <a:path w="297180" h="789940">
                      <a:moveTo>
                        <a:pt x="137363" y="244741"/>
                      </a:moveTo>
                      <a:lnTo>
                        <a:pt x="136690" y="241592"/>
                      </a:lnTo>
                      <a:lnTo>
                        <a:pt x="135978" y="238340"/>
                      </a:lnTo>
                      <a:lnTo>
                        <a:pt x="129730" y="241592"/>
                      </a:lnTo>
                      <a:lnTo>
                        <a:pt x="126365" y="238912"/>
                      </a:lnTo>
                      <a:lnTo>
                        <a:pt x="123812" y="228092"/>
                      </a:lnTo>
                      <a:lnTo>
                        <a:pt x="118478" y="238239"/>
                      </a:lnTo>
                      <a:lnTo>
                        <a:pt x="107632" y="244741"/>
                      </a:lnTo>
                      <a:lnTo>
                        <a:pt x="118135" y="246989"/>
                      </a:lnTo>
                      <a:lnTo>
                        <a:pt x="122059" y="258216"/>
                      </a:lnTo>
                      <a:lnTo>
                        <a:pt x="124117" y="258025"/>
                      </a:lnTo>
                      <a:lnTo>
                        <a:pt x="126822" y="247269"/>
                      </a:lnTo>
                      <a:lnTo>
                        <a:pt x="137337" y="245148"/>
                      </a:lnTo>
                      <a:lnTo>
                        <a:pt x="137363" y="244741"/>
                      </a:lnTo>
                      <a:close/>
                    </a:path>
                    <a:path w="297180" h="789940">
                      <a:moveTo>
                        <a:pt x="137388" y="382612"/>
                      </a:moveTo>
                      <a:lnTo>
                        <a:pt x="136144" y="375450"/>
                      </a:lnTo>
                      <a:lnTo>
                        <a:pt x="129717" y="378968"/>
                      </a:lnTo>
                      <a:lnTo>
                        <a:pt x="126517" y="376440"/>
                      </a:lnTo>
                      <a:lnTo>
                        <a:pt x="123139" y="365099"/>
                      </a:lnTo>
                      <a:lnTo>
                        <a:pt x="118579" y="375678"/>
                      </a:lnTo>
                      <a:lnTo>
                        <a:pt x="107315" y="382066"/>
                      </a:lnTo>
                      <a:lnTo>
                        <a:pt x="118084" y="384149"/>
                      </a:lnTo>
                      <a:lnTo>
                        <a:pt x="120929" y="387248"/>
                      </a:lnTo>
                      <a:lnTo>
                        <a:pt x="117246" y="393382"/>
                      </a:lnTo>
                      <a:lnTo>
                        <a:pt x="124434" y="393700"/>
                      </a:lnTo>
                      <a:lnTo>
                        <a:pt x="126339" y="384111"/>
                      </a:lnTo>
                      <a:lnTo>
                        <a:pt x="137388" y="382612"/>
                      </a:lnTo>
                      <a:close/>
                    </a:path>
                    <a:path w="297180" h="789940">
                      <a:moveTo>
                        <a:pt x="137756" y="426085"/>
                      </a:moveTo>
                      <a:lnTo>
                        <a:pt x="126199" y="421894"/>
                      </a:lnTo>
                      <a:lnTo>
                        <a:pt x="123736" y="410933"/>
                      </a:lnTo>
                      <a:lnTo>
                        <a:pt x="117894" y="422973"/>
                      </a:lnTo>
                      <a:lnTo>
                        <a:pt x="114211" y="423633"/>
                      </a:lnTo>
                      <a:lnTo>
                        <a:pt x="110185" y="423125"/>
                      </a:lnTo>
                      <a:lnTo>
                        <a:pt x="109893" y="428358"/>
                      </a:lnTo>
                      <a:lnTo>
                        <a:pt x="118262" y="430199"/>
                      </a:lnTo>
                      <a:lnTo>
                        <a:pt x="122936" y="442874"/>
                      </a:lnTo>
                      <a:lnTo>
                        <a:pt x="127355" y="429742"/>
                      </a:lnTo>
                      <a:lnTo>
                        <a:pt x="137388" y="428244"/>
                      </a:lnTo>
                      <a:lnTo>
                        <a:pt x="137756" y="426085"/>
                      </a:lnTo>
                      <a:close/>
                    </a:path>
                    <a:path w="297180" h="789940">
                      <a:moveTo>
                        <a:pt x="137782" y="473608"/>
                      </a:moveTo>
                      <a:lnTo>
                        <a:pt x="137731" y="470585"/>
                      </a:lnTo>
                      <a:lnTo>
                        <a:pt x="126644" y="468312"/>
                      </a:lnTo>
                      <a:lnTo>
                        <a:pt x="123240" y="456539"/>
                      </a:lnTo>
                      <a:lnTo>
                        <a:pt x="118173" y="468261"/>
                      </a:lnTo>
                      <a:lnTo>
                        <a:pt x="105981" y="472414"/>
                      </a:lnTo>
                      <a:lnTo>
                        <a:pt x="118173" y="476161"/>
                      </a:lnTo>
                      <a:lnTo>
                        <a:pt x="123418" y="486994"/>
                      </a:lnTo>
                      <a:lnTo>
                        <a:pt x="127215" y="476250"/>
                      </a:lnTo>
                      <a:lnTo>
                        <a:pt x="137782" y="473608"/>
                      </a:lnTo>
                      <a:close/>
                    </a:path>
                    <a:path w="297180" h="789940">
                      <a:moveTo>
                        <a:pt x="139954" y="335838"/>
                      </a:moveTo>
                      <a:lnTo>
                        <a:pt x="126606" y="329844"/>
                      </a:lnTo>
                      <a:lnTo>
                        <a:pt x="123621" y="319900"/>
                      </a:lnTo>
                      <a:lnTo>
                        <a:pt x="118148" y="330581"/>
                      </a:lnTo>
                      <a:lnTo>
                        <a:pt x="107696" y="335470"/>
                      </a:lnTo>
                      <a:lnTo>
                        <a:pt x="118173" y="339712"/>
                      </a:lnTo>
                      <a:lnTo>
                        <a:pt x="122605" y="350913"/>
                      </a:lnTo>
                      <a:lnTo>
                        <a:pt x="127736" y="338861"/>
                      </a:lnTo>
                      <a:lnTo>
                        <a:pt x="139954" y="335838"/>
                      </a:lnTo>
                      <a:close/>
                    </a:path>
                    <a:path w="297180" h="789940">
                      <a:moveTo>
                        <a:pt x="140627" y="289737"/>
                      </a:moveTo>
                      <a:lnTo>
                        <a:pt x="126911" y="284772"/>
                      </a:lnTo>
                      <a:lnTo>
                        <a:pt x="123698" y="273735"/>
                      </a:lnTo>
                      <a:lnTo>
                        <a:pt x="118237" y="284632"/>
                      </a:lnTo>
                      <a:lnTo>
                        <a:pt x="107289" y="289852"/>
                      </a:lnTo>
                      <a:lnTo>
                        <a:pt x="118237" y="293014"/>
                      </a:lnTo>
                      <a:lnTo>
                        <a:pt x="122910" y="304787"/>
                      </a:lnTo>
                      <a:lnTo>
                        <a:pt x="127101" y="293204"/>
                      </a:lnTo>
                      <a:lnTo>
                        <a:pt x="140627" y="289737"/>
                      </a:lnTo>
                      <a:close/>
                    </a:path>
                    <a:path w="297180" h="789940">
                      <a:moveTo>
                        <a:pt x="162839" y="591820"/>
                      </a:moveTo>
                      <a:lnTo>
                        <a:pt x="153797" y="588479"/>
                      </a:lnTo>
                      <a:lnTo>
                        <a:pt x="149542" y="576757"/>
                      </a:lnTo>
                      <a:lnTo>
                        <a:pt x="145376" y="589064"/>
                      </a:lnTo>
                      <a:lnTo>
                        <a:pt x="133934" y="592505"/>
                      </a:lnTo>
                      <a:lnTo>
                        <a:pt x="145300" y="597395"/>
                      </a:lnTo>
                      <a:lnTo>
                        <a:pt x="150939" y="609841"/>
                      </a:lnTo>
                      <a:lnTo>
                        <a:pt x="153568" y="597255"/>
                      </a:lnTo>
                      <a:lnTo>
                        <a:pt x="162750" y="594474"/>
                      </a:lnTo>
                      <a:lnTo>
                        <a:pt x="162839" y="591820"/>
                      </a:lnTo>
                      <a:close/>
                    </a:path>
                    <a:path w="297180" h="789940">
                      <a:moveTo>
                        <a:pt x="162852" y="683488"/>
                      </a:moveTo>
                      <a:lnTo>
                        <a:pt x="153682" y="680224"/>
                      </a:lnTo>
                      <a:lnTo>
                        <a:pt x="150266" y="667042"/>
                      </a:lnTo>
                      <a:lnTo>
                        <a:pt x="144932" y="681075"/>
                      </a:lnTo>
                      <a:lnTo>
                        <a:pt x="133959" y="684085"/>
                      </a:lnTo>
                      <a:lnTo>
                        <a:pt x="145186" y="689038"/>
                      </a:lnTo>
                      <a:lnTo>
                        <a:pt x="150710" y="700100"/>
                      </a:lnTo>
                      <a:lnTo>
                        <a:pt x="153492" y="689089"/>
                      </a:lnTo>
                      <a:lnTo>
                        <a:pt x="162763" y="686117"/>
                      </a:lnTo>
                      <a:lnTo>
                        <a:pt x="162852" y="683488"/>
                      </a:lnTo>
                      <a:close/>
                    </a:path>
                    <a:path w="297180" h="789940">
                      <a:moveTo>
                        <a:pt x="162852" y="637654"/>
                      </a:moveTo>
                      <a:lnTo>
                        <a:pt x="153657" y="634377"/>
                      </a:lnTo>
                      <a:lnTo>
                        <a:pt x="149999" y="623582"/>
                      </a:lnTo>
                      <a:lnTo>
                        <a:pt x="148132" y="626960"/>
                      </a:lnTo>
                      <a:lnTo>
                        <a:pt x="147167" y="628230"/>
                      </a:lnTo>
                      <a:lnTo>
                        <a:pt x="146062" y="631647"/>
                      </a:lnTo>
                      <a:lnTo>
                        <a:pt x="145783" y="633730"/>
                      </a:lnTo>
                      <a:lnTo>
                        <a:pt x="145503" y="635025"/>
                      </a:lnTo>
                      <a:lnTo>
                        <a:pt x="133959" y="638251"/>
                      </a:lnTo>
                      <a:lnTo>
                        <a:pt x="145161" y="643191"/>
                      </a:lnTo>
                      <a:lnTo>
                        <a:pt x="150749" y="654304"/>
                      </a:lnTo>
                      <a:lnTo>
                        <a:pt x="153466" y="643216"/>
                      </a:lnTo>
                      <a:lnTo>
                        <a:pt x="162763" y="640283"/>
                      </a:lnTo>
                      <a:lnTo>
                        <a:pt x="162852" y="637654"/>
                      </a:lnTo>
                      <a:close/>
                    </a:path>
                    <a:path w="297180" h="789940">
                      <a:moveTo>
                        <a:pt x="163042" y="548132"/>
                      </a:moveTo>
                      <a:lnTo>
                        <a:pt x="162763" y="545985"/>
                      </a:lnTo>
                      <a:lnTo>
                        <a:pt x="153530" y="543585"/>
                      </a:lnTo>
                      <a:lnTo>
                        <a:pt x="150774" y="534098"/>
                      </a:lnTo>
                      <a:lnTo>
                        <a:pt x="148564" y="534047"/>
                      </a:lnTo>
                      <a:lnTo>
                        <a:pt x="145110" y="543953"/>
                      </a:lnTo>
                      <a:lnTo>
                        <a:pt x="133794" y="546315"/>
                      </a:lnTo>
                      <a:lnTo>
                        <a:pt x="146037" y="552323"/>
                      </a:lnTo>
                      <a:lnTo>
                        <a:pt x="147510" y="555244"/>
                      </a:lnTo>
                      <a:lnTo>
                        <a:pt x="144627" y="560247"/>
                      </a:lnTo>
                      <a:lnTo>
                        <a:pt x="151168" y="560679"/>
                      </a:lnTo>
                      <a:lnTo>
                        <a:pt x="153301" y="551891"/>
                      </a:lnTo>
                      <a:lnTo>
                        <a:pt x="163042" y="548132"/>
                      </a:lnTo>
                      <a:close/>
                    </a:path>
                    <a:path w="297180" h="789940">
                      <a:moveTo>
                        <a:pt x="165087" y="730237"/>
                      </a:moveTo>
                      <a:lnTo>
                        <a:pt x="153631" y="726059"/>
                      </a:lnTo>
                      <a:lnTo>
                        <a:pt x="150291" y="712635"/>
                      </a:lnTo>
                      <a:lnTo>
                        <a:pt x="144792" y="727113"/>
                      </a:lnTo>
                      <a:lnTo>
                        <a:pt x="133769" y="729691"/>
                      </a:lnTo>
                      <a:lnTo>
                        <a:pt x="145275" y="734923"/>
                      </a:lnTo>
                      <a:lnTo>
                        <a:pt x="150482" y="745934"/>
                      </a:lnTo>
                      <a:lnTo>
                        <a:pt x="153517" y="735177"/>
                      </a:lnTo>
                      <a:lnTo>
                        <a:pt x="165087" y="730237"/>
                      </a:lnTo>
                      <a:close/>
                    </a:path>
                    <a:path w="297180" h="789940">
                      <a:moveTo>
                        <a:pt x="165569" y="773861"/>
                      </a:moveTo>
                      <a:lnTo>
                        <a:pt x="153377" y="770369"/>
                      </a:lnTo>
                      <a:lnTo>
                        <a:pt x="150431" y="759053"/>
                      </a:lnTo>
                      <a:lnTo>
                        <a:pt x="145364" y="770280"/>
                      </a:lnTo>
                      <a:lnTo>
                        <a:pt x="134086" y="775677"/>
                      </a:lnTo>
                      <a:lnTo>
                        <a:pt x="145249" y="778548"/>
                      </a:lnTo>
                      <a:lnTo>
                        <a:pt x="149186" y="789749"/>
                      </a:lnTo>
                      <a:lnTo>
                        <a:pt x="151231" y="789432"/>
                      </a:lnTo>
                      <a:lnTo>
                        <a:pt x="153606" y="779373"/>
                      </a:lnTo>
                      <a:lnTo>
                        <a:pt x="165569" y="773861"/>
                      </a:lnTo>
                      <a:close/>
                    </a:path>
                    <a:path w="297180" h="789940">
                      <a:moveTo>
                        <a:pt x="186994" y="149923"/>
                      </a:moveTo>
                      <a:lnTo>
                        <a:pt x="186944" y="147675"/>
                      </a:lnTo>
                      <a:lnTo>
                        <a:pt x="177761" y="144754"/>
                      </a:lnTo>
                      <a:lnTo>
                        <a:pt x="174802" y="135483"/>
                      </a:lnTo>
                      <a:lnTo>
                        <a:pt x="171945" y="135597"/>
                      </a:lnTo>
                      <a:lnTo>
                        <a:pt x="169811" y="144005"/>
                      </a:lnTo>
                      <a:lnTo>
                        <a:pt x="158140" y="150228"/>
                      </a:lnTo>
                      <a:lnTo>
                        <a:pt x="169329" y="152514"/>
                      </a:lnTo>
                      <a:lnTo>
                        <a:pt x="172250" y="155689"/>
                      </a:lnTo>
                      <a:lnTo>
                        <a:pt x="168478" y="162166"/>
                      </a:lnTo>
                      <a:lnTo>
                        <a:pt x="175577" y="163588"/>
                      </a:lnTo>
                      <a:lnTo>
                        <a:pt x="177406" y="152793"/>
                      </a:lnTo>
                      <a:lnTo>
                        <a:pt x="186994" y="149923"/>
                      </a:lnTo>
                      <a:close/>
                    </a:path>
                    <a:path w="297180" h="789940">
                      <a:moveTo>
                        <a:pt x="187032" y="105778"/>
                      </a:moveTo>
                      <a:lnTo>
                        <a:pt x="186944" y="103644"/>
                      </a:lnTo>
                      <a:lnTo>
                        <a:pt x="177533" y="100888"/>
                      </a:lnTo>
                      <a:lnTo>
                        <a:pt x="175437" y="90119"/>
                      </a:lnTo>
                      <a:lnTo>
                        <a:pt x="173291" y="89852"/>
                      </a:lnTo>
                      <a:lnTo>
                        <a:pt x="169125" y="101231"/>
                      </a:lnTo>
                      <a:lnTo>
                        <a:pt x="159118" y="103327"/>
                      </a:lnTo>
                      <a:lnTo>
                        <a:pt x="161518" y="105270"/>
                      </a:lnTo>
                      <a:lnTo>
                        <a:pt x="162661" y="106629"/>
                      </a:lnTo>
                      <a:lnTo>
                        <a:pt x="166001" y="108216"/>
                      </a:lnTo>
                      <a:lnTo>
                        <a:pt x="168148" y="108585"/>
                      </a:lnTo>
                      <a:lnTo>
                        <a:pt x="169862" y="109080"/>
                      </a:lnTo>
                      <a:lnTo>
                        <a:pt x="172034" y="118110"/>
                      </a:lnTo>
                      <a:lnTo>
                        <a:pt x="174980" y="118148"/>
                      </a:lnTo>
                      <a:lnTo>
                        <a:pt x="177673" y="108966"/>
                      </a:lnTo>
                      <a:lnTo>
                        <a:pt x="187032" y="105778"/>
                      </a:lnTo>
                      <a:close/>
                    </a:path>
                    <a:path w="297180" h="789940">
                      <a:moveTo>
                        <a:pt x="190055" y="473379"/>
                      </a:moveTo>
                      <a:lnTo>
                        <a:pt x="189979" y="470992"/>
                      </a:lnTo>
                      <a:lnTo>
                        <a:pt x="180568" y="468122"/>
                      </a:lnTo>
                      <a:lnTo>
                        <a:pt x="176936" y="455701"/>
                      </a:lnTo>
                      <a:lnTo>
                        <a:pt x="172237" y="468007"/>
                      </a:lnTo>
                      <a:lnTo>
                        <a:pt x="160020" y="472859"/>
                      </a:lnTo>
                      <a:lnTo>
                        <a:pt x="172427" y="476186"/>
                      </a:lnTo>
                      <a:lnTo>
                        <a:pt x="175920" y="485686"/>
                      </a:lnTo>
                      <a:lnTo>
                        <a:pt x="178066" y="485457"/>
                      </a:lnTo>
                      <a:lnTo>
                        <a:pt x="180505" y="476186"/>
                      </a:lnTo>
                      <a:lnTo>
                        <a:pt x="190055" y="473379"/>
                      </a:lnTo>
                      <a:close/>
                    </a:path>
                    <a:path w="297180" h="789940">
                      <a:moveTo>
                        <a:pt x="191300" y="288467"/>
                      </a:moveTo>
                      <a:lnTo>
                        <a:pt x="180505" y="284594"/>
                      </a:lnTo>
                      <a:lnTo>
                        <a:pt x="177279" y="273710"/>
                      </a:lnTo>
                      <a:lnTo>
                        <a:pt x="172377" y="284645"/>
                      </a:lnTo>
                      <a:lnTo>
                        <a:pt x="161290" y="290283"/>
                      </a:lnTo>
                      <a:lnTo>
                        <a:pt x="172085" y="292887"/>
                      </a:lnTo>
                      <a:lnTo>
                        <a:pt x="175298" y="295275"/>
                      </a:lnTo>
                      <a:lnTo>
                        <a:pt x="171208" y="301713"/>
                      </a:lnTo>
                      <a:lnTo>
                        <a:pt x="177990" y="302133"/>
                      </a:lnTo>
                      <a:lnTo>
                        <a:pt x="180898" y="294055"/>
                      </a:lnTo>
                      <a:lnTo>
                        <a:pt x="184391" y="290220"/>
                      </a:lnTo>
                      <a:lnTo>
                        <a:pt x="190284" y="296252"/>
                      </a:lnTo>
                      <a:lnTo>
                        <a:pt x="191300" y="288467"/>
                      </a:lnTo>
                      <a:close/>
                    </a:path>
                    <a:path w="297180" h="789940">
                      <a:moveTo>
                        <a:pt x="191338" y="427913"/>
                      </a:moveTo>
                      <a:lnTo>
                        <a:pt x="191312" y="425538"/>
                      </a:lnTo>
                      <a:lnTo>
                        <a:pt x="180632" y="422236"/>
                      </a:lnTo>
                      <a:lnTo>
                        <a:pt x="177253" y="410895"/>
                      </a:lnTo>
                      <a:lnTo>
                        <a:pt x="172186" y="422427"/>
                      </a:lnTo>
                      <a:lnTo>
                        <a:pt x="163080" y="425424"/>
                      </a:lnTo>
                      <a:lnTo>
                        <a:pt x="163195" y="427583"/>
                      </a:lnTo>
                      <a:lnTo>
                        <a:pt x="172466" y="430453"/>
                      </a:lnTo>
                      <a:lnTo>
                        <a:pt x="175323" y="439724"/>
                      </a:lnTo>
                      <a:lnTo>
                        <a:pt x="178269" y="439724"/>
                      </a:lnTo>
                      <a:lnTo>
                        <a:pt x="180517" y="430314"/>
                      </a:lnTo>
                      <a:lnTo>
                        <a:pt x="191338" y="427913"/>
                      </a:lnTo>
                      <a:close/>
                    </a:path>
                    <a:path w="297180" h="789940">
                      <a:moveTo>
                        <a:pt x="191389" y="382066"/>
                      </a:moveTo>
                      <a:lnTo>
                        <a:pt x="191363" y="379996"/>
                      </a:lnTo>
                      <a:lnTo>
                        <a:pt x="180428" y="376097"/>
                      </a:lnTo>
                      <a:lnTo>
                        <a:pt x="177330" y="364985"/>
                      </a:lnTo>
                      <a:lnTo>
                        <a:pt x="172427" y="376021"/>
                      </a:lnTo>
                      <a:lnTo>
                        <a:pt x="161315" y="381876"/>
                      </a:lnTo>
                      <a:lnTo>
                        <a:pt x="172097" y="384251"/>
                      </a:lnTo>
                      <a:lnTo>
                        <a:pt x="175298" y="386842"/>
                      </a:lnTo>
                      <a:lnTo>
                        <a:pt x="171043" y="393217"/>
                      </a:lnTo>
                      <a:lnTo>
                        <a:pt x="178295" y="393750"/>
                      </a:lnTo>
                      <a:lnTo>
                        <a:pt x="180251" y="384454"/>
                      </a:lnTo>
                      <a:lnTo>
                        <a:pt x="191389" y="382066"/>
                      </a:lnTo>
                      <a:close/>
                    </a:path>
                    <a:path w="297180" h="789940">
                      <a:moveTo>
                        <a:pt x="191897" y="334683"/>
                      </a:moveTo>
                      <a:lnTo>
                        <a:pt x="180416" y="330428"/>
                      </a:lnTo>
                      <a:lnTo>
                        <a:pt x="177838" y="319189"/>
                      </a:lnTo>
                      <a:lnTo>
                        <a:pt x="172427" y="330161"/>
                      </a:lnTo>
                      <a:lnTo>
                        <a:pt x="161175" y="336537"/>
                      </a:lnTo>
                      <a:lnTo>
                        <a:pt x="172224" y="338467"/>
                      </a:lnTo>
                      <a:lnTo>
                        <a:pt x="176784" y="350913"/>
                      </a:lnTo>
                      <a:lnTo>
                        <a:pt x="181292" y="338975"/>
                      </a:lnTo>
                      <a:lnTo>
                        <a:pt x="191528" y="336677"/>
                      </a:lnTo>
                      <a:lnTo>
                        <a:pt x="191897" y="334683"/>
                      </a:lnTo>
                      <a:close/>
                    </a:path>
                    <a:path w="297180" h="789940">
                      <a:moveTo>
                        <a:pt x="193751" y="243700"/>
                      </a:moveTo>
                      <a:lnTo>
                        <a:pt x="180428" y="238582"/>
                      </a:lnTo>
                      <a:lnTo>
                        <a:pt x="177253" y="227863"/>
                      </a:lnTo>
                      <a:lnTo>
                        <a:pt x="172440" y="238518"/>
                      </a:lnTo>
                      <a:lnTo>
                        <a:pt x="161061" y="244868"/>
                      </a:lnTo>
                      <a:lnTo>
                        <a:pt x="172377" y="246761"/>
                      </a:lnTo>
                      <a:lnTo>
                        <a:pt x="173367" y="250380"/>
                      </a:lnTo>
                      <a:lnTo>
                        <a:pt x="174015" y="253390"/>
                      </a:lnTo>
                      <a:lnTo>
                        <a:pt x="175412" y="257022"/>
                      </a:lnTo>
                      <a:lnTo>
                        <a:pt x="176999" y="257340"/>
                      </a:lnTo>
                      <a:lnTo>
                        <a:pt x="178473" y="258114"/>
                      </a:lnTo>
                      <a:lnTo>
                        <a:pt x="180492" y="248704"/>
                      </a:lnTo>
                      <a:lnTo>
                        <a:pt x="193751" y="243700"/>
                      </a:lnTo>
                      <a:close/>
                    </a:path>
                    <a:path w="297180" h="789940">
                      <a:moveTo>
                        <a:pt x="216623" y="591591"/>
                      </a:moveTo>
                      <a:lnTo>
                        <a:pt x="208394" y="588975"/>
                      </a:lnTo>
                      <a:lnTo>
                        <a:pt x="203327" y="577215"/>
                      </a:lnTo>
                      <a:lnTo>
                        <a:pt x="199415" y="589153"/>
                      </a:lnTo>
                      <a:lnTo>
                        <a:pt x="189979" y="592086"/>
                      </a:lnTo>
                      <a:lnTo>
                        <a:pt x="190258" y="594982"/>
                      </a:lnTo>
                      <a:lnTo>
                        <a:pt x="198767" y="597001"/>
                      </a:lnTo>
                      <a:lnTo>
                        <a:pt x="204965" y="608507"/>
                      </a:lnTo>
                      <a:lnTo>
                        <a:pt x="207289" y="597852"/>
                      </a:lnTo>
                      <a:lnTo>
                        <a:pt x="210019" y="594588"/>
                      </a:lnTo>
                      <a:lnTo>
                        <a:pt x="216395" y="598474"/>
                      </a:lnTo>
                      <a:lnTo>
                        <a:pt x="216623" y="591591"/>
                      </a:lnTo>
                      <a:close/>
                    </a:path>
                    <a:path w="297180" h="789940">
                      <a:moveTo>
                        <a:pt x="216763" y="632510"/>
                      </a:moveTo>
                      <a:lnTo>
                        <a:pt x="210096" y="637146"/>
                      </a:lnTo>
                      <a:lnTo>
                        <a:pt x="208191" y="634606"/>
                      </a:lnTo>
                      <a:lnTo>
                        <a:pt x="203123" y="622960"/>
                      </a:lnTo>
                      <a:lnTo>
                        <a:pt x="199466" y="635088"/>
                      </a:lnTo>
                      <a:lnTo>
                        <a:pt x="187756" y="638530"/>
                      </a:lnTo>
                      <a:lnTo>
                        <a:pt x="199009" y="643051"/>
                      </a:lnTo>
                      <a:lnTo>
                        <a:pt x="204901" y="654304"/>
                      </a:lnTo>
                      <a:lnTo>
                        <a:pt x="207467" y="643280"/>
                      </a:lnTo>
                      <a:lnTo>
                        <a:pt x="216611" y="640321"/>
                      </a:lnTo>
                      <a:lnTo>
                        <a:pt x="216763" y="632510"/>
                      </a:lnTo>
                      <a:close/>
                    </a:path>
                    <a:path w="297180" h="789940">
                      <a:moveTo>
                        <a:pt x="216928" y="728700"/>
                      </a:moveTo>
                      <a:lnTo>
                        <a:pt x="207606" y="725906"/>
                      </a:lnTo>
                      <a:lnTo>
                        <a:pt x="205333" y="715784"/>
                      </a:lnTo>
                      <a:lnTo>
                        <a:pt x="198526" y="717524"/>
                      </a:lnTo>
                      <a:lnTo>
                        <a:pt x="202133" y="723811"/>
                      </a:lnTo>
                      <a:lnTo>
                        <a:pt x="200571" y="725678"/>
                      </a:lnTo>
                      <a:lnTo>
                        <a:pt x="188048" y="730084"/>
                      </a:lnTo>
                      <a:lnTo>
                        <a:pt x="199237" y="734885"/>
                      </a:lnTo>
                      <a:lnTo>
                        <a:pt x="200863" y="738162"/>
                      </a:lnTo>
                      <a:lnTo>
                        <a:pt x="204774" y="745921"/>
                      </a:lnTo>
                      <a:lnTo>
                        <a:pt x="207518" y="735012"/>
                      </a:lnTo>
                      <a:lnTo>
                        <a:pt x="216877" y="731799"/>
                      </a:lnTo>
                      <a:lnTo>
                        <a:pt x="216928" y="728700"/>
                      </a:lnTo>
                      <a:close/>
                    </a:path>
                    <a:path w="297180" h="789940">
                      <a:moveTo>
                        <a:pt x="217131" y="548005"/>
                      </a:moveTo>
                      <a:lnTo>
                        <a:pt x="216789" y="545896"/>
                      </a:lnTo>
                      <a:lnTo>
                        <a:pt x="207556" y="543598"/>
                      </a:lnTo>
                      <a:lnTo>
                        <a:pt x="204724" y="534073"/>
                      </a:lnTo>
                      <a:lnTo>
                        <a:pt x="202476" y="534073"/>
                      </a:lnTo>
                      <a:lnTo>
                        <a:pt x="199669" y="543344"/>
                      </a:lnTo>
                      <a:lnTo>
                        <a:pt x="189915" y="546671"/>
                      </a:lnTo>
                      <a:lnTo>
                        <a:pt x="190144" y="548792"/>
                      </a:lnTo>
                      <a:lnTo>
                        <a:pt x="198907" y="551434"/>
                      </a:lnTo>
                      <a:lnTo>
                        <a:pt x="202476" y="553885"/>
                      </a:lnTo>
                      <a:lnTo>
                        <a:pt x="198005" y="560451"/>
                      </a:lnTo>
                      <a:lnTo>
                        <a:pt x="205282" y="560514"/>
                      </a:lnTo>
                      <a:lnTo>
                        <a:pt x="207530" y="551929"/>
                      </a:lnTo>
                      <a:lnTo>
                        <a:pt x="217131" y="548005"/>
                      </a:lnTo>
                      <a:close/>
                    </a:path>
                    <a:path w="297180" h="789940">
                      <a:moveTo>
                        <a:pt x="217360" y="773074"/>
                      </a:moveTo>
                      <a:lnTo>
                        <a:pt x="209765" y="772579"/>
                      </a:lnTo>
                      <a:lnTo>
                        <a:pt x="205092" y="769200"/>
                      </a:lnTo>
                      <a:lnTo>
                        <a:pt x="203466" y="761504"/>
                      </a:lnTo>
                      <a:lnTo>
                        <a:pt x="199351" y="770394"/>
                      </a:lnTo>
                      <a:lnTo>
                        <a:pt x="187883" y="775563"/>
                      </a:lnTo>
                      <a:lnTo>
                        <a:pt x="199250" y="778497"/>
                      </a:lnTo>
                      <a:lnTo>
                        <a:pt x="203022" y="789609"/>
                      </a:lnTo>
                      <a:lnTo>
                        <a:pt x="205117" y="789419"/>
                      </a:lnTo>
                      <a:lnTo>
                        <a:pt x="207810" y="779094"/>
                      </a:lnTo>
                      <a:lnTo>
                        <a:pt x="216852" y="775995"/>
                      </a:lnTo>
                      <a:lnTo>
                        <a:pt x="217360" y="773074"/>
                      </a:lnTo>
                      <a:close/>
                    </a:path>
                    <a:path w="297180" h="789940">
                      <a:moveTo>
                        <a:pt x="219710" y="684796"/>
                      </a:moveTo>
                      <a:lnTo>
                        <a:pt x="209562" y="680910"/>
                      </a:lnTo>
                      <a:lnTo>
                        <a:pt x="208000" y="680313"/>
                      </a:lnTo>
                      <a:lnTo>
                        <a:pt x="203949" y="667042"/>
                      </a:lnTo>
                      <a:lnTo>
                        <a:pt x="199288" y="680910"/>
                      </a:lnTo>
                      <a:lnTo>
                        <a:pt x="187934" y="684263"/>
                      </a:lnTo>
                      <a:lnTo>
                        <a:pt x="198958" y="688949"/>
                      </a:lnTo>
                      <a:lnTo>
                        <a:pt x="204939" y="699897"/>
                      </a:lnTo>
                      <a:lnTo>
                        <a:pt x="207378" y="689152"/>
                      </a:lnTo>
                      <a:lnTo>
                        <a:pt x="219710" y="684796"/>
                      </a:lnTo>
                      <a:close/>
                    </a:path>
                    <a:path w="297180" h="789940">
                      <a:moveTo>
                        <a:pt x="242722" y="103720"/>
                      </a:moveTo>
                      <a:lnTo>
                        <a:pt x="237820" y="102362"/>
                      </a:lnTo>
                      <a:lnTo>
                        <a:pt x="231724" y="100647"/>
                      </a:lnTo>
                      <a:lnTo>
                        <a:pt x="231305" y="98806"/>
                      </a:lnTo>
                      <a:lnTo>
                        <a:pt x="231076" y="97091"/>
                      </a:lnTo>
                      <a:lnTo>
                        <a:pt x="230060" y="94081"/>
                      </a:lnTo>
                      <a:lnTo>
                        <a:pt x="229235" y="92798"/>
                      </a:lnTo>
                      <a:lnTo>
                        <a:pt x="227304" y="88963"/>
                      </a:lnTo>
                      <a:lnTo>
                        <a:pt x="223304" y="101269"/>
                      </a:lnTo>
                      <a:lnTo>
                        <a:pt x="211861" y="103809"/>
                      </a:lnTo>
                      <a:lnTo>
                        <a:pt x="223342" y="109270"/>
                      </a:lnTo>
                      <a:lnTo>
                        <a:pt x="228409" y="121539"/>
                      </a:lnTo>
                      <a:lnTo>
                        <a:pt x="231305" y="109740"/>
                      </a:lnTo>
                      <a:lnTo>
                        <a:pt x="242722" y="103720"/>
                      </a:lnTo>
                      <a:close/>
                    </a:path>
                    <a:path w="297180" h="789940">
                      <a:moveTo>
                        <a:pt x="243459" y="150025"/>
                      </a:moveTo>
                      <a:lnTo>
                        <a:pt x="231406" y="144399"/>
                      </a:lnTo>
                      <a:lnTo>
                        <a:pt x="229692" y="141071"/>
                      </a:lnTo>
                      <a:lnTo>
                        <a:pt x="232460" y="136105"/>
                      </a:lnTo>
                      <a:lnTo>
                        <a:pt x="226021" y="135623"/>
                      </a:lnTo>
                      <a:lnTo>
                        <a:pt x="223875" y="143941"/>
                      </a:lnTo>
                      <a:lnTo>
                        <a:pt x="212420" y="150139"/>
                      </a:lnTo>
                      <a:lnTo>
                        <a:pt x="223697" y="152704"/>
                      </a:lnTo>
                      <a:lnTo>
                        <a:pt x="226542" y="164185"/>
                      </a:lnTo>
                      <a:lnTo>
                        <a:pt x="228917" y="164045"/>
                      </a:lnTo>
                      <a:lnTo>
                        <a:pt x="231889" y="152336"/>
                      </a:lnTo>
                      <a:lnTo>
                        <a:pt x="243459" y="150025"/>
                      </a:lnTo>
                      <a:close/>
                    </a:path>
                    <a:path w="297180" h="789940">
                      <a:moveTo>
                        <a:pt x="243814" y="379069"/>
                      </a:moveTo>
                      <a:lnTo>
                        <a:pt x="234734" y="376529"/>
                      </a:lnTo>
                      <a:lnTo>
                        <a:pt x="233489" y="372986"/>
                      </a:lnTo>
                      <a:lnTo>
                        <a:pt x="232435" y="370052"/>
                      </a:lnTo>
                      <a:lnTo>
                        <a:pt x="231394" y="367093"/>
                      </a:lnTo>
                      <a:lnTo>
                        <a:pt x="229235" y="367322"/>
                      </a:lnTo>
                      <a:lnTo>
                        <a:pt x="226606" y="376440"/>
                      </a:lnTo>
                      <a:lnTo>
                        <a:pt x="217157" y="379628"/>
                      </a:lnTo>
                      <a:lnTo>
                        <a:pt x="217297" y="381762"/>
                      </a:lnTo>
                      <a:lnTo>
                        <a:pt x="226631" y="384632"/>
                      </a:lnTo>
                      <a:lnTo>
                        <a:pt x="229069" y="387248"/>
                      </a:lnTo>
                      <a:lnTo>
                        <a:pt x="225348" y="393395"/>
                      </a:lnTo>
                      <a:lnTo>
                        <a:pt x="232435" y="393674"/>
                      </a:lnTo>
                      <a:lnTo>
                        <a:pt x="234569" y="384352"/>
                      </a:lnTo>
                      <a:lnTo>
                        <a:pt x="243814" y="382054"/>
                      </a:lnTo>
                      <a:lnTo>
                        <a:pt x="243814" y="379069"/>
                      </a:lnTo>
                      <a:close/>
                    </a:path>
                    <a:path w="297180" h="789940">
                      <a:moveTo>
                        <a:pt x="244068" y="427240"/>
                      </a:moveTo>
                      <a:lnTo>
                        <a:pt x="243903" y="425081"/>
                      </a:lnTo>
                      <a:lnTo>
                        <a:pt x="234810" y="422325"/>
                      </a:lnTo>
                      <a:lnTo>
                        <a:pt x="234670" y="422300"/>
                      </a:lnTo>
                      <a:lnTo>
                        <a:pt x="233629" y="419112"/>
                      </a:lnTo>
                      <a:lnTo>
                        <a:pt x="231673" y="413054"/>
                      </a:lnTo>
                      <a:lnTo>
                        <a:pt x="229438" y="413054"/>
                      </a:lnTo>
                      <a:lnTo>
                        <a:pt x="226555" y="422262"/>
                      </a:lnTo>
                      <a:lnTo>
                        <a:pt x="213956" y="426237"/>
                      </a:lnTo>
                      <a:lnTo>
                        <a:pt x="226974" y="430796"/>
                      </a:lnTo>
                      <a:lnTo>
                        <a:pt x="228676" y="433946"/>
                      </a:lnTo>
                      <a:lnTo>
                        <a:pt x="225666" y="438975"/>
                      </a:lnTo>
                      <a:lnTo>
                        <a:pt x="232308" y="439547"/>
                      </a:lnTo>
                      <a:lnTo>
                        <a:pt x="234569" y="430390"/>
                      </a:lnTo>
                      <a:lnTo>
                        <a:pt x="244068" y="427240"/>
                      </a:lnTo>
                      <a:close/>
                    </a:path>
                    <a:path w="297180" h="789940">
                      <a:moveTo>
                        <a:pt x="245160" y="471551"/>
                      </a:moveTo>
                      <a:lnTo>
                        <a:pt x="234162" y="467715"/>
                      </a:lnTo>
                      <a:lnTo>
                        <a:pt x="232727" y="464515"/>
                      </a:lnTo>
                      <a:lnTo>
                        <a:pt x="235191" y="459790"/>
                      </a:lnTo>
                      <a:lnTo>
                        <a:pt x="229006" y="458800"/>
                      </a:lnTo>
                      <a:lnTo>
                        <a:pt x="226606" y="467918"/>
                      </a:lnTo>
                      <a:lnTo>
                        <a:pt x="214122" y="472808"/>
                      </a:lnTo>
                      <a:lnTo>
                        <a:pt x="226542" y="476199"/>
                      </a:lnTo>
                      <a:lnTo>
                        <a:pt x="230289" y="486968"/>
                      </a:lnTo>
                      <a:lnTo>
                        <a:pt x="233349" y="480148"/>
                      </a:lnTo>
                      <a:lnTo>
                        <a:pt x="238302" y="475005"/>
                      </a:lnTo>
                      <a:lnTo>
                        <a:pt x="245160" y="471551"/>
                      </a:lnTo>
                      <a:close/>
                    </a:path>
                    <a:path w="297180" h="789940">
                      <a:moveTo>
                        <a:pt x="246240" y="334568"/>
                      </a:moveTo>
                      <a:lnTo>
                        <a:pt x="235242" y="330301"/>
                      </a:lnTo>
                      <a:lnTo>
                        <a:pt x="231952" y="319087"/>
                      </a:lnTo>
                      <a:lnTo>
                        <a:pt x="226542" y="330136"/>
                      </a:lnTo>
                      <a:lnTo>
                        <a:pt x="215201" y="336537"/>
                      </a:lnTo>
                      <a:lnTo>
                        <a:pt x="226339" y="338467"/>
                      </a:lnTo>
                      <a:lnTo>
                        <a:pt x="230771" y="351028"/>
                      </a:lnTo>
                      <a:lnTo>
                        <a:pt x="235165" y="339521"/>
                      </a:lnTo>
                      <a:lnTo>
                        <a:pt x="246240" y="334568"/>
                      </a:lnTo>
                      <a:close/>
                    </a:path>
                    <a:path w="297180" h="789940">
                      <a:moveTo>
                        <a:pt x="246557" y="288798"/>
                      </a:moveTo>
                      <a:lnTo>
                        <a:pt x="235445" y="285305"/>
                      </a:lnTo>
                      <a:lnTo>
                        <a:pt x="231406" y="273824"/>
                      </a:lnTo>
                      <a:lnTo>
                        <a:pt x="226479" y="284734"/>
                      </a:lnTo>
                      <a:lnTo>
                        <a:pt x="215366" y="290169"/>
                      </a:lnTo>
                      <a:lnTo>
                        <a:pt x="226174" y="292900"/>
                      </a:lnTo>
                      <a:lnTo>
                        <a:pt x="229374" y="295198"/>
                      </a:lnTo>
                      <a:lnTo>
                        <a:pt x="225183" y="301764"/>
                      </a:lnTo>
                      <a:lnTo>
                        <a:pt x="232041" y="302133"/>
                      </a:lnTo>
                      <a:lnTo>
                        <a:pt x="235470" y="292900"/>
                      </a:lnTo>
                      <a:lnTo>
                        <a:pt x="237388" y="292506"/>
                      </a:lnTo>
                      <a:lnTo>
                        <a:pt x="238734" y="292379"/>
                      </a:lnTo>
                      <a:lnTo>
                        <a:pt x="241388" y="291426"/>
                      </a:lnTo>
                      <a:lnTo>
                        <a:pt x="242697" y="290652"/>
                      </a:lnTo>
                      <a:lnTo>
                        <a:pt x="246557" y="288798"/>
                      </a:lnTo>
                      <a:close/>
                    </a:path>
                    <a:path w="297180" h="789940">
                      <a:moveTo>
                        <a:pt x="246697" y="242785"/>
                      </a:moveTo>
                      <a:lnTo>
                        <a:pt x="234569" y="239001"/>
                      </a:lnTo>
                      <a:lnTo>
                        <a:pt x="231762" y="227888"/>
                      </a:lnTo>
                      <a:lnTo>
                        <a:pt x="226720" y="238150"/>
                      </a:lnTo>
                      <a:lnTo>
                        <a:pt x="215696" y="244690"/>
                      </a:lnTo>
                      <a:lnTo>
                        <a:pt x="226237" y="246964"/>
                      </a:lnTo>
                      <a:lnTo>
                        <a:pt x="230098" y="258152"/>
                      </a:lnTo>
                      <a:lnTo>
                        <a:pt x="232181" y="258013"/>
                      </a:lnTo>
                      <a:lnTo>
                        <a:pt x="234797" y="247916"/>
                      </a:lnTo>
                      <a:lnTo>
                        <a:pt x="246697" y="242785"/>
                      </a:lnTo>
                      <a:close/>
                    </a:path>
                    <a:path w="297180" h="789940">
                      <a:moveTo>
                        <a:pt x="270649" y="545668"/>
                      </a:moveTo>
                      <a:lnTo>
                        <a:pt x="261581" y="543763"/>
                      </a:lnTo>
                      <a:lnTo>
                        <a:pt x="258318" y="533984"/>
                      </a:lnTo>
                      <a:lnTo>
                        <a:pt x="256108" y="534212"/>
                      </a:lnTo>
                      <a:lnTo>
                        <a:pt x="253365" y="543560"/>
                      </a:lnTo>
                      <a:lnTo>
                        <a:pt x="244094" y="546265"/>
                      </a:lnTo>
                      <a:lnTo>
                        <a:pt x="243928" y="548449"/>
                      </a:lnTo>
                      <a:lnTo>
                        <a:pt x="253111" y="551751"/>
                      </a:lnTo>
                      <a:lnTo>
                        <a:pt x="256997" y="561136"/>
                      </a:lnTo>
                      <a:lnTo>
                        <a:pt x="259118" y="560768"/>
                      </a:lnTo>
                      <a:lnTo>
                        <a:pt x="260959" y="552119"/>
                      </a:lnTo>
                      <a:lnTo>
                        <a:pt x="264502" y="549173"/>
                      </a:lnTo>
                      <a:lnTo>
                        <a:pt x="270433" y="552665"/>
                      </a:lnTo>
                      <a:lnTo>
                        <a:pt x="270649" y="545668"/>
                      </a:lnTo>
                      <a:close/>
                    </a:path>
                    <a:path w="297180" h="789940">
                      <a:moveTo>
                        <a:pt x="270675" y="683069"/>
                      </a:moveTo>
                      <a:lnTo>
                        <a:pt x="261061" y="680910"/>
                      </a:lnTo>
                      <a:lnTo>
                        <a:pt x="259511" y="670090"/>
                      </a:lnTo>
                      <a:lnTo>
                        <a:pt x="253238" y="671499"/>
                      </a:lnTo>
                      <a:lnTo>
                        <a:pt x="254990" y="676363"/>
                      </a:lnTo>
                      <a:lnTo>
                        <a:pt x="254012" y="680288"/>
                      </a:lnTo>
                      <a:lnTo>
                        <a:pt x="241757" y="683526"/>
                      </a:lnTo>
                      <a:lnTo>
                        <a:pt x="252552" y="688936"/>
                      </a:lnTo>
                      <a:lnTo>
                        <a:pt x="259029" y="700024"/>
                      </a:lnTo>
                      <a:lnTo>
                        <a:pt x="261099" y="689279"/>
                      </a:lnTo>
                      <a:lnTo>
                        <a:pt x="264274" y="686511"/>
                      </a:lnTo>
                      <a:lnTo>
                        <a:pt x="270332" y="690181"/>
                      </a:lnTo>
                      <a:lnTo>
                        <a:pt x="270675" y="683069"/>
                      </a:lnTo>
                      <a:close/>
                    </a:path>
                    <a:path w="297180" h="789940">
                      <a:moveTo>
                        <a:pt x="270929" y="640003"/>
                      </a:moveTo>
                      <a:lnTo>
                        <a:pt x="270865" y="637781"/>
                      </a:lnTo>
                      <a:lnTo>
                        <a:pt x="261607" y="635114"/>
                      </a:lnTo>
                      <a:lnTo>
                        <a:pt x="258648" y="632891"/>
                      </a:lnTo>
                      <a:lnTo>
                        <a:pt x="262940" y="626529"/>
                      </a:lnTo>
                      <a:lnTo>
                        <a:pt x="255841" y="625817"/>
                      </a:lnTo>
                      <a:lnTo>
                        <a:pt x="253746" y="634682"/>
                      </a:lnTo>
                      <a:lnTo>
                        <a:pt x="240830" y="639610"/>
                      </a:lnTo>
                      <a:lnTo>
                        <a:pt x="253263" y="643039"/>
                      </a:lnTo>
                      <a:lnTo>
                        <a:pt x="257835" y="655548"/>
                      </a:lnTo>
                      <a:lnTo>
                        <a:pt x="261467" y="643051"/>
                      </a:lnTo>
                      <a:lnTo>
                        <a:pt x="270929" y="640003"/>
                      </a:lnTo>
                      <a:close/>
                    </a:path>
                    <a:path w="297180" h="789940">
                      <a:moveTo>
                        <a:pt x="271005" y="773722"/>
                      </a:moveTo>
                      <a:lnTo>
                        <a:pt x="261099" y="770115"/>
                      </a:lnTo>
                      <a:lnTo>
                        <a:pt x="258508" y="758926"/>
                      </a:lnTo>
                      <a:lnTo>
                        <a:pt x="253301" y="770369"/>
                      </a:lnTo>
                      <a:lnTo>
                        <a:pt x="242036" y="775716"/>
                      </a:lnTo>
                      <a:lnTo>
                        <a:pt x="253771" y="778649"/>
                      </a:lnTo>
                      <a:lnTo>
                        <a:pt x="255117" y="782662"/>
                      </a:lnTo>
                      <a:lnTo>
                        <a:pt x="253149" y="787628"/>
                      </a:lnTo>
                      <a:lnTo>
                        <a:pt x="259308" y="789482"/>
                      </a:lnTo>
                      <a:lnTo>
                        <a:pt x="261315" y="778370"/>
                      </a:lnTo>
                      <a:lnTo>
                        <a:pt x="270421" y="776541"/>
                      </a:lnTo>
                      <a:lnTo>
                        <a:pt x="271005" y="773722"/>
                      </a:lnTo>
                      <a:close/>
                    </a:path>
                    <a:path w="297180" h="789940">
                      <a:moveTo>
                        <a:pt x="271081" y="731316"/>
                      </a:moveTo>
                      <a:lnTo>
                        <a:pt x="270967" y="730605"/>
                      </a:lnTo>
                      <a:lnTo>
                        <a:pt x="270789" y="729183"/>
                      </a:lnTo>
                      <a:lnTo>
                        <a:pt x="260934" y="726719"/>
                      </a:lnTo>
                      <a:lnTo>
                        <a:pt x="260756" y="724814"/>
                      </a:lnTo>
                      <a:lnTo>
                        <a:pt x="260680" y="723074"/>
                      </a:lnTo>
                      <a:lnTo>
                        <a:pt x="260057" y="719543"/>
                      </a:lnTo>
                      <a:lnTo>
                        <a:pt x="259549" y="717727"/>
                      </a:lnTo>
                      <a:lnTo>
                        <a:pt x="259118" y="715886"/>
                      </a:lnTo>
                      <a:lnTo>
                        <a:pt x="256984" y="715746"/>
                      </a:lnTo>
                      <a:lnTo>
                        <a:pt x="252742" y="727278"/>
                      </a:lnTo>
                      <a:lnTo>
                        <a:pt x="244983" y="728560"/>
                      </a:lnTo>
                      <a:lnTo>
                        <a:pt x="244398" y="730897"/>
                      </a:lnTo>
                      <a:lnTo>
                        <a:pt x="253136" y="734809"/>
                      </a:lnTo>
                      <a:lnTo>
                        <a:pt x="258686" y="746099"/>
                      </a:lnTo>
                      <a:lnTo>
                        <a:pt x="261378" y="735012"/>
                      </a:lnTo>
                      <a:lnTo>
                        <a:pt x="271081" y="731316"/>
                      </a:lnTo>
                      <a:close/>
                    </a:path>
                    <a:path w="297180" h="789940">
                      <a:moveTo>
                        <a:pt x="271386" y="593864"/>
                      </a:moveTo>
                      <a:lnTo>
                        <a:pt x="271132" y="591502"/>
                      </a:lnTo>
                      <a:lnTo>
                        <a:pt x="261416" y="588835"/>
                      </a:lnTo>
                      <a:lnTo>
                        <a:pt x="258216" y="579818"/>
                      </a:lnTo>
                      <a:lnTo>
                        <a:pt x="256032" y="580085"/>
                      </a:lnTo>
                      <a:lnTo>
                        <a:pt x="253390" y="589153"/>
                      </a:lnTo>
                      <a:lnTo>
                        <a:pt x="244030" y="592328"/>
                      </a:lnTo>
                      <a:lnTo>
                        <a:pt x="244182" y="594550"/>
                      </a:lnTo>
                      <a:lnTo>
                        <a:pt x="253339" y="597192"/>
                      </a:lnTo>
                      <a:lnTo>
                        <a:pt x="256425" y="606717"/>
                      </a:lnTo>
                      <a:lnTo>
                        <a:pt x="258610" y="606767"/>
                      </a:lnTo>
                      <a:lnTo>
                        <a:pt x="261645" y="597395"/>
                      </a:lnTo>
                      <a:lnTo>
                        <a:pt x="271386" y="593864"/>
                      </a:lnTo>
                      <a:close/>
                    </a:path>
                    <a:path w="297180" h="789940">
                      <a:moveTo>
                        <a:pt x="297014" y="103466"/>
                      </a:moveTo>
                      <a:lnTo>
                        <a:pt x="285483" y="101130"/>
                      </a:lnTo>
                      <a:lnTo>
                        <a:pt x="283349" y="97751"/>
                      </a:lnTo>
                      <a:lnTo>
                        <a:pt x="286575" y="91579"/>
                      </a:lnTo>
                      <a:lnTo>
                        <a:pt x="279615" y="90068"/>
                      </a:lnTo>
                      <a:lnTo>
                        <a:pt x="277825" y="100901"/>
                      </a:lnTo>
                      <a:lnTo>
                        <a:pt x="268211" y="103797"/>
                      </a:lnTo>
                      <a:lnTo>
                        <a:pt x="268249" y="106045"/>
                      </a:lnTo>
                      <a:lnTo>
                        <a:pt x="277507" y="108953"/>
                      </a:lnTo>
                      <a:lnTo>
                        <a:pt x="280339" y="111226"/>
                      </a:lnTo>
                      <a:lnTo>
                        <a:pt x="276148" y="117652"/>
                      </a:lnTo>
                      <a:lnTo>
                        <a:pt x="283324" y="117995"/>
                      </a:lnTo>
                      <a:lnTo>
                        <a:pt x="285419" y="109766"/>
                      </a:lnTo>
                      <a:lnTo>
                        <a:pt x="297014" y="103466"/>
                      </a:lnTo>
                      <a:close/>
                    </a:path>
                  </a:pathLst>
                </a:custGeom>
                <a:solidFill>
                  <a:srgbClr val="1C1F4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22" name="object 95"/>
                <p:cNvSpPr/>
                <p:nvPr/>
              </p:nvSpPr>
              <p:spPr>
                <a:xfrm>
                  <a:off x="16296564" y="8050028"/>
                  <a:ext cx="2536825" cy="168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825" h="1689100">
                      <a:moveTo>
                        <a:pt x="72758" y="1193800"/>
                      </a:moveTo>
                      <a:lnTo>
                        <a:pt x="67208" y="1193800"/>
                      </a:lnTo>
                      <a:lnTo>
                        <a:pt x="60452" y="1206500"/>
                      </a:lnTo>
                      <a:lnTo>
                        <a:pt x="60286" y="1206500"/>
                      </a:lnTo>
                      <a:lnTo>
                        <a:pt x="61874" y="1219200"/>
                      </a:lnTo>
                      <a:lnTo>
                        <a:pt x="67208" y="1219200"/>
                      </a:lnTo>
                      <a:lnTo>
                        <a:pt x="71297" y="1227505"/>
                      </a:lnTo>
                      <a:lnTo>
                        <a:pt x="68033" y="1219200"/>
                      </a:lnTo>
                      <a:lnTo>
                        <a:pt x="66433" y="1206500"/>
                      </a:lnTo>
                      <a:lnTo>
                        <a:pt x="68199" y="1206500"/>
                      </a:lnTo>
                      <a:lnTo>
                        <a:pt x="72758" y="1193800"/>
                      </a:lnTo>
                      <a:close/>
                    </a:path>
                    <a:path w="2536825" h="1689100">
                      <a:moveTo>
                        <a:pt x="73456" y="1231900"/>
                      </a:moveTo>
                      <a:lnTo>
                        <a:pt x="71297" y="1227505"/>
                      </a:lnTo>
                      <a:lnTo>
                        <a:pt x="73025" y="1231900"/>
                      </a:lnTo>
                      <a:lnTo>
                        <a:pt x="73456" y="1231900"/>
                      </a:lnTo>
                      <a:close/>
                    </a:path>
                    <a:path w="2536825" h="1689100">
                      <a:moveTo>
                        <a:pt x="89903" y="1181100"/>
                      </a:moveTo>
                      <a:lnTo>
                        <a:pt x="82232" y="1181100"/>
                      </a:lnTo>
                      <a:lnTo>
                        <a:pt x="74244" y="1193800"/>
                      </a:lnTo>
                      <a:lnTo>
                        <a:pt x="80010" y="1193800"/>
                      </a:lnTo>
                      <a:lnTo>
                        <a:pt x="89903" y="1181100"/>
                      </a:lnTo>
                      <a:close/>
                    </a:path>
                    <a:path w="2536825" h="1689100">
                      <a:moveTo>
                        <a:pt x="116903" y="1206500"/>
                      </a:moveTo>
                      <a:lnTo>
                        <a:pt x="112763" y="1193800"/>
                      </a:lnTo>
                      <a:lnTo>
                        <a:pt x="107251" y="1193800"/>
                      </a:lnTo>
                      <a:lnTo>
                        <a:pt x="100291" y="1181100"/>
                      </a:lnTo>
                      <a:lnTo>
                        <a:pt x="89903" y="1181100"/>
                      </a:lnTo>
                      <a:lnTo>
                        <a:pt x="98513" y="1193800"/>
                      </a:lnTo>
                      <a:lnTo>
                        <a:pt x="105524" y="1193800"/>
                      </a:lnTo>
                      <a:lnTo>
                        <a:pt x="110236" y="1206500"/>
                      </a:lnTo>
                      <a:lnTo>
                        <a:pt x="111963" y="1206500"/>
                      </a:lnTo>
                      <a:lnTo>
                        <a:pt x="110553" y="1219200"/>
                      </a:lnTo>
                      <a:lnTo>
                        <a:pt x="105638" y="1231900"/>
                      </a:lnTo>
                      <a:lnTo>
                        <a:pt x="107340" y="1231900"/>
                      </a:lnTo>
                      <a:lnTo>
                        <a:pt x="112585" y="1219200"/>
                      </a:lnTo>
                      <a:lnTo>
                        <a:pt x="116078" y="1219200"/>
                      </a:lnTo>
                      <a:lnTo>
                        <a:pt x="116522" y="1206500"/>
                      </a:lnTo>
                      <a:lnTo>
                        <a:pt x="116903" y="1206500"/>
                      </a:lnTo>
                      <a:close/>
                    </a:path>
                    <a:path w="2536825" h="1689100">
                      <a:moveTo>
                        <a:pt x="422605" y="1320800"/>
                      </a:moveTo>
                      <a:lnTo>
                        <a:pt x="418134" y="1320800"/>
                      </a:lnTo>
                      <a:lnTo>
                        <a:pt x="418134" y="1333500"/>
                      </a:lnTo>
                      <a:lnTo>
                        <a:pt x="422605" y="1333500"/>
                      </a:lnTo>
                      <a:lnTo>
                        <a:pt x="422605" y="1320800"/>
                      </a:lnTo>
                      <a:close/>
                    </a:path>
                    <a:path w="2536825" h="1689100">
                      <a:moveTo>
                        <a:pt x="429755" y="1295400"/>
                      </a:moveTo>
                      <a:lnTo>
                        <a:pt x="424611" y="1295400"/>
                      </a:lnTo>
                      <a:lnTo>
                        <a:pt x="423278" y="1308100"/>
                      </a:lnTo>
                      <a:lnTo>
                        <a:pt x="423113" y="1308100"/>
                      </a:lnTo>
                      <a:lnTo>
                        <a:pt x="423011" y="1320800"/>
                      </a:lnTo>
                      <a:lnTo>
                        <a:pt x="428104" y="1320800"/>
                      </a:lnTo>
                      <a:lnTo>
                        <a:pt x="426885" y="1308100"/>
                      </a:lnTo>
                      <a:lnTo>
                        <a:pt x="425818" y="1308100"/>
                      </a:lnTo>
                      <a:lnTo>
                        <a:pt x="429755" y="1295400"/>
                      </a:lnTo>
                      <a:close/>
                    </a:path>
                    <a:path w="2536825" h="1689100">
                      <a:moveTo>
                        <a:pt x="438404" y="1346200"/>
                      </a:moveTo>
                      <a:lnTo>
                        <a:pt x="433489" y="1333500"/>
                      </a:lnTo>
                      <a:lnTo>
                        <a:pt x="424395" y="1346200"/>
                      </a:lnTo>
                      <a:lnTo>
                        <a:pt x="438404" y="1346200"/>
                      </a:lnTo>
                      <a:close/>
                    </a:path>
                    <a:path w="2536825" h="1689100">
                      <a:moveTo>
                        <a:pt x="439991" y="1333500"/>
                      </a:moveTo>
                      <a:lnTo>
                        <a:pt x="439000" y="1320800"/>
                      </a:lnTo>
                      <a:lnTo>
                        <a:pt x="436016" y="1320800"/>
                      </a:lnTo>
                      <a:lnTo>
                        <a:pt x="436041" y="1295400"/>
                      </a:lnTo>
                      <a:lnTo>
                        <a:pt x="429755" y="1295400"/>
                      </a:lnTo>
                      <a:lnTo>
                        <a:pt x="430682" y="1308100"/>
                      </a:lnTo>
                      <a:lnTo>
                        <a:pt x="434886" y="1308100"/>
                      </a:lnTo>
                      <a:lnTo>
                        <a:pt x="428104" y="1320800"/>
                      </a:lnTo>
                      <a:lnTo>
                        <a:pt x="435305" y="1320800"/>
                      </a:lnTo>
                      <a:lnTo>
                        <a:pt x="435305" y="1333500"/>
                      </a:lnTo>
                      <a:lnTo>
                        <a:pt x="439991" y="1333500"/>
                      </a:lnTo>
                      <a:close/>
                    </a:path>
                    <a:path w="2536825" h="1689100">
                      <a:moveTo>
                        <a:pt x="568680" y="1066800"/>
                      </a:moveTo>
                      <a:lnTo>
                        <a:pt x="564680" y="1054100"/>
                      </a:lnTo>
                      <a:lnTo>
                        <a:pt x="564235" y="1054100"/>
                      </a:lnTo>
                      <a:lnTo>
                        <a:pt x="564400" y="1041400"/>
                      </a:lnTo>
                      <a:lnTo>
                        <a:pt x="562267" y="1041400"/>
                      </a:lnTo>
                      <a:lnTo>
                        <a:pt x="561314" y="1028700"/>
                      </a:lnTo>
                      <a:lnTo>
                        <a:pt x="556539" y="1028700"/>
                      </a:lnTo>
                      <a:lnTo>
                        <a:pt x="559092" y="1041400"/>
                      </a:lnTo>
                      <a:lnTo>
                        <a:pt x="560374" y="1041400"/>
                      </a:lnTo>
                      <a:lnTo>
                        <a:pt x="560311" y="1054100"/>
                      </a:lnTo>
                      <a:lnTo>
                        <a:pt x="552894" y="1054100"/>
                      </a:lnTo>
                      <a:lnTo>
                        <a:pt x="552805" y="1041400"/>
                      </a:lnTo>
                      <a:lnTo>
                        <a:pt x="553885" y="1041400"/>
                      </a:lnTo>
                      <a:lnTo>
                        <a:pt x="556539" y="1028700"/>
                      </a:lnTo>
                      <a:lnTo>
                        <a:pt x="551522" y="1028700"/>
                      </a:lnTo>
                      <a:lnTo>
                        <a:pt x="549376" y="1041400"/>
                      </a:lnTo>
                      <a:lnTo>
                        <a:pt x="548792" y="1054100"/>
                      </a:lnTo>
                      <a:lnTo>
                        <a:pt x="547192" y="1054100"/>
                      </a:lnTo>
                      <a:lnTo>
                        <a:pt x="543560" y="1066800"/>
                      </a:lnTo>
                      <a:lnTo>
                        <a:pt x="543560" y="1079500"/>
                      </a:lnTo>
                      <a:lnTo>
                        <a:pt x="548017" y="1079500"/>
                      </a:lnTo>
                      <a:lnTo>
                        <a:pt x="548017" y="1066800"/>
                      </a:lnTo>
                      <a:lnTo>
                        <a:pt x="564857" y="1066800"/>
                      </a:lnTo>
                      <a:lnTo>
                        <a:pt x="564857" y="1079500"/>
                      </a:lnTo>
                      <a:lnTo>
                        <a:pt x="568680" y="1079500"/>
                      </a:lnTo>
                      <a:lnTo>
                        <a:pt x="568680" y="1066800"/>
                      </a:lnTo>
                      <a:close/>
                    </a:path>
                    <a:path w="2536825" h="1689100">
                      <a:moveTo>
                        <a:pt x="592823" y="1511300"/>
                      </a:moveTo>
                      <a:lnTo>
                        <a:pt x="592315" y="1498600"/>
                      </a:lnTo>
                      <a:lnTo>
                        <a:pt x="591934" y="1447800"/>
                      </a:lnTo>
                      <a:lnTo>
                        <a:pt x="591743" y="1409700"/>
                      </a:lnTo>
                      <a:lnTo>
                        <a:pt x="591629" y="1371600"/>
                      </a:lnTo>
                      <a:lnTo>
                        <a:pt x="591705" y="1193800"/>
                      </a:lnTo>
                      <a:lnTo>
                        <a:pt x="592023" y="1143000"/>
                      </a:lnTo>
                      <a:lnTo>
                        <a:pt x="592493" y="1130300"/>
                      </a:lnTo>
                      <a:lnTo>
                        <a:pt x="587730" y="1130300"/>
                      </a:lnTo>
                      <a:lnTo>
                        <a:pt x="587730" y="1511300"/>
                      </a:lnTo>
                      <a:lnTo>
                        <a:pt x="592823" y="1511300"/>
                      </a:lnTo>
                      <a:close/>
                    </a:path>
                    <a:path w="2536825" h="1689100">
                      <a:moveTo>
                        <a:pt x="604875" y="952500"/>
                      </a:moveTo>
                      <a:lnTo>
                        <a:pt x="599351" y="952500"/>
                      </a:lnTo>
                      <a:lnTo>
                        <a:pt x="600354" y="977900"/>
                      </a:lnTo>
                      <a:lnTo>
                        <a:pt x="600900" y="1016000"/>
                      </a:lnTo>
                      <a:lnTo>
                        <a:pt x="600849" y="1066800"/>
                      </a:lnTo>
                      <a:lnTo>
                        <a:pt x="600113" y="1092200"/>
                      </a:lnTo>
                      <a:lnTo>
                        <a:pt x="604875" y="1092200"/>
                      </a:lnTo>
                      <a:lnTo>
                        <a:pt x="604875" y="952500"/>
                      </a:lnTo>
                      <a:close/>
                    </a:path>
                    <a:path w="2536825" h="1689100">
                      <a:moveTo>
                        <a:pt x="621296" y="1092200"/>
                      </a:moveTo>
                      <a:lnTo>
                        <a:pt x="620458" y="1066800"/>
                      </a:lnTo>
                      <a:lnTo>
                        <a:pt x="620039" y="1028700"/>
                      </a:lnTo>
                      <a:lnTo>
                        <a:pt x="620115" y="990600"/>
                      </a:lnTo>
                      <a:lnTo>
                        <a:pt x="620814" y="952500"/>
                      </a:lnTo>
                      <a:lnTo>
                        <a:pt x="615937" y="952500"/>
                      </a:lnTo>
                      <a:lnTo>
                        <a:pt x="615937" y="1092200"/>
                      </a:lnTo>
                      <a:lnTo>
                        <a:pt x="621296" y="1092200"/>
                      </a:lnTo>
                      <a:close/>
                    </a:path>
                    <a:path w="2536825" h="1689100">
                      <a:moveTo>
                        <a:pt x="634619" y="901700"/>
                      </a:moveTo>
                      <a:lnTo>
                        <a:pt x="630072" y="901700"/>
                      </a:lnTo>
                      <a:lnTo>
                        <a:pt x="630072" y="952500"/>
                      </a:lnTo>
                      <a:lnTo>
                        <a:pt x="629234" y="952500"/>
                      </a:lnTo>
                      <a:lnTo>
                        <a:pt x="630123" y="977900"/>
                      </a:lnTo>
                      <a:lnTo>
                        <a:pt x="630415" y="1003300"/>
                      </a:lnTo>
                      <a:lnTo>
                        <a:pt x="630478" y="1066800"/>
                      </a:lnTo>
                      <a:lnTo>
                        <a:pt x="629793" y="1092200"/>
                      </a:lnTo>
                      <a:lnTo>
                        <a:pt x="634619" y="1092200"/>
                      </a:lnTo>
                      <a:lnTo>
                        <a:pt x="634619" y="901700"/>
                      </a:lnTo>
                      <a:close/>
                    </a:path>
                    <a:path w="2536825" h="1689100">
                      <a:moveTo>
                        <a:pt x="653656" y="482600"/>
                      </a:moveTo>
                      <a:lnTo>
                        <a:pt x="648538" y="469900"/>
                      </a:lnTo>
                      <a:lnTo>
                        <a:pt x="646772" y="469900"/>
                      </a:lnTo>
                      <a:lnTo>
                        <a:pt x="644105" y="457200"/>
                      </a:lnTo>
                      <a:lnTo>
                        <a:pt x="642721" y="457200"/>
                      </a:lnTo>
                      <a:lnTo>
                        <a:pt x="643788" y="469900"/>
                      </a:lnTo>
                      <a:lnTo>
                        <a:pt x="646734" y="482600"/>
                      </a:lnTo>
                      <a:lnTo>
                        <a:pt x="653656" y="482600"/>
                      </a:lnTo>
                      <a:close/>
                    </a:path>
                    <a:path w="2536825" h="1689100">
                      <a:moveTo>
                        <a:pt x="698030" y="762000"/>
                      </a:moveTo>
                      <a:lnTo>
                        <a:pt x="694702" y="749300"/>
                      </a:lnTo>
                      <a:lnTo>
                        <a:pt x="691426" y="749300"/>
                      </a:lnTo>
                      <a:lnTo>
                        <a:pt x="692277" y="762000"/>
                      </a:lnTo>
                      <a:lnTo>
                        <a:pt x="692467" y="774700"/>
                      </a:lnTo>
                      <a:lnTo>
                        <a:pt x="692556" y="825500"/>
                      </a:lnTo>
                      <a:lnTo>
                        <a:pt x="691870" y="838200"/>
                      </a:lnTo>
                      <a:lnTo>
                        <a:pt x="685812" y="838200"/>
                      </a:lnTo>
                      <a:lnTo>
                        <a:pt x="685812" y="749300"/>
                      </a:lnTo>
                      <a:lnTo>
                        <a:pt x="681926" y="749300"/>
                      </a:lnTo>
                      <a:lnTo>
                        <a:pt x="681926" y="762000"/>
                      </a:lnTo>
                      <a:lnTo>
                        <a:pt x="680313" y="762000"/>
                      </a:lnTo>
                      <a:lnTo>
                        <a:pt x="681253" y="774700"/>
                      </a:lnTo>
                      <a:lnTo>
                        <a:pt x="681570" y="800100"/>
                      </a:lnTo>
                      <a:lnTo>
                        <a:pt x="681266" y="825500"/>
                      </a:lnTo>
                      <a:lnTo>
                        <a:pt x="680300" y="838200"/>
                      </a:lnTo>
                      <a:lnTo>
                        <a:pt x="669188" y="838200"/>
                      </a:lnTo>
                      <a:lnTo>
                        <a:pt x="668223" y="825500"/>
                      </a:lnTo>
                      <a:lnTo>
                        <a:pt x="667740" y="812800"/>
                      </a:lnTo>
                      <a:lnTo>
                        <a:pt x="667816" y="787400"/>
                      </a:lnTo>
                      <a:lnTo>
                        <a:pt x="668540" y="762000"/>
                      </a:lnTo>
                      <a:lnTo>
                        <a:pt x="668058" y="762000"/>
                      </a:lnTo>
                      <a:lnTo>
                        <a:pt x="668058" y="749300"/>
                      </a:lnTo>
                      <a:lnTo>
                        <a:pt x="663016" y="749300"/>
                      </a:lnTo>
                      <a:lnTo>
                        <a:pt x="663956" y="762000"/>
                      </a:lnTo>
                      <a:lnTo>
                        <a:pt x="664349" y="787400"/>
                      </a:lnTo>
                      <a:lnTo>
                        <a:pt x="664159" y="825500"/>
                      </a:lnTo>
                      <a:lnTo>
                        <a:pt x="663333" y="838200"/>
                      </a:lnTo>
                      <a:lnTo>
                        <a:pt x="655751" y="838200"/>
                      </a:lnTo>
                      <a:lnTo>
                        <a:pt x="655624" y="749300"/>
                      </a:lnTo>
                      <a:lnTo>
                        <a:pt x="651954" y="749300"/>
                      </a:lnTo>
                      <a:lnTo>
                        <a:pt x="651954" y="762000"/>
                      </a:lnTo>
                      <a:lnTo>
                        <a:pt x="651332" y="762000"/>
                      </a:lnTo>
                      <a:lnTo>
                        <a:pt x="651332" y="825500"/>
                      </a:lnTo>
                      <a:lnTo>
                        <a:pt x="650621" y="825500"/>
                      </a:lnTo>
                      <a:lnTo>
                        <a:pt x="651446" y="838200"/>
                      </a:lnTo>
                      <a:lnTo>
                        <a:pt x="651789" y="850900"/>
                      </a:lnTo>
                      <a:lnTo>
                        <a:pt x="651637" y="876300"/>
                      </a:lnTo>
                      <a:lnTo>
                        <a:pt x="650938" y="889000"/>
                      </a:lnTo>
                      <a:lnTo>
                        <a:pt x="656018" y="889000"/>
                      </a:lnTo>
                      <a:lnTo>
                        <a:pt x="656018" y="850900"/>
                      </a:lnTo>
                      <a:lnTo>
                        <a:pt x="692861" y="850900"/>
                      </a:lnTo>
                      <a:lnTo>
                        <a:pt x="692518" y="863600"/>
                      </a:lnTo>
                      <a:lnTo>
                        <a:pt x="692632" y="876300"/>
                      </a:lnTo>
                      <a:lnTo>
                        <a:pt x="692581" y="889000"/>
                      </a:lnTo>
                      <a:lnTo>
                        <a:pt x="696950" y="889000"/>
                      </a:lnTo>
                      <a:lnTo>
                        <a:pt x="696950" y="850900"/>
                      </a:lnTo>
                      <a:lnTo>
                        <a:pt x="696950" y="838200"/>
                      </a:lnTo>
                      <a:lnTo>
                        <a:pt x="696950" y="825500"/>
                      </a:lnTo>
                      <a:lnTo>
                        <a:pt x="697572" y="825500"/>
                      </a:lnTo>
                      <a:lnTo>
                        <a:pt x="696760" y="812800"/>
                      </a:lnTo>
                      <a:lnTo>
                        <a:pt x="696366" y="800100"/>
                      </a:lnTo>
                      <a:lnTo>
                        <a:pt x="696442" y="774700"/>
                      </a:lnTo>
                      <a:lnTo>
                        <a:pt x="697026" y="762000"/>
                      </a:lnTo>
                      <a:lnTo>
                        <a:pt x="698030" y="762000"/>
                      </a:lnTo>
                      <a:close/>
                    </a:path>
                    <a:path w="2536825" h="1689100">
                      <a:moveTo>
                        <a:pt x="709333" y="457200"/>
                      </a:moveTo>
                      <a:lnTo>
                        <a:pt x="702932" y="457200"/>
                      </a:lnTo>
                      <a:lnTo>
                        <a:pt x="701763" y="469900"/>
                      </a:lnTo>
                      <a:lnTo>
                        <a:pt x="700176" y="469900"/>
                      </a:lnTo>
                      <a:lnTo>
                        <a:pt x="694397" y="482600"/>
                      </a:lnTo>
                      <a:lnTo>
                        <a:pt x="699503" y="482600"/>
                      </a:lnTo>
                      <a:lnTo>
                        <a:pt x="702932" y="469900"/>
                      </a:lnTo>
                      <a:lnTo>
                        <a:pt x="705421" y="469900"/>
                      </a:lnTo>
                      <a:lnTo>
                        <a:pt x="709333" y="457200"/>
                      </a:lnTo>
                      <a:close/>
                    </a:path>
                    <a:path w="2536825" h="1689100">
                      <a:moveTo>
                        <a:pt x="720331" y="1092200"/>
                      </a:moveTo>
                      <a:lnTo>
                        <a:pt x="719353" y="1066800"/>
                      </a:lnTo>
                      <a:lnTo>
                        <a:pt x="718845" y="1028700"/>
                      </a:lnTo>
                      <a:lnTo>
                        <a:pt x="718921" y="990600"/>
                      </a:lnTo>
                      <a:lnTo>
                        <a:pt x="719658" y="952500"/>
                      </a:lnTo>
                      <a:lnTo>
                        <a:pt x="719112" y="952500"/>
                      </a:lnTo>
                      <a:lnTo>
                        <a:pt x="719086" y="901700"/>
                      </a:lnTo>
                      <a:lnTo>
                        <a:pt x="714806" y="901700"/>
                      </a:lnTo>
                      <a:lnTo>
                        <a:pt x="714806" y="1092200"/>
                      </a:lnTo>
                      <a:lnTo>
                        <a:pt x="720331" y="1092200"/>
                      </a:lnTo>
                      <a:close/>
                    </a:path>
                    <a:path w="2536825" h="1689100">
                      <a:moveTo>
                        <a:pt x="734504" y="1092200"/>
                      </a:moveTo>
                      <a:lnTo>
                        <a:pt x="733513" y="1066800"/>
                      </a:lnTo>
                      <a:lnTo>
                        <a:pt x="732993" y="1028700"/>
                      </a:lnTo>
                      <a:lnTo>
                        <a:pt x="733056" y="990600"/>
                      </a:lnTo>
                      <a:lnTo>
                        <a:pt x="733767" y="952500"/>
                      </a:lnTo>
                      <a:lnTo>
                        <a:pt x="728091" y="952500"/>
                      </a:lnTo>
                      <a:lnTo>
                        <a:pt x="729030" y="977900"/>
                      </a:lnTo>
                      <a:lnTo>
                        <a:pt x="729348" y="1003300"/>
                      </a:lnTo>
                      <a:lnTo>
                        <a:pt x="729411" y="1066800"/>
                      </a:lnTo>
                      <a:lnTo>
                        <a:pt x="728687" y="1092200"/>
                      </a:lnTo>
                      <a:lnTo>
                        <a:pt x="734504" y="1092200"/>
                      </a:lnTo>
                      <a:close/>
                    </a:path>
                    <a:path w="2536825" h="1689100">
                      <a:moveTo>
                        <a:pt x="748055" y="952500"/>
                      </a:moveTo>
                      <a:lnTo>
                        <a:pt x="743381" y="952500"/>
                      </a:lnTo>
                      <a:lnTo>
                        <a:pt x="743381" y="1092200"/>
                      </a:lnTo>
                      <a:lnTo>
                        <a:pt x="748055" y="1092200"/>
                      </a:lnTo>
                      <a:lnTo>
                        <a:pt x="748055" y="952500"/>
                      </a:lnTo>
                      <a:close/>
                    </a:path>
                    <a:path w="2536825" h="1689100">
                      <a:moveTo>
                        <a:pt x="752652" y="825500"/>
                      </a:moveTo>
                      <a:lnTo>
                        <a:pt x="729513" y="825500"/>
                      </a:lnTo>
                      <a:lnTo>
                        <a:pt x="729513" y="838200"/>
                      </a:lnTo>
                      <a:lnTo>
                        <a:pt x="726173" y="838200"/>
                      </a:lnTo>
                      <a:lnTo>
                        <a:pt x="726173" y="827849"/>
                      </a:lnTo>
                      <a:lnTo>
                        <a:pt x="729513" y="838200"/>
                      </a:lnTo>
                      <a:lnTo>
                        <a:pt x="729513" y="825500"/>
                      </a:lnTo>
                      <a:lnTo>
                        <a:pt x="726173" y="825500"/>
                      </a:lnTo>
                      <a:lnTo>
                        <a:pt x="726173" y="736600"/>
                      </a:lnTo>
                      <a:lnTo>
                        <a:pt x="716724" y="736600"/>
                      </a:lnTo>
                      <a:lnTo>
                        <a:pt x="716724" y="749300"/>
                      </a:lnTo>
                      <a:lnTo>
                        <a:pt x="716724" y="838200"/>
                      </a:lnTo>
                      <a:lnTo>
                        <a:pt x="712203" y="838200"/>
                      </a:lnTo>
                      <a:lnTo>
                        <a:pt x="712038" y="827849"/>
                      </a:lnTo>
                      <a:lnTo>
                        <a:pt x="711974" y="749300"/>
                      </a:lnTo>
                      <a:lnTo>
                        <a:pt x="716724" y="749300"/>
                      </a:lnTo>
                      <a:lnTo>
                        <a:pt x="716724" y="736600"/>
                      </a:lnTo>
                      <a:lnTo>
                        <a:pt x="713778" y="736600"/>
                      </a:lnTo>
                      <a:lnTo>
                        <a:pt x="713778" y="698500"/>
                      </a:lnTo>
                      <a:lnTo>
                        <a:pt x="691159" y="698500"/>
                      </a:lnTo>
                      <a:lnTo>
                        <a:pt x="691159" y="685800"/>
                      </a:lnTo>
                      <a:lnTo>
                        <a:pt x="694601" y="673100"/>
                      </a:lnTo>
                      <a:lnTo>
                        <a:pt x="698741" y="673100"/>
                      </a:lnTo>
                      <a:lnTo>
                        <a:pt x="702030" y="660400"/>
                      </a:lnTo>
                      <a:lnTo>
                        <a:pt x="691362" y="660400"/>
                      </a:lnTo>
                      <a:lnTo>
                        <a:pt x="691362" y="596900"/>
                      </a:lnTo>
                      <a:lnTo>
                        <a:pt x="689660" y="596900"/>
                      </a:lnTo>
                      <a:lnTo>
                        <a:pt x="694486" y="584200"/>
                      </a:lnTo>
                      <a:lnTo>
                        <a:pt x="693877" y="584200"/>
                      </a:lnTo>
                      <a:lnTo>
                        <a:pt x="689152" y="571601"/>
                      </a:lnTo>
                      <a:lnTo>
                        <a:pt x="689152" y="660400"/>
                      </a:lnTo>
                      <a:lnTo>
                        <a:pt x="684288" y="673100"/>
                      </a:lnTo>
                      <a:lnTo>
                        <a:pt x="682091" y="673100"/>
                      </a:lnTo>
                      <a:lnTo>
                        <a:pt x="681570" y="685800"/>
                      </a:lnTo>
                      <a:lnTo>
                        <a:pt x="681748" y="698500"/>
                      </a:lnTo>
                      <a:lnTo>
                        <a:pt x="667359" y="698500"/>
                      </a:lnTo>
                      <a:lnTo>
                        <a:pt x="668489" y="685800"/>
                      </a:lnTo>
                      <a:lnTo>
                        <a:pt x="666610" y="673100"/>
                      </a:lnTo>
                      <a:lnTo>
                        <a:pt x="661111" y="673100"/>
                      </a:lnTo>
                      <a:lnTo>
                        <a:pt x="660463" y="660400"/>
                      </a:lnTo>
                      <a:lnTo>
                        <a:pt x="667181" y="660400"/>
                      </a:lnTo>
                      <a:lnTo>
                        <a:pt x="665594" y="647700"/>
                      </a:lnTo>
                      <a:lnTo>
                        <a:pt x="666623" y="647700"/>
                      </a:lnTo>
                      <a:lnTo>
                        <a:pt x="666254" y="635000"/>
                      </a:lnTo>
                      <a:lnTo>
                        <a:pt x="666394" y="635000"/>
                      </a:lnTo>
                      <a:lnTo>
                        <a:pt x="666394" y="622300"/>
                      </a:lnTo>
                      <a:lnTo>
                        <a:pt x="668096" y="622300"/>
                      </a:lnTo>
                      <a:lnTo>
                        <a:pt x="668096" y="596900"/>
                      </a:lnTo>
                      <a:lnTo>
                        <a:pt x="679348" y="596900"/>
                      </a:lnTo>
                      <a:lnTo>
                        <a:pt x="682371" y="609600"/>
                      </a:lnTo>
                      <a:lnTo>
                        <a:pt x="681659" y="609600"/>
                      </a:lnTo>
                      <a:lnTo>
                        <a:pt x="681609" y="622300"/>
                      </a:lnTo>
                      <a:lnTo>
                        <a:pt x="681304" y="622300"/>
                      </a:lnTo>
                      <a:lnTo>
                        <a:pt x="682409" y="635000"/>
                      </a:lnTo>
                      <a:lnTo>
                        <a:pt x="681659" y="635000"/>
                      </a:lnTo>
                      <a:lnTo>
                        <a:pt x="681901" y="647700"/>
                      </a:lnTo>
                      <a:lnTo>
                        <a:pt x="681812" y="660400"/>
                      </a:lnTo>
                      <a:lnTo>
                        <a:pt x="689152" y="660400"/>
                      </a:lnTo>
                      <a:lnTo>
                        <a:pt x="689152" y="571601"/>
                      </a:lnTo>
                      <a:lnTo>
                        <a:pt x="683882" y="495300"/>
                      </a:lnTo>
                      <a:lnTo>
                        <a:pt x="688416" y="495300"/>
                      </a:lnTo>
                      <a:lnTo>
                        <a:pt x="692835" y="482600"/>
                      </a:lnTo>
                      <a:lnTo>
                        <a:pt x="679310" y="482600"/>
                      </a:lnTo>
                      <a:lnTo>
                        <a:pt x="679310" y="584200"/>
                      </a:lnTo>
                      <a:lnTo>
                        <a:pt x="670445" y="584200"/>
                      </a:lnTo>
                      <a:lnTo>
                        <a:pt x="669086" y="571500"/>
                      </a:lnTo>
                      <a:lnTo>
                        <a:pt x="669874" y="571500"/>
                      </a:lnTo>
                      <a:lnTo>
                        <a:pt x="670293" y="558800"/>
                      </a:lnTo>
                      <a:lnTo>
                        <a:pt x="671144" y="558800"/>
                      </a:lnTo>
                      <a:lnTo>
                        <a:pt x="672045" y="533400"/>
                      </a:lnTo>
                      <a:lnTo>
                        <a:pt x="673849" y="495300"/>
                      </a:lnTo>
                      <a:lnTo>
                        <a:pt x="674801" y="495300"/>
                      </a:lnTo>
                      <a:lnTo>
                        <a:pt x="679310" y="584200"/>
                      </a:lnTo>
                      <a:lnTo>
                        <a:pt x="679310" y="482600"/>
                      </a:lnTo>
                      <a:lnTo>
                        <a:pt x="657517" y="482600"/>
                      </a:lnTo>
                      <a:lnTo>
                        <a:pt x="659663" y="495300"/>
                      </a:lnTo>
                      <a:lnTo>
                        <a:pt x="664184" y="495300"/>
                      </a:lnTo>
                      <a:lnTo>
                        <a:pt x="662698" y="520700"/>
                      </a:lnTo>
                      <a:lnTo>
                        <a:pt x="662279" y="533400"/>
                      </a:lnTo>
                      <a:lnTo>
                        <a:pt x="660069" y="571500"/>
                      </a:lnTo>
                      <a:lnTo>
                        <a:pt x="659892" y="584200"/>
                      </a:lnTo>
                      <a:lnTo>
                        <a:pt x="655129" y="584200"/>
                      </a:lnTo>
                      <a:lnTo>
                        <a:pt x="660006" y="596900"/>
                      </a:lnTo>
                      <a:lnTo>
                        <a:pt x="658787" y="596900"/>
                      </a:lnTo>
                      <a:lnTo>
                        <a:pt x="658228" y="609600"/>
                      </a:lnTo>
                      <a:lnTo>
                        <a:pt x="657339" y="609600"/>
                      </a:lnTo>
                      <a:lnTo>
                        <a:pt x="657123" y="622300"/>
                      </a:lnTo>
                      <a:lnTo>
                        <a:pt x="656971" y="622300"/>
                      </a:lnTo>
                      <a:lnTo>
                        <a:pt x="656920" y="635000"/>
                      </a:lnTo>
                      <a:lnTo>
                        <a:pt x="656869" y="647700"/>
                      </a:lnTo>
                      <a:lnTo>
                        <a:pt x="656551" y="647700"/>
                      </a:lnTo>
                      <a:lnTo>
                        <a:pt x="656386" y="660400"/>
                      </a:lnTo>
                      <a:lnTo>
                        <a:pt x="651852" y="660400"/>
                      </a:lnTo>
                      <a:lnTo>
                        <a:pt x="645668" y="647700"/>
                      </a:lnTo>
                      <a:lnTo>
                        <a:pt x="644588" y="660400"/>
                      </a:lnTo>
                      <a:lnTo>
                        <a:pt x="657174" y="673100"/>
                      </a:lnTo>
                      <a:lnTo>
                        <a:pt x="656602" y="685800"/>
                      </a:lnTo>
                      <a:lnTo>
                        <a:pt x="657948" y="698500"/>
                      </a:lnTo>
                      <a:lnTo>
                        <a:pt x="637108" y="698500"/>
                      </a:lnTo>
                      <a:lnTo>
                        <a:pt x="637108" y="749300"/>
                      </a:lnTo>
                      <a:lnTo>
                        <a:pt x="637108" y="838200"/>
                      </a:lnTo>
                      <a:lnTo>
                        <a:pt x="632739" y="838200"/>
                      </a:lnTo>
                      <a:lnTo>
                        <a:pt x="632739" y="749300"/>
                      </a:lnTo>
                      <a:lnTo>
                        <a:pt x="637108" y="749300"/>
                      </a:lnTo>
                      <a:lnTo>
                        <a:pt x="637108" y="698500"/>
                      </a:lnTo>
                      <a:lnTo>
                        <a:pt x="635774" y="698500"/>
                      </a:lnTo>
                      <a:lnTo>
                        <a:pt x="635152" y="711200"/>
                      </a:lnTo>
                      <a:lnTo>
                        <a:pt x="634250" y="711200"/>
                      </a:lnTo>
                      <a:lnTo>
                        <a:pt x="633933" y="723900"/>
                      </a:lnTo>
                      <a:lnTo>
                        <a:pt x="634136" y="723900"/>
                      </a:lnTo>
                      <a:lnTo>
                        <a:pt x="634072" y="736600"/>
                      </a:lnTo>
                      <a:lnTo>
                        <a:pt x="621995" y="736600"/>
                      </a:lnTo>
                      <a:lnTo>
                        <a:pt x="621652" y="749300"/>
                      </a:lnTo>
                      <a:lnTo>
                        <a:pt x="621715" y="838200"/>
                      </a:lnTo>
                      <a:lnTo>
                        <a:pt x="619899" y="838200"/>
                      </a:lnTo>
                      <a:lnTo>
                        <a:pt x="619899" y="825500"/>
                      </a:lnTo>
                      <a:lnTo>
                        <a:pt x="596519" y="825500"/>
                      </a:lnTo>
                      <a:lnTo>
                        <a:pt x="596633" y="863600"/>
                      </a:lnTo>
                      <a:lnTo>
                        <a:pt x="596366" y="876300"/>
                      </a:lnTo>
                      <a:lnTo>
                        <a:pt x="597115" y="876300"/>
                      </a:lnTo>
                      <a:lnTo>
                        <a:pt x="595896" y="889000"/>
                      </a:lnTo>
                      <a:lnTo>
                        <a:pt x="606323" y="889000"/>
                      </a:lnTo>
                      <a:lnTo>
                        <a:pt x="606323" y="838200"/>
                      </a:lnTo>
                      <a:lnTo>
                        <a:pt x="611657" y="838200"/>
                      </a:lnTo>
                      <a:lnTo>
                        <a:pt x="612660" y="850900"/>
                      </a:lnTo>
                      <a:lnTo>
                        <a:pt x="613092" y="863600"/>
                      </a:lnTo>
                      <a:lnTo>
                        <a:pt x="612952" y="876300"/>
                      </a:lnTo>
                      <a:lnTo>
                        <a:pt x="612952" y="889000"/>
                      </a:lnTo>
                      <a:lnTo>
                        <a:pt x="616978" y="889000"/>
                      </a:lnTo>
                      <a:lnTo>
                        <a:pt x="616864" y="876300"/>
                      </a:lnTo>
                      <a:lnTo>
                        <a:pt x="616864" y="863600"/>
                      </a:lnTo>
                      <a:lnTo>
                        <a:pt x="616927" y="850900"/>
                      </a:lnTo>
                      <a:lnTo>
                        <a:pt x="637057" y="850900"/>
                      </a:lnTo>
                      <a:lnTo>
                        <a:pt x="637057" y="889000"/>
                      </a:lnTo>
                      <a:lnTo>
                        <a:pt x="642518" y="889000"/>
                      </a:lnTo>
                      <a:lnTo>
                        <a:pt x="641654" y="876300"/>
                      </a:lnTo>
                      <a:lnTo>
                        <a:pt x="641286" y="863600"/>
                      </a:lnTo>
                      <a:lnTo>
                        <a:pt x="641362" y="850900"/>
                      </a:lnTo>
                      <a:lnTo>
                        <a:pt x="641438" y="838200"/>
                      </a:lnTo>
                      <a:lnTo>
                        <a:pt x="642150" y="825500"/>
                      </a:lnTo>
                      <a:lnTo>
                        <a:pt x="642429" y="825500"/>
                      </a:lnTo>
                      <a:lnTo>
                        <a:pt x="641616" y="812800"/>
                      </a:lnTo>
                      <a:lnTo>
                        <a:pt x="641223" y="800100"/>
                      </a:lnTo>
                      <a:lnTo>
                        <a:pt x="641311" y="774700"/>
                      </a:lnTo>
                      <a:lnTo>
                        <a:pt x="641946" y="762000"/>
                      </a:lnTo>
                      <a:lnTo>
                        <a:pt x="641413" y="762000"/>
                      </a:lnTo>
                      <a:lnTo>
                        <a:pt x="640232" y="749300"/>
                      </a:lnTo>
                      <a:lnTo>
                        <a:pt x="644639" y="749300"/>
                      </a:lnTo>
                      <a:lnTo>
                        <a:pt x="644817" y="736600"/>
                      </a:lnTo>
                      <a:lnTo>
                        <a:pt x="644766" y="711200"/>
                      </a:lnTo>
                      <a:lnTo>
                        <a:pt x="704799" y="711200"/>
                      </a:lnTo>
                      <a:lnTo>
                        <a:pt x="704824" y="749300"/>
                      </a:lnTo>
                      <a:lnTo>
                        <a:pt x="708342" y="749300"/>
                      </a:lnTo>
                      <a:lnTo>
                        <a:pt x="707809" y="762000"/>
                      </a:lnTo>
                      <a:lnTo>
                        <a:pt x="707097" y="762000"/>
                      </a:lnTo>
                      <a:lnTo>
                        <a:pt x="707872" y="774700"/>
                      </a:lnTo>
                      <a:lnTo>
                        <a:pt x="708240" y="787400"/>
                      </a:lnTo>
                      <a:lnTo>
                        <a:pt x="708152" y="812800"/>
                      </a:lnTo>
                      <a:lnTo>
                        <a:pt x="707555" y="825500"/>
                      </a:lnTo>
                      <a:lnTo>
                        <a:pt x="706755" y="825500"/>
                      </a:lnTo>
                      <a:lnTo>
                        <a:pt x="707745" y="838200"/>
                      </a:lnTo>
                      <a:lnTo>
                        <a:pt x="708240" y="850900"/>
                      </a:lnTo>
                      <a:lnTo>
                        <a:pt x="708164" y="876300"/>
                      </a:lnTo>
                      <a:lnTo>
                        <a:pt x="707491" y="889000"/>
                      </a:lnTo>
                      <a:lnTo>
                        <a:pt x="712050" y="889000"/>
                      </a:lnTo>
                      <a:lnTo>
                        <a:pt x="712076" y="850900"/>
                      </a:lnTo>
                      <a:lnTo>
                        <a:pt x="732383" y="850900"/>
                      </a:lnTo>
                      <a:lnTo>
                        <a:pt x="731100" y="863600"/>
                      </a:lnTo>
                      <a:lnTo>
                        <a:pt x="731558" y="876300"/>
                      </a:lnTo>
                      <a:lnTo>
                        <a:pt x="731380" y="876300"/>
                      </a:lnTo>
                      <a:lnTo>
                        <a:pt x="731380" y="889000"/>
                      </a:lnTo>
                      <a:lnTo>
                        <a:pt x="735355" y="889000"/>
                      </a:lnTo>
                      <a:lnTo>
                        <a:pt x="735266" y="850900"/>
                      </a:lnTo>
                      <a:lnTo>
                        <a:pt x="740054" y="850900"/>
                      </a:lnTo>
                      <a:lnTo>
                        <a:pt x="737857" y="838200"/>
                      </a:lnTo>
                      <a:lnTo>
                        <a:pt x="743178" y="838200"/>
                      </a:lnTo>
                      <a:lnTo>
                        <a:pt x="743648" y="850900"/>
                      </a:lnTo>
                      <a:lnTo>
                        <a:pt x="743572" y="876300"/>
                      </a:lnTo>
                      <a:lnTo>
                        <a:pt x="742899" y="889000"/>
                      </a:lnTo>
                      <a:lnTo>
                        <a:pt x="752652" y="889000"/>
                      </a:lnTo>
                      <a:lnTo>
                        <a:pt x="752652" y="825500"/>
                      </a:lnTo>
                      <a:close/>
                    </a:path>
                    <a:path w="2536825" h="1689100">
                      <a:moveTo>
                        <a:pt x="762063" y="1130300"/>
                      </a:moveTo>
                      <a:lnTo>
                        <a:pt x="756729" y="1130300"/>
                      </a:lnTo>
                      <a:lnTo>
                        <a:pt x="757186" y="1143000"/>
                      </a:lnTo>
                      <a:lnTo>
                        <a:pt x="757529" y="1193800"/>
                      </a:lnTo>
                      <a:lnTo>
                        <a:pt x="757643" y="1219200"/>
                      </a:lnTo>
                      <a:lnTo>
                        <a:pt x="757758" y="1435100"/>
                      </a:lnTo>
                      <a:lnTo>
                        <a:pt x="757656" y="1460500"/>
                      </a:lnTo>
                      <a:lnTo>
                        <a:pt x="757440" y="1498600"/>
                      </a:lnTo>
                      <a:lnTo>
                        <a:pt x="757008" y="1511300"/>
                      </a:lnTo>
                      <a:lnTo>
                        <a:pt x="762063" y="1511300"/>
                      </a:lnTo>
                      <a:lnTo>
                        <a:pt x="762063" y="1130300"/>
                      </a:lnTo>
                      <a:close/>
                    </a:path>
                    <a:path w="2536825" h="1689100">
                      <a:moveTo>
                        <a:pt x="805205" y="1066800"/>
                      </a:moveTo>
                      <a:lnTo>
                        <a:pt x="799693" y="1054100"/>
                      </a:lnTo>
                      <a:lnTo>
                        <a:pt x="800430" y="1054100"/>
                      </a:lnTo>
                      <a:lnTo>
                        <a:pt x="799566" y="1041400"/>
                      </a:lnTo>
                      <a:lnTo>
                        <a:pt x="796950" y="1028700"/>
                      </a:lnTo>
                      <a:lnTo>
                        <a:pt x="792556" y="1028700"/>
                      </a:lnTo>
                      <a:lnTo>
                        <a:pt x="794766" y="1041400"/>
                      </a:lnTo>
                      <a:lnTo>
                        <a:pt x="796442" y="1041400"/>
                      </a:lnTo>
                      <a:lnTo>
                        <a:pt x="796531" y="1054100"/>
                      </a:lnTo>
                      <a:lnTo>
                        <a:pt x="788568" y="1054100"/>
                      </a:lnTo>
                      <a:lnTo>
                        <a:pt x="787996" y="1041400"/>
                      </a:lnTo>
                      <a:lnTo>
                        <a:pt x="789673" y="1041400"/>
                      </a:lnTo>
                      <a:lnTo>
                        <a:pt x="792556" y="1028700"/>
                      </a:lnTo>
                      <a:lnTo>
                        <a:pt x="787577" y="1028700"/>
                      </a:lnTo>
                      <a:lnTo>
                        <a:pt x="785088" y="1041400"/>
                      </a:lnTo>
                      <a:lnTo>
                        <a:pt x="784225" y="1054100"/>
                      </a:lnTo>
                      <a:lnTo>
                        <a:pt x="778979" y="1066800"/>
                      </a:lnTo>
                      <a:lnTo>
                        <a:pt x="778979" y="1079500"/>
                      </a:lnTo>
                      <a:lnTo>
                        <a:pt x="782751" y="1079500"/>
                      </a:lnTo>
                      <a:lnTo>
                        <a:pt x="783310" y="1066800"/>
                      </a:lnTo>
                      <a:lnTo>
                        <a:pt x="801662" y="1066800"/>
                      </a:lnTo>
                      <a:lnTo>
                        <a:pt x="801662" y="1079500"/>
                      </a:lnTo>
                      <a:lnTo>
                        <a:pt x="805205" y="1079500"/>
                      </a:lnTo>
                      <a:lnTo>
                        <a:pt x="805205" y="1066800"/>
                      </a:lnTo>
                      <a:close/>
                    </a:path>
                    <a:path w="2536825" h="1689100">
                      <a:moveTo>
                        <a:pt x="1018362" y="279400"/>
                      </a:moveTo>
                      <a:lnTo>
                        <a:pt x="1017511" y="266700"/>
                      </a:lnTo>
                      <a:lnTo>
                        <a:pt x="1013396" y="266700"/>
                      </a:lnTo>
                      <a:lnTo>
                        <a:pt x="1011275" y="279400"/>
                      </a:lnTo>
                      <a:lnTo>
                        <a:pt x="1018362" y="279400"/>
                      </a:lnTo>
                      <a:close/>
                    </a:path>
                    <a:path w="2536825" h="1689100">
                      <a:moveTo>
                        <a:pt x="1022273" y="101600"/>
                      </a:moveTo>
                      <a:lnTo>
                        <a:pt x="1018387" y="101600"/>
                      </a:lnTo>
                      <a:lnTo>
                        <a:pt x="1018387" y="114300"/>
                      </a:lnTo>
                      <a:lnTo>
                        <a:pt x="1022273" y="114300"/>
                      </a:lnTo>
                      <a:lnTo>
                        <a:pt x="1022273" y="101600"/>
                      </a:lnTo>
                      <a:close/>
                    </a:path>
                    <a:path w="2536825" h="1689100">
                      <a:moveTo>
                        <a:pt x="1042568" y="177800"/>
                      </a:moveTo>
                      <a:lnTo>
                        <a:pt x="1034351" y="177800"/>
                      </a:lnTo>
                      <a:lnTo>
                        <a:pt x="1034351" y="114300"/>
                      </a:lnTo>
                      <a:lnTo>
                        <a:pt x="1041209" y="114300"/>
                      </a:lnTo>
                      <a:lnTo>
                        <a:pt x="1040765" y="101600"/>
                      </a:lnTo>
                      <a:lnTo>
                        <a:pt x="1034186" y="101600"/>
                      </a:lnTo>
                      <a:lnTo>
                        <a:pt x="1034186" y="12700"/>
                      </a:lnTo>
                      <a:lnTo>
                        <a:pt x="1034326" y="12700"/>
                      </a:lnTo>
                      <a:lnTo>
                        <a:pt x="1033665" y="0"/>
                      </a:lnTo>
                      <a:lnTo>
                        <a:pt x="1030947" y="0"/>
                      </a:lnTo>
                      <a:lnTo>
                        <a:pt x="1024915" y="12700"/>
                      </a:lnTo>
                      <a:lnTo>
                        <a:pt x="1024915" y="101600"/>
                      </a:lnTo>
                      <a:lnTo>
                        <a:pt x="1027264" y="101600"/>
                      </a:lnTo>
                      <a:lnTo>
                        <a:pt x="1022299" y="114300"/>
                      </a:lnTo>
                      <a:lnTo>
                        <a:pt x="1024661" y="114300"/>
                      </a:lnTo>
                      <a:lnTo>
                        <a:pt x="1024661" y="177800"/>
                      </a:lnTo>
                      <a:lnTo>
                        <a:pt x="1016406" y="177800"/>
                      </a:lnTo>
                      <a:lnTo>
                        <a:pt x="1015695" y="190500"/>
                      </a:lnTo>
                      <a:lnTo>
                        <a:pt x="1024204" y="190500"/>
                      </a:lnTo>
                      <a:lnTo>
                        <a:pt x="1024877" y="215900"/>
                      </a:lnTo>
                      <a:lnTo>
                        <a:pt x="1024991" y="228600"/>
                      </a:lnTo>
                      <a:lnTo>
                        <a:pt x="1024597" y="254000"/>
                      </a:lnTo>
                      <a:lnTo>
                        <a:pt x="1023772" y="266700"/>
                      </a:lnTo>
                      <a:lnTo>
                        <a:pt x="1034656" y="266700"/>
                      </a:lnTo>
                      <a:lnTo>
                        <a:pt x="1034656" y="190500"/>
                      </a:lnTo>
                      <a:lnTo>
                        <a:pt x="1042568" y="190500"/>
                      </a:lnTo>
                      <a:lnTo>
                        <a:pt x="1042568" y="177800"/>
                      </a:lnTo>
                      <a:close/>
                    </a:path>
                    <a:path w="2536825" h="1689100">
                      <a:moveTo>
                        <a:pt x="1045768" y="266700"/>
                      </a:moveTo>
                      <a:lnTo>
                        <a:pt x="1041692" y="266700"/>
                      </a:lnTo>
                      <a:lnTo>
                        <a:pt x="1040930" y="279400"/>
                      </a:lnTo>
                      <a:lnTo>
                        <a:pt x="1045768" y="279400"/>
                      </a:lnTo>
                      <a:lnTo>
                        <a:pt x="1045768" y="266700"/>
                      </a:lnTo>
                      <a:close/>
                    </a:path>
                    <a:path w="2536825" h="1689100">
                      <a:moveTo>
                        <a:pt x="1069213" y="1320800"/>
                      </a:moveTo>
                      <a:lnTo>
                        <a:pt x="1063802" y="1320800"/>
                      </a:lnTo>
                      <a:lnTo>
                        <a:pt x="1067523" y="1333500"/>
                      </a:lnTo>
                      <a:lnTo>
                        <a:pt x="1069213" y="1320800"/>
                      </a:lnTo>
                      <a:close/>
                    </a:path>
                    <a:path w="2536825" h="1689100">
                      <a:moveTo>
                        <a:pt x="1074775" y="571500"/>
                      </a:moveTo>
                      <a:lnTo>
                        <a:pt x="1065568" y="571500"/>
                      </a:lnTo>
                      <a:lnTo>
                        <a:pt x="1065568" y="609600"/>
                      </a:lnTo>
                      <a:lnTo>
                        <a:pt x="1065530" y="622300"/>
                      </a:lnTo>
                      <a:lnTo>
                        <a:pt x="1065199" y="622300"/>
                      </a:lnTo>
                      <a:lnTo>
                        <a:pt x="1065199" y="647700"/>
                      </a:lnTo>
                      <a:lnTo>
                        <a:pt x="1056665" y="659955"/>
                      </a:lnTo>
                      <a:lnTo>
                        <a:pt x="1056665" y="698500"/>
                      </a:lnTo>
                      <a:lnTo>
                        <a:pt x="1045629" y="698500"/>
                      </a:lnTo>
                      <a:lnTo>
                        <a:pt x="1039456" y="711200"/>
                      </a:lnTo>
                      <a:lnTo>
                        <a:pt x="1041234" y="711200"/>
                      </a:lnTo>
                      <a:lnTo>
                        <a:pt x="1041234" y="863600"/>
                      </a:lnTo>
                      <a:lnTo>
                        <a:pt x="1042492" y="863600"/>
                      </a:lnTo>
                      <a:lnTo>
                        <a:pt x="1049540" y="876300"/>
                      </a:lnTo>
                      <a:lnTo>
                        <a:pt x="1041336" y="876300"/>
                      </a:lnTo>
                      <a:lnTo>
                        <a:pt x="1040930" y="889000"/>
                      </a:lnTo>
                      <a:lnTo>
                        <a:pt x="1040752" y="889000"/>
                      </a:lnTo>
                      <a:lnTo>
                        <a:pt x="1040904" y="901700"/>
                      </a:lnTo>
                      <a:lnTo>
                        <a:pt x="1040701" y="901700"/>
                      </a:lnTo>
                      <a:lnTo>
                        <a:pt x="1041349" y="914400"/>
                      </a:lnTo>
                      <a:lnTo>
                        <a:pt x="1018425" y="914400"/>
                      </a:lnTo>
                      <a:lnTo>
                        <a:pt x="1018425" y="889000"/>
                      </a:lnTo>
                      <a:lnTo>
                        <a:pt x="1018654" y="876300"/>
                      </a:lnTo>
                      <a:lnTo>
                        <a:pt x="1010793" y="876300"/>
                      </a:lnTo>
                      <a:lnTo>
                        <a:pt x="1016431" y="863600"/>
                      </a:lnTo>
                      <a:lnTo>
                        <a:pt x="1018159" y="863600"/>
                      </a:lnTo>
                      <a:lnTo>
                        <a:pt x="1018159" y="711200"/>
                      </a:lnTo>
                      <a:lnTo>
                        <a:pt x="1019302" y="711200"/>
                      </a:lnTo>
                      <a:lnTo>
                        <a:pt x="1016431" y="698500"/>
                      </a:lnTo>
                      <a:lnTo>
                        <a:pt x="1002690" y="698500"/>
                      </a:lnTo>
                      <a:lnTo>
                        <a:pt x="1009319" y="685800"/>
                      </a:lnTo>
                      <a:lnTo>
                        <a:pt x="1056208" y="685800"/>
                      </a:lnTo>
                      <a:lnTo>
                        <a:pt x="1056665" y="698500"/>
                      </a:lnTo>
                      <a:lnTo>
                        <a:pt x="1056665" y="659955"/>
                      </a:lnTo>
                      <a:lnTo>
                        <a:pt x="1056347" y="660400"/>
                      </a:lnTo>
                      <a:lnTo>
                        <a:pt x="1003096" y="660400"/>
                      </a:lnTo>
                      <a:lnTo>
                        <a:pt x="994321" y="647700"/>
                      </a:lnTo>
                      <a:lnTo>
                        <a:pt x="1065199" y="647700"/>
                      </a:lnTo>
                      <a:lnTo>
                        <a:pt x="1065199" y="622300"/>
                      </a:lnTo>
                      <a:lnTo>
                        <a:pt x="1065187" y="635000"/>
                      </a:lnTo>
                      <a:lnTo>
                        <a:pt x="994244" y="635000"/>
                      </a:lnTo>
                      <a:lnTo>
                        <a:pt x="994321" y="622300"/>
                      </a:lnTo>
                      <a:lnTo>
                        <a:pt x="994321" y="609600"/>
                      </a:lnTo>
                      <a:lnTo>
                        <a:pt x="993990" y="609600"/>
                      </a:lnTo>
                      <a:lnTo>
                        <a:pt x="993990" y="596900"/>
                      </a:lnTo>
                      <a:lnTo>
                        <a:pt x="1065136" y="596900"/>
                      </a:lnTo>
                      <a:lnTo>
                        <a:pt x="1065136" y="609600"/>
                      </a:lnTo>
                      <a:lnTo>
                        <a:pt x="1065568" y="609600"/>
                      </a:lnTo>
                      <a:lnTo>
                        <a:pt x="1065568" y="571500"/>
                      </a:lnTo>
                      <a:lnTo>
                        <a:pt x="1065199" y="571500"/>
                      </a:lnTo>
                      <a:lnTo>
                        <a:pt x="1065199" y="584200"/>
                      </a:lnTo>
                      <a:lnTo>
                        <a:pt x="1055103" y="584200"/>
                      </a:lnTo>
                      <a:lnTo>
                        <a:pt x="1045489" y="584200"/>
                      </a:lnTo>
                      <a:lnTo>
                        <a:pt x="1013942" y="584200"/>
                      </a:lnTo>
                      <a:lnTo>
                        <a:pt x="1001014" y="584200"/>
                      </a:lnTo>
                      <a:lnTo>
                        <a:pt x="1009243" y="571500"/>
                      </a:lnTo>
                      <a:lnTo>
                        <a:pt x="1013942" y="584200"/>
                      </a:lnTo>
                      <a:lnTo>
                        <a:pt x="1021765" y="571500"/>
                      </a:lnTo>
                      <a:lnTo>
                        <a:pt x="1013206" y="571500"/>
                      </a:lnTo>
                      <a:lnTo>
                        <a:pt x="1018641" y="558800"/>
                      </a:lnTo>
                      <a:lnTo>
                        <a:pt x="1018171" y="558800"/>
                      </a:lnTo>
                      <a:lnTo>
                        <a:pt x="1018273" y="508000"/>
                      </a:lnTo>
                      <a:lnTo>
                        <a:pt x="1018984" y="508000"/>
                      </a:lnTo>
                      <a:lnTo>
                        <a:pt x="1012240" y="495300"/>
                      </a:lnTo>
                      <a:lnTo>
                        <a:pt x="1045743" y="495300"/>
                      </a:lnTo>
                      <a:lnTo>
                        <a:pt x="1041946" y="508000"/>
                      </a:lnTo>
                      <a:lnTo>
                        <a:pt x="1041133" y="508000"/>
                      </a:lnTo>
                      <a:lnTo>
                        <a:pt x="1041234" y="558800"/>
                      </a:lnTo>
                      <a:lnTo>
                        <a:pt x="1043571" y="558800"/>
                      </a:lnTo>
                      <a:lnTo>
                        <a:pt x="1045972" y="571500"/>
                      </a:lnTo>
                      <a:lnTo>
                        <a:pt x="1040079" y="571500"/>
                      </a:lnTo>
                      <a:lnTo>
                        <a:pt x="1045489" y="584200"/>
                      </a:lnTo>
                      <a:lnTo>
                        <a:pt x="1048156" y="571500"/>
                      </a:lnTo>
                      <a:lnTo>
                        <a:pt x="1055103" y="584200"/>
                      </a:lnTo>
                      <a:lnTo>
                        <a:pt x="1060030" y="571500"/>
                      </a:lnTo>
                      <a:lnTo>
                        <a:pt x="1059040" y="571500"/>
                      </a:lnTo>
                      <a:lnTo>
                        <a:pt x="1060323" y="558800"/>
                      </a:lnTo>
                      <a:lnTo>
                        <a:pt x="1051890" y="558800"/>
                      </a:lnTo>
                      <a:lnTo>
                        <a:pt x="1051890" y="508000"/>
                      </a:lnTo>
                      <a:lnTo>
                        <a:pt x="1057617" y="495300"/>
                      </a:lnTo>
                      <a:lnTo>
                        <a:pt x="1058875" y="495300"/>
                      </a:lnTo>
                      <a:lnTo>
                        <a:pt x="1054925" y="482600"/>
                      </a:lnTo>
                      <a:lnTo>
                        <a:pt x="1044498" y="482600"/>
                      </a:lnTo>
                      <a:lnTo>
                        <a:pt x="1044498" y="381000"/>
                      </a:lnTo>
                      <a:lnTo>
                        <a:pt x="1044498" y="368300"/>
                      </a:lnTo>
                      <a:lnTo>
                        <a:pt x="1035088" y="368300"/>
                      </a:lnTo>
                      <a:lnTo>
                        <a:pt x="1035088" y="381000"/>
                      </a:lnTo>
                      <a:lnTo>
                        <a:pt x="1035088" y="482600"/>
                      </a:lnTo>
                      <a:lnTo>
                        <a:pt x="1025220" y="482600"/>
                      </a:lnTo>
                      <a:lnTo>
                        <a:pt x="1024216" y="469900"/>
                      </a:lnTo>
                      <a:lnTo>
                        <a:pt x="1023721" y="431800"/>
                      </a:lnTo>
                      <a:lnTo>
                        <a:pt x="1023797" y="406400"/>
                      </a:lnTo>
                      <a:lnTo>
                        <a:pt x="1024521" y="381000"/>
                      </a:lnTo>
                      <a:lnTo>
                        <a:pt x="1035088" y="381000"/>
                      </a:lnTo>
                      <a:lnTo>
                        <a:pt x="1035088" y="368300"/>
                      </a:lnTo>
                      <a:lnTo>
                        <a:pt x="1034580" y="368300"/>
                      </a:lnTo>
                      <a:lnTo>
                        <a:pt x="1033868" y="342900"/>
                      </a:lnTo>
                      <a:lnTo>
                        <a:pt x="1033830" y="317500"/>
                      </a:lnTo>
                      <a:lnTo>
                        <a:pt x="1034402" y="292100"/>
                      </a:lnTo>
                      <a:lnTo>
                        <a:pt x="1035456" y="279400"/>
                      </a:lnTo>
                      <a:lnTo>
                        <a:pt x="1024483" y="279400"/>
                      </a:lnTo>
                      <a:lnTo>
                        <a:pt x="1024483" y="368300"/>
                      </a:lnTo>
                      <a:lnTo>
                        <a:pt x="1014374" y="368300"/>
                      </a:lnTo>
                      <a:lnTo>
                        <a:pt x="1014336" y="482600"/>
                      </a:lnTo>
                      <a:lnTo>
                        <a:pt x="1004443" y="482600"/>
                      </a:lnTo>
                      <a:lnTo>
                        <a:pt x="1000531" y="495300"/>
                      </a:lnTo>
                      <a:lnTo>
                        <a:pt x="1001128" y="495300"/>
                      </a:lnTo>
                      <a:lnTo>
                        <a:pt x="1006995" y="508000"/>
                      </a:lnTo>
                      <a:lnTo>
                        <a:pt x="1006995" y="558800"/>
                      </a:lnTo>
                      <a:lnTo>
                        <a:pt x="998639" y="558800"/>
                      </a:lnTo>
                      <a:lnTo>
                        <a:pt x="999934" y="571500"/>
                      </a:lnTo>
                      <a:lnTo>
                        <a:pt x="984516" y="571500"/>
                      </a:lnTo>
                      <a:lnTo>
                        <a:pt x="984440" y="660400"/>
                      </a:lnTo>
                      <a:lnTo>
                        <a:pt x="993241" y="660400"/>
                      </a:lnTo>
                      <a:lnTo>
                        <a:pt x="993241" y="698500"/>
                      </a:lnTo>
                      <a:lnTo>
                        <a:pt x="1006944" y="711200"/>
                      </a:lnTo>
                      <a:lnTo>
                        <a:pt x="1006944" y="863600"/>
                      </a:lnTo>
                      <a:lnTo>
                        <a:pt x="998664" y="863600"/>
                      </a:lnTo>
                      <a:lnTo>
                        <a:pt x="998664" y="889000"/>
                      </a:lnTo>
                      <a:lnTo>
                        <a:pt x="1007173" y="889000"/>
                      </a:lnTo>
                      <a:lnTo>
                        <a:pt x="1007173" y="901700"/>
                      </a:lnTo>
                      <a:lnTo>
                        <a:pt x="1007110" y="914400"/>
                      </a:lnTo>
                      <a:lnTo>
                        <a:pt x="1001179" y="914400"/>
                      </a:lnTo>
                      <a:lnTo>
                        <a:pt x="1006919" y="927100"/>
                      </a:lnTo>
                      <a:lnTo>
                        <a:pt x="1052525" y="927100"/>
                      </a:lnTo>
                      <a:lnTo>
                        <a:pt x="1054138" y="914400"/>
                      </a:lnTo>
                      <a:lnTo>
                        <a:pt x="1051890" y="914400"/>
                      </a:lnTo>
                      <a:lnTo>
                        <a:pt x="1051890" y="901700"/>
                      </a:lnTo>
                      <a:lnTo>
                        <a:pt x="1052042" y="901700"/>
                      </a:lnTo>
                      <a:lnTo>
                        <a:pt x="1052042" y="889000"/>
                      </a:lnTo>
                      <a:lnTo>
                        <a:pt x="1060488" y="889000"/>
                      </a:lnTo>
                      <a:lnTo>
                        <a:pt x="1060488" y="863600"/>
                      </a:lnTo>
                      <a:lnTo>
                        <a:pt x="1052004" y="863600"/>
                      </a:lnTo>
                      <a:lnTo>
                        <a:pt x="1052004" y="711200"/>
                      </a:lnTo>
                      <a:lnTo>
                        <a:pt x="1066050" y="698500"/>
                      </a:lnTo>
                      <a:lnTo>
                        <a:pt x="1066050" y="685800"/>
                      </a:lnTo>
                      <a:lnTo>
                        <a:pt x="1066050" y="660400"/>
                      </a:lnTo>
                      <a:lnTo>
                        <a:pt x="1074775" y="660400"/>
                      </a:lnTo>
                      <a:lnTo>
                        <a:pt x="1074775" y="647700"/>
                      </a:lnTo>
                      <a:lnTo>
                        <a:pt x="1074775" y="635000"/>
                      </a:lnTo>
                      <a:lnTo>
                        <a:pt x="1074775" y="596900"/>
                      </a:lnTo>
                      <a:lnTo>
                        <a:pt x="1074775" y="584200"/>
                      </a:lnTo>
                      <a:lnTo>
                        <a:pt x="1074775" y="571500"/>
                      </a:lnTo>
                      <a:close/>
                    </a:path>
                    <a:path w="2536825" h="1689100">
                      <a:moveTo>
                        <a:pt x="1260843" y="1181100"/>
                      </a:moveTo>
                      <a:lnTo>
                        <a:pt x="1245819" y="1181100"/>
                      </a:lnTo>
                      <a:lnTo>
                        <a:pt x="1235303" y="1193800"/>
                      </a:lnTo>
                      <a:lnTo>
                        <a:pt x="1234478" y="1206500"/>
                      </a:lnTo>
                      <a:lnTo>
                        <a:pt x="1233335" y="1206500"/>
                      </a:lnTo>
                      <a:lnTo>
                        <a:pt x="1233144" y="1219200"/>
                      </a:lnTo>
                      <a:lnTo>
                        <a:pt x="1235722" y="1219200"/>
                      </a:lnTo>
                      <a:lnTo>
                        <a:pt x="1239405" y="1231900"/>
                      </a:lnTo>
                      <a:lnTo>
                        <a:pt x="1247990" y="1231900"/>
                      </a:lnTo>
                      <a:lnTo>
                        <a:pt x="1240980" y="1219200"/>
                      </a:lnTo>
                      <a:lnTo>
                        <a:pt x="1236230" y="1206500"/>
                      </a:lnTo>
                      <a:lnTo>
                        <a:pt x="1240116" y="1193800"/>
                      </a:lnTo>
                      <a:lnTo>
                        <a:pt x="1252499" y="1193800"/>
                      </a:lnTo>
                      <a:lnTo>
                        <a:pt x="1260843" y="1181100"/>
                      </a:lnTo>
                      <a:close/>
                    </a:path>
                    <a:path w="2536825" h="1689100">
                      <a:moveTo>
                        <a:pt x="1286522" y="1206500"/>
                      </a:moveTo>
                      <a:lnTo>
                        <a:pt x="1285786" y="1206500"/>
                      </a:lnTo>
                      <a:lnTo>
                        <a:pt x="1283055" y="1193800"/>
                      </a:lnTo>
                      <a:lnTo>
                        <a:pt x="1272095" y="1181100"/>
                      </a:lnTo>
                      <a:lnTo>
                        <a:pt x="1260843" y="1181100"/>
                      </a:lnTo>
                      <a:lnTo>
                        <a:pt x="1268945" y="1193800"/>
                      </a:lnTo>
                      <a:lnTo>
                        <a:pt x="1275499" y="1193800"/>
                      </a:lnTo>
                      <a:lnTo>
                        <a:pt x="1280045" y="1206500"/>
                      </a:lnTo>
                      <a:lnTo>
                        <a:pt x="1282090" y="1206500"/>
                      </a:lnTo>
                      <a:lnTo>
                        <a:pt x="1280947" y="1219200"/>
                      </a:lnTo>
                      <a:lnTo>
                        <a:pt x="1276908" y="1219200"/>
                      </a:lnTo>
                      <a:lnTo>
                        <a:pt x="1270927" y="1231900"/>
                      </a:lnTo>
                      <a:lnTo>
                        <a:pt x="1280477" y="1231900"/>
                      </a:lnTo>
                      <a:lnTo>
                        <a:pt x="1285811" y="1219200"/>
                      </a:lnTo>
                      <a:lnTo>
                        <a:pt x="1286179" y="1219200"/>
                      </a:lnTo>
                      <a:lnTo>
                        <a:pt x="1286522" y="1206500"/>
                      </a:lnTo>
                      <a:close/>
                    </a:path>
                    <a:path w="2536825" h="1689100">
                      <a:moveTo>
                        <a:pt x="1348854" y="1295400"/>
                      </a:moveTo>
                      <a:lnTo>
                        <a:pt x="1331925" y="1295400"/>
                      </a:lnTo>
                      <a:lnTo>
                        <a:pt x="1329423" y="1282700"/>
                      </a:lnTo>
                      <a:lnTo>
                        <a:pt x="1327797" y="1282700"/>
                      </a:lnTo>
                      <a:lnTo>
                        <a:pt x="1326997" y="1277150"/>
                      </a:lnTo>
                      <a:lnTo>
                        <a:pt x="1326997" y="1295400"/>
                      </a:lnTo>
                      <a:lnTo>
                        <a:pt x="1319314" y="1295400"/>
                      </a:lnTo>
                      <a:lnTo>
                        <a:pt x="1319263" y="1282700"/>
                      </a:lnTo>
                      <a:lnTo>
                        <a:pt x="1321219" y="1282700"/>
                      </a:lnTo>
                      <a:lnTo>
                        <a:pt x="1323365" y="1270000"/>
                      </a:lnTo>
                      <a:lnTo>
                        <a:pt x="1326997" y="1295400"/>
                      </a:lnTo>
                      <a:lnTo>
                        <a:pt x="1326997" y="1277150"/>
                      </a:lnTo>
                      <a:lnTo>
                        <a:pt x="1325968" y="1270000"/>
                      </a:lnTo>
                      <a:lnTo>
                        <a:pt x="1322882" y="1257300"/>
                      </a:lnTo>
                      <a:lnTo>
                        <a:pt x="1319822" y="1270000"/>
                      </a:lnTo>
                      <a:lnTo>
                        <a:pt x="1317739" y="1282700"/>
                      </a:lnTo>
                      <a:lnTo>
                        <a:pt x="1316101" y="1282700"/>
                      </a:lnTo>
                      <a:lnTo>
                        <a:pt x="1314386" y="1295400"/>
                      </a:lnTo>
                      <a:lnTo>
                        <a:pt x="1310297" y="1295400"/>
                      </a:lnTo>
                      <a:lnTo>
                        <a:pt x="1310335" y="1181100"/>
                      </a:lnTo>
                      <a:lnTo>
                        <a:pt x="1310195" y="1168400"/>
                      </a:lnTo>
                      <a:lnTo>
                        <a:pt x="1300899" y="1168400"/>
                      </a:lnTo>
                      <a:lnTo>
                        <a:pt x="1300899" y="1295400"/>
                      </a:lnTo>
                      <a:lnTo>
                        <a:pt x="1294396" y="1295400"/>
                      </a:lnTo>
                      <a:lnTo>
                        <a:pt x="1294396" y="1206500"/>
                      </a:lnTo>
                      <a:lnTo>
                        <a:pt x="1294599" y="1193800"/>
                      </a:lnTo>
                      <a:lnTo>
                        <a:pt x="1297343" y="1193800"/>
                      </a:lnTo>
                      <a:lnTo>
                        <a:pt x="1298257" y="1181100"/>
                      </a:lnTo>
                      <a:lnTo>
                        <a:pt x="1300861" y="1181100"/>
                      </a:lnTo>
                      <a:lnTo>
                        <a:pt x="1300899" y="1295400"/>
                      </a:lnTo>
                      <a:lnTo>
                        <a:pt x="1300899" y="1168400"/>
                      </a:lnTo>
                      <a:lnTo>
                        <a:pt x="1290256" y="1168400"/>
                      </a:lnTo>
                      <a:lnTo>
                        <a:pt x="1290256" y="1193800"/>
                      </a:lnTo>
                      <a:lnTo>
                        <a:pt x="1290256" y="1206500"/>
                      </a:lnTo>
                      <a:lnTo>
                        <a:pt x="1290040" y="1206500"/>
                      </a:lnTo>
                      <a:lnTo>
                        <a:pt x="1290040" y="1295400"/>
                      </a:lnTo>
                      <a:lnTo>
                        <a:pt x="1229347" y="1295400"/>
                      </a:lnTo>
                      <a:lnTo>
                        <a:pt x="1229283" y="1206500"/>
                      </a:lnTo>
                      <a:lnTo>
                        <a:pt x="1229283" y="1193800"/>
                      </a:lnTo>
                      <a:lnTo>
                        <a:pt x="1233741" y="1193800"/>
                      </a:lnTo>
                      <a:lnTo>
                        <a:pt x="1238440" y="1181100"/>
                      </a:lnTo>
                      <a:lnTo>
                        <a:pt x="1245679" y="1181100"/>
                      </a:lnTo>
                      <a:lnTo>
                        <a:pt x="1246771" y="1168400"/>
                      </a:lnTo>
                      <a:lnTo>
                        <a:pt x="1246581" y="1143000"/>
                      </a:lnTo>
                      <a:lnTo>
                        <a:pt x="1246047" y="1130300"/>
                      </a:lnTo>
                      <a:lnTo>
                        <a:pt x="1256245" y="1130300"/>
                      </a:lnTo>
                      <a:lnTo>
                        <a:pt x="1253159" y="1104900"/>
                      </a:lnTo>
                      <a:lnTo>
                        <a:pt x="1266024" y="1104900"/>
                      </a:lnTo>
                      <a:lnTo>
                        <a:pt x="1263421" y="1130300"/>
                      </a:lnTo>
                      <a:lnTo>
                        <a:pt x="1272997" y="1130300"/>
                      </a:lnTo>
                      <a:lnTo>
                        <a:pt x="1272946" y="1168400"/>
                      </a:lnTo>
                      <a:lnTo>
                        <a:pt x="1290256" y="1193800"/>
                      </a:lnTo>
                      <a:lnTo>
                        <a:pt x="1290256" y="1168400"/>
                      </a:lnTo>
                      <a:lnTo>
                        <a:pt x="1287170" y="1168400"/>
                      </a:lnTo>
                      <a:lnTo>
                        <a:pt x="1285633" y="1181100"/>
                      </a:lnTo>
                      <a:lnTo>
                        <a:pt x="1284427" y="1168400"/>
                      </a:lnTo>
                      <a:lnTo>
                        <a:pt x="1282293" y="1168400"/>
                      </a:lnTo>
                      <a:lnTo>
                        <a:pt x="1282153" y="1155700"/>
                      </a:lnTo>
                      <a:lnTo>
                        <a:pt x="1281899" y="1143000"/>
                      </a:lnTo>
                      <a:lnTo>
                        <a:pt x="1281468" y="1143000"/>
                      </a:lnTo>
                      <a:lnTo>
                        <a:pt x="1288453" y="1130300"/>
                      </a:lnTo>
                      <a:lnTo>
                        <a:pt x="1289100" y="1130300"/>
                      </a:lnTo>
                      <a:lnTo>
                        <a:pt x="1286484" y="1117600"/>
                      </a:lnTo>
                      <a:lnTo>
                        <a:pt x="1279626" y="1130300"/>
                      </a:lnTo>
                      <a:lnTo>
                        <a:pt x="1275384" y="1117600"/>
                      </a:lnTo>
                      <a:lnTo>
                        <a:pt x="1272717" y="1117600"/>
                      </a:lnTo>
                      <a:lnTo>
                        <a:pt x="1276464" y="1104900"/>
                      </a:lnTo>
                      <a:lnTo>
                        <a:pt x="1281785" y="1104900"/>
                      </a:lnTo>
                      <a:lnTo>
                        <a:pt x="1280007" y="1092200"/>
                      </a:lnTo>
                      <a:lnTo>
                        <a:pt x="1240142" y="1092200"/>
                      </a:lnTo>
                      <a:lnTo>
                        <a:pt x="1237449" y="1104900"/>
                      </a:lnTo>
                      <a:lnTo>
                        <a:pt x="1240002" y="1104900"/>
                      </a:lnTo>
                      <a:lnTo>
                        <a:pt x="1244282" y="1117600"/>
                      </a:lnTo>
                      <a:lnTo>
                        <a:pt x="1231277" y="1117600"/>
                      </a:lnTo>
                      <a:lnTo>
                        <a:pt x="1229207" y="1130300"/>
                      </a:lnTo>
                      <a:lnTo>
                        <a:pt x="1230274" y="1130300"/>
                      </a:lnTo>
                      <a:lnTo>
                        <a:pt x="1236294" y="1143000"/>
                      </a:lnTo>
                      <a:lnTo>
                        <a:pt x="1237284" y="1143000"/>
                      </a:lnTo>
                      <a:lnTo>
                        <a:pt x="1236891" y="1155700"/>
                      </a:lnTo>
                      <a:lnTo>
                        <a:pt x="1237081" y="1155700"/>
                      </a:lnTo>
                      <a:lnTo>
                        <a:pt x="1237081" y="1168400"/>
                      </a:lnTo>
                      <a:lnTo>
                        <a:pt x="1235214" y="1168400"/>
                      </a:lnTo>
                      <a:lnTo>
                        <a:pt x="1231214" y="1181100"/>
                      </a:lnTo>
                      <a:lnTo>
                        <a:pt x="1230083" y="1168400"/>
                      </a:lnTo>
                      <a:lnTo>
                        <a:pt x="1226007" y="1168400"/>
                      </a:lnTo>
                      <a:lnTo>
                        <a:pt x="1226007" y="1193800"/>
                      </a:lnTo>
                      <a:lnTo>
                        <a:pt x="1225003" y="1206500"/>
                      </a:lnTo>
                      <a:lnTo>
                        <a:pt x="1225029" y="1295400"/>
                      </a:lnTo>
                      <a:lnTo>
                        <a:pt x="1218907" y="1295400"/>
                      </a:lnTo>
                      <a:lnTo>
                        <a:pt x="1218907" y="1181100"/>
                      </a:lnTo>
                      <a:lnTo>
                        <a:pt x="1221549" y="1181100"/>
                      </a:lnTo>
                      <a:lnTo>
                        <a:pt x="1221689" y="1193800"/>
                      </a:lnTo>
                      <a:lnTo>
                        <a:pt x="1226007" y="1193800"/>
                      </a:lnTo>
                      <a:lnTo>
                        <a:pt x="1226007" y="1168400"/>
                      </a:lnTo>
                      <a:lnTo>
                        <a:pt x="1208913" y="1168400"/>
                      </a:lnTo>
                      <a:lnTo>
                        <a:pt x="1208900" y="1295400"/>
                      </a:lnTo>
                      <a:lnTo>
                        <a:pt x="1200772" y="1295400"/>
                      </a:lnTo>
                      <a:lnTo>
                        <a:pt x="1197914" y="1282700"/>
                      </a:lnTo>
                      <a:lnTo>
                        <a:pt x="1196860" y="1273289"/>
                      </a:lnTo>
                      <a:lnTo>
                        <a:pt x="1196860" y="1295400"/>
                      </a:lnTo>
                      <a:lnTo>
                        <a:pt x="1188415" y="1295400"/>
                      </a:lnTo>
                      <a:lnTo>
                        <a:pt x="1190967" y="1282700"/>
                      </a:lnTo>
                      <a:lnTo>
                        <a:pt x="1192555" y="1270000"/>
                      </a:lnTo>
                      <a:lnTo>
                        <a:pt x="1194168" y="1282700"/>
                      </a:lnTo>
                      <a:lnTo>
                        <a:pt x="1195476" y="1282700"/>
                      </a:lnTo>
                      <a:lnTo>
                        <a:pt x="1196860" y="1295400"/>
                      </a:lnTo>
                      <a:lnTo>
                        <a:pt x="1196860" y="1273289"/>
                      </a:lnTo>
                      <a:lnTo>
                        <a:pt x="1196492" y="1270000"/>
                      </a:lnTo>
                      <a:lnTo>
                        <a:pt x="1194727" y="1257300"/>
                      </a:lnTo>
                      <a:lnTo>
                        <a:pt x="1191755" y="1257300"/>
                      </a:lnTo>
                      <a:lnTo>
                        <a:pt x="1189189" y="1270000"/>
                      </a:lnTo>
                      <a:lnTo>
                        <a:pt x="1187411" y="1282700"/>
                      </a:lnTo>
                      <a:lnTo>
                        <a:pt x="1185748" y="1282700"/>
                      </a:lnTo>
                      <a:lnTo>
                        <a:pt x="1183538" y="1295400"/>
                      </a:lnTo>
                      <a:lnTo>
                        <a:pt x="1169911" y="1295400"/>
                      </a:lnTo>
                      <a:lnTo>
                        <a:pt x="1171968" y="1308100"/>
                      </a:lnTo>
                      <a:lnTo>
                        <a:pt x="1176337" y="1308100"/>
                      </a:lnTo>
                      <a:lnTo>
                        <a:pt x="1179055" y="1320800"/>
                      </a:lnTo>
                      <a:lnTo>
                        <a:pt x="1180439" y="1320800"/>
                      </a:lnTo>
                      <a:lnTo>
                        <a:pt x="1180719" y="1333500"/>
                      </a:lnTo>
                      <a:lnTo>
                        <a:pt x="1180134" y="1333500"/>
                      </a:lnTo>
                      <a:lnTo>
                        <a:pt x="1156652" y="1346200"/>
                      </a:lnTo>
                      <a:lnTo>
                        <a:pt x="1182433" y="1346200"/>
                      </a:lnTo>
                      <a:lnTo>
                        <a:pt x="1182433" y="1358900"/>
                      </a:lnTo>
                      <a:lnTo>
                        <a:pt x="1164920" y="1358900"/>
                      </a:lnTo>
                      <a:lnTo>
                        <a:pt x="1164920" y="1435100"/>
                      </a:lnTo>
                      <a:lnTo>
                        <a:pt x="1164094" y="1435100"/>
                      </a:lnTo>
                      <a:lnTo>
                        <a:pt x="1164094" y="1447800"/>
                      </a:lnTo>
                      <a:lnTo>
                        <a:pt x="1164374" y="1447800"/>
                      </a:lnTo>
                      <a:lnTo>
                        <a:pt x="1164577" y="1460500"/>
                      </a:lnTo>
                      <a:lnTo>
                        <a:pt x="1164069" y="1460500"/>
                      </a:lnTo>
                      <a:lnTo>
                        <a:pt x="1164882" y="1473200"/>
                      </a:lnTo>
                      <a:lnTo>
                        <a:pt x="1164882" y="1511300"/>
                      </a:lnTo>
                      <a:lnTo>
                        <a:pt x="1163866" y="1524000"/>
                      </a:lnTo>
                      <a:lnTo>
                        <a:pt x="1164145" y="1524000"/>
                      </a:lnTo>
                      <a:lnTo>
                        <a:pt x="1164145" y="1536700"/>
                      </a:lnTo>
                      <a:lnTo>
                        <a:pt x="1164742" y="1549400"/>
                      </a:lnTo>
                      <a:lnTo>
                        <a:pt x="1164463" y="1549400"/>
                      </a:lnTo>
                      <a:lnTo>
                        <a:pt x="1164463" y="1562100"/>
                      </a:lnTo>
                      <a:lnTo>
                        <a:pt x="1164323" y="1562100"/>
                      </a:lnTo>
                      <a:lnTo>
                        <a:pt x="1164323" y="1574800"/>
                      </a:lnTo>
                      <a:lnTo>
                        <a:pt x="1164463" y="1574800"/>
                      </a:lnTo>
                      <a:lnTo>
                        <a:pt x="1164463" y="1587500"/>
                      </a:lnTo>
                      <a:lnTo>
                        <a:pt x="1164297" y="1587500"/>
                      </a:lnTo>
                      <a:lnTo>
                        <a:pt x="1164297" y="1600200"/>
                      </a:lnTo>
                      <a:lnTo>
                        <a:pt x="1156360" y="1600200"/>
                      </a:lnTo>
                      <a:lnTo>
                        <a:pt x="1156360" y="1587500"/>
                      </a:lnTo>
                      <a:lnTo>
                        <a:pt x="1156550" y="1587500"/>
                      </a:lnTo>
                      <a:lnTo>
                        <a:pt x="1156576" y="1574800"/>
                      </a:lnTo>
                      <a:lnTo>
                        <a:pt x="1156525" y="1562100"/>
                      </a:lnTo>
                      <a:lnTo>
                        <a:pt x="1156639" y="1536700"/>
                      </a:lnTo>
                      <a:lnTo>
                        <a:pt x="1156665" y="1524000"/>
                      </a:lnTo>
                      <a:lnTo>
                        <a:pt x="1156665" y="1511300"/>
                      </a:lnTo>
                      <a:lnTo>
                        <a:pt x="1164882" y="1511300"/>
                      </a:lnTo>
                      <a:lnTo>
                        <a:pt x="1164882" y="1473200"/>
                      </a:lnTo>
                      <a:lnTo>
                        <a:pt x="1164170" y="1473200"/>
                      </a:lnTo>
                      <a:lnTo>
                        <a:pt x="1164170" y="1485900"/>
                      </a:lnTo>
                      <a:lnTo>
                        <a:pt x="1156665" y="1485900"/>
                      </a:lnTo>
                      <a:lnTo>
                        <a:pt x="1156093" y="1473200"/>
                      </a:lnTo>
                      <a:lnTo>
                        <a:pt x="1156614" y="1473200"/>
                      </a:lnTo>
                      <a:lnTo>
                        <a:pt x="1156690" y="1460500"/>
                      </a:lnTo>
                      <a:lnTo>
                        <a:pt x="1156690" y="1447800"/>
                      </a:lnTo>
                      <a:lnTo>
                        <a:pt x="1156843" y="1447800"/>
                      </a:lnTo>
                      <a:lnTo>
                        <a:pt x="1156754" y="1435100"/>
                      </a:lnTo>
                      <a:lnTo>
                        <a:pt x="1156754" y="1422400"/>
                      </a:lnTo>
                      <a:lnTo>
                        <a:pt x="1156576" y="1422400"/>
                      </a:lnTo>
                      <a:lnTo>
                        <a:pt x="1156639" y="1409700"/>
                      </a:lnTo>
                      <a:lnTo>
                        <a:pt x="1156639" y="1397000"/>
                      </a:lnTo>
                      <a:lnTo>
                        <a:pt x="1164374" y="1397000"/>
                      </a:lnTo>
                      <a:lnTo>
                        <a:pt x="1164882" y="1409700"/>
                      </a:lnTo>
                      <a:lnTo>
                        <a:pt x="1164488" y="1409700"/>
                      </a:lnTo>
                      <a:lnTo>
                        <a:pt x="1164488" y="1422400"/>
                      </a:lnTo>
                      <a:lnTo>
                        <a:pt x="1164031" y="1422400"/>
                      </a:lnTo>
                      <a:lnTo>
                        <a:pt x="1164920" y="1435100"/>
                      </a:lnTo>
                      <a:lnTo>
                        <a:pt x="1164920" y="1358900"/>
                      </a:lnTo>
                      <a:lnTo>
                        <a:pt x="1135824" y="1358900"/>
                      </a:lnTo>
                      <a:lnTo>
                        <a:pt x="1129792" y="1346200"/>
                      </a:lnTo>
                      <a:lnTo>
                        <a:pt x="1124750" y="1346200"/>
                      </a:lnTo>
                      <a:lnTo>
                        <a:pt x="1128737" y="1358900"/>
                      </a:lnTo>
                      <a:lnTo>
                        <a:pt x="1061313" y="1358900"/>
                      </a:lnTo>
                      <a:lnTo>
                        <a:pt x="1061313" y="1346200"/>
                      </a:lnTo>
                      <a:lnTo>
                        <a:pt x="1117765" y="1346200"/>
                      </a:lnTo>
                      <a:lnTo>
                        <a:pt x="1080287" y="1333500"/>
                      </a:lnTo>
                      <a:lnTo>
                        <a:pt x="1067523" y="1333500"/>
                      </a:lnTo>
                      <a:lnTo>
                        <a:pt x="1061059" y="1333500"/>
                      </a:lnTo>
                      <a:lnTo>
                        <a:pt x="1063802" y="1320800"/>
                      </a:lnTo>
                      <a:lnTo>
                        <a:pt x="1060919" y="1320800"/>
                      </a:lnTo>
                      <a:lnTo>
                        <a:pt x="1060919" y="1308100"/>
                      </a:lnTo>
                      <a:lnTo>
                        <a:pt x="1061046" y="1308100"/>
                      </a:lnTo>
                      <a:lnTo>
                        <a:pt x="1060399" y="1295400"/>
                      </a:lnTo>
                      <a:lnTo>
                        <a:pt x="1059294" y="1295400"/>
                      </a:lnTo>
                      <a:lnTo>
                        <a:pt x="1059294" y="1282700"/>
                      </a:lnTo>
                      <a:lnTo>
                        <a:pt x="1072794" y="1282700"/>
                      </a:lnTo>
                      <a:lnTo>
                        <a:pt x="1073099" y="1270000"/>
                      </a:lnTo>
                      <a:lnTo>
                        <a:pt x="1071232" y="1270000"/>
                      </a:lnTo>
                      <a:lnTo>
                        <a:pt x="1070521" y="1257300"/>
                      </a:lnTo>
                      <a:lnTo>
                        <a:pt x="1062469" y="1257300"/>
                      </a:lnTo>
                      <a:lnTo>
                        <a:pt x="1062469" y="1270000"/>
                      </a:lnTo>
                      <a:lnTo>
                        <a:pt x="1048512" y="1282700"/>
                      </a:lnTo>
                      <a:lnTo>
                        <a:pt x="1049210" y="1282700"/>
                      </a:lnTo>
                      <a:lnTo>
                        <a:pt x="1050759" y="1295400"/>
                      </a:lnTo>
                      <a:lnTo>
                        <a:pt x="1049629" y="1295400"/>
                      </a:lnTo>
                      <a:lnTo>
                        <a:pt x="1049972" y="1308100"/>
                      </a:lnTo>
                      <a:lnTo>
                        <a:pt x="1050709" y="1308100"/>
                      </a:lnTo>
                      <a:lnTo>
                        <a:pt x="1049832" y="1320800"/>
                      </a:lnTo>
                      <a:lnTo>
                        <a:pt x="1040612" y="1320800"/>
                      </a:lnTo>
                      <a:lnTo>
                        <a:pt x="1040612" y="1308100"/>
                      </a:lnTo>
                      <a:lnTo>
                        <a:pt x="1033678" y="1308100"/>
                      </a:lnTo>
                      <a:lnTo>
                        <a:pt x="1038682" y="1320800"/>
                      </a:lnTo>
                      <a:lnTo>
                        <a:pt x="1021880" y="1320800"/>
                      </a:lnTo>
                      <a:lnTo>
                        <a:pt x="1023035" y="1308100"/>
                      </a:lnTo>
                      <a:lnTo>
                        <a:pt x="1018794" y="1308100"/>
                      </a:lnTo>
                      <a:lnTo>
                        <a:pt x="1018794" y="1320800"/>
                      </a:lnTo>
                      <a:lnTo>
                        <a:pt x="1008761" y="1320800"/>
                      </a:lnTo>
                      <a:lnTo>
                        <a:pt x="1009662" y="1308100"/>
                      </a:lnTo>
                      <a:lnTo>
                        <a:pt x="1009726" y="1282700"/>
                      </a:lnTo>
                      <a:lnTo>
                        <a:pt x="1011669" y="1282700"/>
                      </a:lnTo>
                      <a:lnTo>
                        <a:pt x="995972" y="1270000"/>
                      </a:lnTo>
                      <a:lnTo>
                        <a:pt x="1009942" y="1270000"/>
                      </a:lnTo>
                      <a:lnTo>
                        <a:pt x="1010970" y="1257300"/>
                      </a:lnTo>
                      <a:lnTo>
                        <a:pt x="1011212" y="1227505"/>
                      </a:lnTo>
                      <a:lnTo>
                        <a:pt x="1011402" y="1181100"/>
                      </a:lnTo>
                      <a:lnTo>
                        <a:pt x="1011593" y="1155700"/>
                      </a:lnTo>
                      <a:lnTo>
                        <a:pt x="1011847" y="1143000"/>
                      </a:lnTo>
                      <a:lnTo>
                        <a:pt x="1012329" y="1143000"/>
                      </a:lnTo>
                      <a:lnTo>
                        <a:pt x="1012913" y="1130300"/>
                      </a:lnTo>
                      <a:lnTo>
                        <a:pt x="1046543" y="1130300"/>
                      </a:lnTo>
                      <a:lnTo>
                        <a:pt x="1047711" y="1168400"/>
                      </a:lnTo>
                      <a:lnTo>
                        <a:pt x="1048118" y="1193800"/>
                      </a:lnTo>
                      <a:lnTo>
                        <a:pt x="1048169" y="1219200"/>
                      </a:lnTo>
                      <a:lnTo>
                        <a:pt x="1048283" y="1244600"/>
                      </a:lnTo>
                      <a:lnTo>
                        <a:pt x="1048385" y="1257300"/>
                      </a:lnTo>
                      <a:lnTo>
                        <a:pt x="1048435" y="1270000"/>
                      </a:lnTo>
                      <a:lnTo>
                        <a:pt x="1062469" y="1270000"/>
                      </a:lnTo>
                      <a:lnTo>
                        <a:pt x="1062469" y="1257300"/>
                      </a:lnTo>
                      <a:lnTo>
                        <a:pt x="1059472" y="1257300"/>
                      </a:lnTo>
                      <a:lnTo>
                        <a:pt x="1057998" y="1231900"/>
                      </a:lnTo>
                      <a:lnTo>
                        <a:pt x="1057198" y="1193800"/>
                      </a:lnTo>
                      <a:lnTo>
                        <a:pt x="1057059" y="1168400"/>
                      </a:lnTo>
                      <a:lnTo>
                        <a:pt x="1057097" y="1143000"/>
                      </a:lnTo>
                      <a:lnTo>
                        <a:pt x="1057224" y="1130300"/>
                      </a:lnTo>
                      <a:lnTo>
                        <a:pt x="1063574" y="1117600"/>
                      </a:lnTo>
                      <a:lnTo>
                        <a:pt x="1054366" y="1117600"/>
                      </a:lnTo>
                      <a:lnTo>
                        <a:pt x="1055585" y="1104900"/>
                      </a:lnTo>
                      <a:lnTo>
                        <a:pt x="1056068" y="1104900"/>
                      </a:lnTo>
                      <a:lnTo>
                        <a:pt x="1063320" y="1092200"/>
                      </a:lnTo>
                      <a:lnTo>
                        <a:pt x="1055408" y="1092200"/>
                      </a:lnTo>
                      <a:lnTo>
                        <a:pt x="1055293" y="1016000"/>
                      </a:lnTo>
                      <a:lnTo>
                        <a:pt x="1055077" y="1003300"/>
                      </a:lnTo>
                      <a:lnTo>
                        <a:pt x="1054823" y="1003300"/>
                      </a:lnTo>
                      <a:lnTo>
                        <a:pt x="1053973" y="990600"/>
                      </a:lnTo>
                      <a:lnTo>
                        <a:pt x="1053401" y="977900"/>
                      </a:lnTo>
                      <a:lnTo>
                        <a:pt x="1065618" y="965200"/>
                      </a:lnTo>
                      <a:lnTo>
                        <a:pt x="1065618" y="927100"/>
                      </a:lnTo>
                      <a:lnTo>
                        <a:pt x="1056576" y="927100"/>
                      </a:lnTo>
                      <a:lnTo>
                        <a:pt x="1056576" y="965200"/>
                      </a:lnTo>
                      <a:lnTo>
                        <a:pt x="1047115" y="975245"/>
                      </a:lnTo>
                      <a:lnTo>
                        <a:pt x="1047115" y="1104900"/>
                      </a:lnTo>
                      <a:lnTo>
                        <a:pt x="1046086" y="1117600"/>
                      </a:lnTo>
                      <a:lnTo>
                        <a:pt x="1013320" y="1117600"/>
                      </a:lnTo>
                      <a:lnTo>
                        <a:pt x="1013320" y="1104900"/>
                      </a:lnTo>
                      <a:lnTo>
                        <a:pt x="1047115" y="1104900"/>
                      </a:lnTo>
                      <a:lnTo>
                        <a:pt x="1047115" y="975245"/>
                      </a:lnTo>
                      <a:lnTo>
                        <a:pt x="1044613" y="977900"/>
                      </a:lnTo>
                      <a:lnTo>
                        <a:pt x="1044676" y="990600"/>
                      </a:lnTo>
                      <a:lnTo>
                        <a:pt x="1046314" y="1092200"/>
                      </a:lnTo>
                      <a:lnTo>
                        <a:pt x="1013434" y="1092200"/>
                      </a:lnTo>
                      <a:lnTo>
                        <a:pt x="1013053" y="1066800"/>
                      </a:lnTo>
                      <a:lnTo>
                        <a:pt x="1013726" y="1041400"/>
                      </a:lnTo>
                      <a:lnTo>
                        <a:pt x="1014590" y="1016000"/>
                      </a:lnTo>
                      <a:lnTo>
                        <a:pt x="1014768" y="977900"/>
                      </a:lnTo>
                      <a:lnTo>
                        <a:pt x="1014907" y="977900"/>
                      </a:lnTo>
                      <a:lnTo>
                        <a:pt x="1002804" y="965200"/>
                      </a:lnTo>
                      <a:lnTo>
                        <a:pt x="1002804" y="927100"/>
                      </a:lnTo>
                      <a:lnTo>
                        <a:pt x="993330" y="927100"/>
                      </a:lnTo>
                      <a:lnTo>
                        <a:pt x="993330" y="965200"/>
                      </a:lnTo>
                      <a:lnTo>
                        <a:pt x="995235" y="965200"/>
                      </a:lnTo>
                      <a:lnTo>
                        <a:pt x="996962" y="977900"/>
                      </a:lnTo>
                      <a:lnTo>
                        <a:pt x="1003706" y="977900"/>
                      </a:lnTo>
                      <a:lnTo>
                        <a:pt x="1006055" y="990600"/>
                      </a:lnTo>
                      <a:lnTo>
                        <a:pt x="1004785" y="990600"/>
                      </a:lnTo>
                      <a:lnTo>
                        <a:pt x="1004074" y="1003300"/>
                      </a:lnTo>
                      <a:lnTo>
                        <a:pt x="1003884" y="1016000"/>
                      </a:lnTo>
                      <a:lnTo>
                        <a:pt x="1003795" y="1092200"/>
                      </a:lnTo>
                      <a:lnTo>
                        <a:pt x="995603" y="1092200"/>
                      </a:lnTo>
                      <a:lnTo>
                        <a:pt x="1003871" y="1104900"/>
                      </a:lnTo>
                      <a:lnTo>
                        <a:pt x="1002157" y="1117600"/>
                      </a:lnTo>
                      <a:lnTo>
                        <a:pt x="995070" y="1117600"/>
                      </a:lnTo>
                      <a:lnTo>
                        <a:pt x="998321" y="1130300"/>
                      </a:lnTo>
                      <a:lnTo>
                        <a:pt x="1002157" y="1130300"/>
                      </a:lnTo>
                      <a:lnTo>
                        <a:pt x="1000302" y="1257300"/>
                      </a:lnTo>
                      <a:lnTo>
                        <a:pt x="989304" y="1257300"/>
                      </a:lnTo>
                      <a:lnTo>
                        <a:pt x="984923" y="1270000"/>
                      </a:lnTo>
                      <a:lnTo>
                        <a:pt x="986307" y="1270000"/>
                      </a:lnTo>
                      <a:lnTo>
                        <a:pt x="986104" y="1282700"/>
                      </a:lnTo>
                      <a:lnTo>
                        <a:pt x="1000048" y="1282700"/>
                      </a:lnTo>
                      <a:lnTo>
                        <a:pt x="998232" y="1308100"/>
                      </a:lnTo>
                      <a:lnTo>
                        <a:pt x="998689" y="1308100"/>
                      </a:lnTo>
                      <a:lnTo>
                        <a:pt x="998524" y="1320800"/>
                      </a:lnTo>
                      <a:lnTo>
                        <a:pt x="997978" y="1320800"/>
                      </a:lnTo>
                      <a:lnTo>
                        <a:pt x="997978" y="1346200"/>
                      </a:lnTo>
                      <a:lnTo>
                        <a:pt x="997978" y="1358900"/>
                      </a:lnTo>
                      <a:lnTo>
                        <a:pt x="948740" y="1358900"/>
                      </a:lnTo>
                      <a:lnTo>
                        <a:pt x="955319" y="1346200"/>
                      </a:lnTo>
                      <a:lnTo>
                        <a:pt x="997978" y="1346200"/>
                      </a:lnTo>
                      <a:lnTo>
                        <a:pt x="997978" y="1320800"/>
                      </a:lnTo>
                      <a:lnTo>
                        <a:pt x="989850" y="1320800"/>
                      </a:lnTo>
                      <a:lnTo>
                        <a:pt x="990981" y="1333500"/>
                      </a:lnTo>
                      <a:lnTo>
                        <a:pt x="929525" y="1333500"/>
                      </a:lnTo>
                      <a:lnTo>
                        <a:pt x="929525" y="1320800"/>
                      </a:lnTo>
                      <a:lnTo>
                        <a:pt x="926096" y="1320800"/>
                      </a:lnTo>
                      <a:lnTo>
                        <a:pt x="926249" y="1308100"/>
                      </a:lnTo>
                      <a:lnTo>
                        <a:pt x="925614" y="1308100"/>
                      </a:lnTo>
                      <a:lnTo>
                        <a:pt x="923429" y="1295400"/>
                      </a:lnTo>
                      <a:lnTo>
                        <a:pt x="920000" y="1295400"/>
                      </a:lnTo>
                      <a:lnTo>
                        <a:pt x="922362" y="1308100"/>
                      </a:lnTo>
                      <a:lnTo>
                        <a:pt x="923912" y="1308100"/>
                      </a:lnTo>
                      <a:lnTo>
                        <a:pt x="919949" y="1320800"/>
                      </a:lnTo>
                      <a:lnTo>
                        <a:pt x="925588" y="1320800"/>
                      </a:lnTo>
                      <a:lnTo>
                        <a:pt x="925588" y="1333500"/>
                      </a:lnTo>
                      <a:lnTo>
                        <a:pt x="913079" y="1333500"/>
                      </a:lnTo>
                      <a:lnTo>
                        <a:pt x="913815" y="1320800"/>
                      </a:lnTo>
                      <a:lnTo>
                        <a:pt x="919949" y="1320800"/>
                      </a:lnTo>
                      <a:lnTo>
                        <a:pt x="916622" y="1308100"/>
                      </a:lnTo>
                      <a:lnTo>
                        <a:pt x="920000" y="1295400"/>
                      </a:lnTo>
                      <a:lnTo>
                        <a:pt x="912355" y="1295400"/>
                      </a:lnTo>
                      <a:lnTo>
                        <a:pt x="913815" y="1308100"/>
                      </a:lnTo>
                      <a:lnTo>
                        <a:pt x="913320" y="1320800"/>
                      </a:lnTo>
                      <a:lnTo>
                        <a:pt x="909485" y="1320800"/>
                      </a:lnTo>
                      <a:lnTo>
                        <a:pt x="909485" y="1333500"/>
                      </a:lnTo>
                      <a:lnTo>
                        <a:pt x="901801" y="1333500"/>
                      </a:lnTo>
                      <a:lnTo>
                        <a:pt x="900125" y="1346200"/>
                      </a:lnTo>
                      <a:lnTo>
                        <a:pt x="950366" y="1346200"/>
                      </a:lnTo>
                      <a:lnTo>
                        <a:pt x="944689" y="1358900"/>
                      </a:lnTo>
                      <a:lnTo>
                        <a:pt x="924255" y="1358900"/>
                      </a:lnTo>
                      <a:lnTo>
                        <a:pt x="924255" y="1447800"/>
                      </a:lnTo>
                      <a:lnTo>
                        <a:pt x="923912" y="1447800"/>
                      </a:lnTo>
                      <a:lnTo>
                        <a:pt x="923912" y="1460500"/>
                      </a:lnTo>
                      <a:lnTo>
                        <a:pt x="923836" y="1600200"/>
                      </a:lnTo>
                      <a:lnTo>
                        <a:pt x="916012" y="1600200"/>
                      </a:lnTo>
                      <a:lnTo>
                        <a:pt x="915581" y="1587500"/>
                      </a:lnTo>
                      <a:lnTo>
                        <a:pt x="916000" y="1587500"/>
                      </a:lnTo>
                      <a:lnTo>
                        <a:pt x="916000" y="1574800"/>
                      </a:lnTo>
                      <a:lnTo>
                        <a:pt x="916139" y="1574800"/>
                      </a:lnTo>
                      <a:lnTo>
                        <a:pt x="915555" y="1562100"/>
                      </a:lnTo>
                      <a:lnTo>
                        <a:pt x="916266" y="1562100"/>
                      </a:lnTo>
                      <a:lnTo>
                        <a:pt x="916266" y="1549400"/>
                      </a:lnTo>
                      <a:lnTo>
                        <a:pt x="916012" y="1549400"/>
                      </a:lnTo>
                      <a:lnTo>
                        <a:pt x="916012" y="1536700"/>
                      </a:lnTo>
                      <a:lnTo>
                        <a:pt x="916254" y="1536700"/>
                      </a:lnTo>
                      <a:lnTo>
                        <a:pt x="916178" y="1524000"/>
                      </a:lnTo>
                      <a:lnTo>
                        <a:pt x="916178" y="1511300"/>
                      </a:lnTo>
                      <a:lnTo>
                        <a:pt x="923772" y="1511300"/>
                      </a:lnTo>
                      <a:lnTo>
                        <a:pt x="923772" y="1524000"/>
                      </a:lnTo>
                      <a:lnTo>
                        <a:pt x="923607" y="1524000"/>
                      </a:lnTo>
                      <a:lnTo>
                        <a:pt x="923607" y="1549400"/>
                      </a:lnTo>
                      <a:lnTo>
                        <a:pt x="923747" y="1549400"/>
                      </a:lnTo>
                      <a:lnTo>
                        <a:pt x="923747" y="1562100"/>
                      </a:lnTo>
                      <a:lnTo>
                        <a:pt x="923836" y="1600200"/>
                      </a:lnTo>
                      <a:lnTo>
                        <a:pt x="923836" y="1460500"/>
                      </a:lnTo>
                      <a:lnTo>
                        <a:pt x="923709" y="1460500"/>
                      </a:lnTo>
                      <a:lnTo>
                        <a:pt x="923709" y="1473200"/>
                      </a:lnTo>
                      <a:lnTo>
                        <a:pt x="923658" y="1485900"/>
                      </a:lnTo>
                      <a:lnTo>
                        <a:pt x="916178" y="1485900"/>
                      </a:lnTo>
                      <a:lnTo>
                        <a:pt x="916063" y="1473200"/>
                      </a:lnTo>
                      <a:lnTo>
                        <a:pt x="915555" y="1460500"/>
                      </a:lnTo>
                      <a:lnTo>
                        <a:pt x="916063" y="1460500"/>
                      </a:lnTo>
                      <a:lnTo>
                        <a:pt x="915974" y="1447800"/>
                      </a:lnTo>
                      <a:lnTo>
                        <a:pt x="916063" y="1435100"/>
                      </a:lnTo>
                      <a:lnTo>
                        <a:pt x="916063" y="1422400"/>
                      </a:lnTo>
                      <a:lnTo>
                        <a:pt x="915771" y="1422400"/>
                      </a:lnTo>
                      <a:lnTo>
                        <a:pt x="915771" y="1409700"/>
                      </a:lnTo>
                      <a:lnTo>
                        <a:pt x="916266" y="1409700"/>
                      </a:lnTo>
                      <a:lnTo>
                        <a:pt x="916266" y="1397000"/>
                      </a:lnTo>
                      <a:lnTo>
                        <a:pt x="923861" y="1397000"/>
                      </a:lnTo>
                      <a:lnTo>
                        <a:pt x="923861" y="1409700"/>
                      </a:lnTo>
                      <a:lnTo>
                        <a:pt x="923607" y="1409700"/>
                      </a:lnTo>
                      <a:lnTo>
                        <a:pt x="923607" y="1422400"/>
                      </a:lnTo>
                      <a:lnTo>
                        <a:pt x="923747" y="1422400"/>
                      </a:lnTo>
                      <a:lnTo>
                        <a:pt x="923747" y="1435100"/>
                      </a:lnTo>
                      <a:lnTo>
                        <a:pt x="924255" y="1447800"/>
                      </a:lnTo>
                      <a:lnTo>
                        <a:pt x="924255" y="1358900"/>
                      </a:lnTo>
                      <a:lnTo>
                        <a:pt x="895591" y="1358900"/>
                      </a:lnTo>
                      <a:lnTo>
                        <a:pt x="893978" y="1355559"/>
                      </a:lnTo>
                      <a:lnTo>
                        <a:pt x="893978" y="1562100"/>
                      </a:lnTo>
                      <a:lnTo>
                        <a:pt x="893254" y="1574800"/>
                      </a:lnTo>
                      <a:lnTo>
                        <a:pt x="885367" y="1612900"/>
                      </a:lnTo>
                      <a:lnTo>
                        <a:pt x="874331" y="1638300"/>
                      </a:lnTo>
                      <a:lnTo>
                        <a:pt x="866228" y="1638300"/>
                      </a:lnTo>
                      <a:lnTo>
                        <a:pt x="855853" y="1651000"/>
                      </a:lnTo>
                      <a:lnTo>
                        <a:pt x="854798" y="1524000"/>
                      </a:lnTo>
                      <a:lnTo>
                        <a:pt x="854405" y="1524000"/>
                      </a:lnTo>
                      <a:lnTo>
                        <a:pt x="853617" y="1511300"/>
                      </a:lnTo>
                      <a:lnTo>
                        <a:pt x="852906" y="1524000"/>
                      </a:lnTo>
                      <a:lnTo>
                        <a:pt x="851623" y="1524000"/>
                      </a:lnTo>
                      <a:lnTo>
                        <a:pt x="851623" y="1651000"/>
                      </a:lnTo>
                      <a:lnTo>
                        <a:pt x="850760" y="1649641"/>
                      </a:lnTo>
                      <a:lnTo>
                        <a:pt x="850760" y="1651000"/>
                      </a:lnTo>
                      <a:lnTo>
                        <a:pt x="840689" y="1663700"/>
                      </a:lnTo>
                      <a:lnTo>
                        <a:pt x="820305" y="1663700"/>
                      </a:lnTo>
                      <a:lnTo>
                        <a:pt x="817905" y="1638300"/>
                      </a:lnTo>
                      <a:lnTo>
                        <a:pt x="824763" y="1638300"/>
                      </a:lnTo>
                      <a:lnTo>
                        <a:pt x="832294" y="1651000"/>
                      </a:lnTo>
                      <a:lnTo>
                        <a:pt x="850760" y="1651000"/>
                      </a:lnTo>
                      <a:lnTo>
                        <a:pt x="850760" y="1649641"/>
                      </a:lnTo>
                      <a:lnTo>
                        <a:pt x="843622" y="1638300"/>
                      </a:lnTo>
                      <a:lnTo>
                        <a:pt x="831672" y="1638300"/>
                      </a:lnTo>
                      <a:lnTo>
                        <a:pt x="827163" y="1625600"/>
                      </a:lnTo>
                      <a:lnTo>
                        <a:pt x="822464" y="1612900"/>
                      </a:lnTo>
                      <a:lnTo>
                        <a:pt x="818934" y="1612900"/>
                      </a:lnTo>
                      <a:lnTo>
                        <a:pt x="816368" y="1600200"/>
                      </a:lnTo>
                      <a:lnTo>
                        <a:pt x="815695" y="1595399"/>
                      </a:lnTo>
                      <a:lnTo>
                        <a:pt x="815695" y="1663700"/>
                      </a:lnTo>
                      <a:lnTo>
                        <a:pt x="802360" y="1663700"/>
                      </a:lnTo>
                      <a:lnTo>
                        <a:pt x="804722" y="1600200"/>
                      </a:lnTo>
                      <a:lnTo>
                        <a:pt x="814158" y="1625600"/>
                      </a:lnTo>
                      <a:lnTo>
                        <a:pt x="814387" y="1625600"/>
                      </a:lnTo>
                      <a:lnTo>
                        <a:pt x="815695" y="1663700"/>
                      </a:lnTo>
                      <a:lnTo>
                        <a:pt x="815695" y="1595399"/>
                      </a:lnTo>
                      <a:lnTo>
                        <a:pt x="814590" y="1587500"/>
                      </a:lnTo>
                      <a:lnTo>
                        <a:pt x="813587" y="1587500"/>
                      </a:lnTo>
                      <a:lnTo>
                        <a:pt x="813117" y="1574800"/>
                      </a:lnTo>
                      <a:lnTo>
                        <a:pt x="813041" y="1562100"/>
                      </a:lnTo>
                      <a:lnTo>
                        <a:pt x="813244" y="1549400"/>
                      </a:lnTo>
                      <a:lnTo>
                        <a:pt x="813866" y="1549400"/>
                      </a:lnTo>
                      <a:lnTo>
                        <a:pt x="814959" y="1536700"/>
                      </a:lnTo>
                      <a:lnTo>
                        <a:pt x="820470" y="1498600"/>
                      </a:lnTo>
                      <a:lnTo>
                        <a:pt x="830592" y="1460500"/>
                      </a:lnTo>
                      <a:lnTo>
                        <a:pt x="835850" y="1435100"/>
                      </a:lnTo>
                      <a:lnTo>
                        <a:pt x="841235" y="1422400"/>
                      </a:lnTo>
                      <a:lnTo>
                        <a:pt x="852398" y="1384300"/>
                      </a:lnTo>
                      <a:lnTo>
                        <a:pt x="854887" y="1384300"/>
                      </a:lnTo>
                      <a:lnTo>
                        <a:pt x="862520" y="1409700"/>
                      </a:lnTo>
                      <a:lnTo>
                        <a:pt x="869327" y="1435100"/>
                      </a:lnTo>
                      <a:lnTo>
                        <a:pt x="875576" y="1447800"/>
                      </a:lnTo>
                      <a:lnTo>
                        <a:pt x="881189" y="1473200"/>
                      </a:lnTo>
                      <a:lnTo>
                        <a:pt x="884224" y="1485900"/>
                      </a:lnTo>
                      <a:lnTo>
                        <a:pt x="886955" y="1498600"/>
                      </a:lnTo>
                      <a:lnTo>
                        <a:pt x="889241" y="1511300"/>
                      </a:lnTo>
                      <a:lnTo>
                        <a:pt x="890943" y="1524000"/>
                      </a:lnTo>
                      <a:lnTo>
                        <a:pt x="892022" y="1536700"/>
                      </a:lnTo>
                      <a:lnTo>
                        <a:pt x="893152" y="1549400"/>
                      </a:lnTo>
                      <a:lnTo>
                        <a:pt x="893927" y="1562100"/>
                      </a:lnTo>
                      <a:lnTo>
                        <a:pt x="893978" y="1355559"/>
                      </a:lnTo>
                      <a:lnTo>
                        <a:pt x="892327" y="1352130"/>
                      </a:lnTo>
                      <a:lnTo>
                        <a:pt x="892327" y="1435100"/>
                      </a:lnTo>
                      <a:lnTo>
                        <a:pt x="892263" y="1447800"/>
                      </a:lnTo>
                      <a:lnTo>
                        <a:pt x="892048" y="1473200"/>
                      </a:lnTo>
                      <a:lnTo>
                        <a:pt x="886650" y="1460500"/>
                      </a:lnTo>
                      <a:lnTo>
                        <a:pt x="880872" y="1435100"/>
                      </a:lnTo>
                      <a:lnTo>
                        <a:pt x="874610" y="1409700"/>
                      </a:lnTo>
                      <a:lnTo>
                        <a:pt x="867791" y="1397000"/>
                      </a:lnTo>
                      <a:lnTo>
                        <a:pt x="865987" y="1384300"/>
                      </a:lnTo>
                      <a:lnTo>
                        <a:pt x="864806" y="1384300"/>
                      </a:lnTo>
                      <a:lnTo>
                        <a:pt x="864336" y="1371600"/>
                      </a:lnTo>
                      <a:lnTo>
                        <a:pt x="892314" y="1371600"/>
                      </a:lnTo>
                      <a:lnTo>
                        <a:pt x="892327" y="1435100"/>
                      </a:lnTo>
                      <a:lnTo>
                        <a:pt x="892327" y="1352130"/>
                      </a:lnTo>
                      <a:lnTo>
                        <a:pt x="889469" y="1346200"/>
                      </a:lnTo>
                      <a:lnTo>
                        <a:pt x="884593" y="1346200"/>
                      </a:lnTo>
                      <a:lnTo>
                        <a:pt x="890917" y="1358900"/>
                      </a:lnTo>
                      <a:lnTo>
                        <a:pt x="864704" y="1358900"/>
                      </a:lnTo>
                      <a:lnTo>
                        <a:pt x="864704" y="1346200"/>
                      </a:lnTo>
                      <a:lnTo>
                        <a:pt x="870229" y="1346200"/>
                      </a:lnTo>
                      <a:lnTo>
                        <a:pt x="864450" y="1333500"/>
                      </a:lnTo>
                      <a:lnTo>
                        <a:pt x="864450" y="1104900"/>
                      </a:lnTo>
                      <a:lnTo>
                        <a:pt x="874369" y="1104900"/>
                      </a:lnTo>
                      <a:lnTo>
                        <a:pt x="872274" y="1092200"/>
                      </a:lnTo>
                      <a:lnTo>
                        <a:pt x="815543" y="1092200"/>
                      </a:lnTo>
                      <a:lnTo>
                        <a:pt x="814349" y="1079500"/>
                      </a:lnTo>
                      <a:lnTo>
                        <a:pt x="811034" y="1079500"/>
                      </a:lnTo>
                      <a:lnTo>
                        <a:pt x="810780" y="1092200"/>
                      </a:lnTo>
                      <a:lnTo>
                        <a:pt x="774763" y="1092200"/>
                      </a:lnTo>
                      <a:lnTo>
                        <a:pt x="773912" y="1079500"/>
                      </a:lnTo>
                      <a:lnTo>
                        <a:pt x="769912" y="1079500"/>
                      </a:lnTo>
                      <a:lnTo>
                        <a:pt x="769454" y="1092200"/>
                      </a:lnTo>
                      <a:lnTo>
                        <a:pt x="765238" y="1092200"/>
                      </a:lnTo>
                      <a:lnTo>
                        <a:pt x="765238" y="901700"/>
                      </a:lnTo>
                      <a:lnTo>
                        <a:pt x="774217" y="889000"/>
                      </a:lnTo>
                      <a:lnTo>
                        <a:pt x="759167" y="889000"/>
                      </a:lnTo>
                      <a:lnTo>
                        <a:pt x="756437" y="901700"/>
                      </a:lnTo>
                      <a:lnTo>
                        <a:pt x="753275" y="901700"/>
                      </a:lnTo>
                      <a:lnTo>
                        <a:pt x="754176" y="914400"/>
                      </a:lnTo>
                      <a:lnTo>
                        <a:pt x="754608" y="927100"/>
                      </a:lnTo>
                      <a:lnTo>
                        <a:pt x="754507" y="939800"/>
                      </a:lnTo>
                      <a:lnTo>
                        <a:pt x="753859" y="952500"/>
                      </a:lnTo>
                      <a:lnTo>
                        <a:pt x="753376" y="952500"/>
                      </a:lnTo>
                      <a:lnTo>
                        <a:pt x="754303" y="977900"/>
                      </a:lnTo>
                      <a:lnTo>
                        <a:pt x="754634" y="1003300"/>
                      </a:lnTo>
                      <a:lnTo>
                        <a:pt x="754748" y="1066800"/>
                      </a:lnTo>
                      <a:lnTo>
                        <a:pt x="754037" y="1092200"/>
                      </a:lnTo>
                      <a:lnTo>
                        <a:pt x="753757" y="1092200"/>
                      </a:lnTo>
                      <a:lnTo>
                        <a:pt x="759307" y="1104900"/>
                      </a:lnTo>
                      <a:lnTo>
                        <a:pt x="854405" y="1104900"/>
                      </a:lnTo>
                      <a:lnTo>
                        <a:pt x="854405" y="1130300"/>
                      </a:lnTo>
                      <a:lnTo>
                        <a:pt x="854837" y="1130300"/>
                      </a:lnTo>
                      <a:lnTo>
                        <a:pt x="854887" y="1358900"/>
                      </a:lnTo>
                      <a:lnTo>
                        <a:pt x="844918" y="1371600"/>
                      </a:lnTo>
                      <a:lnTo>
                        <a:pt x="845629" y="1371600"/>
                      </a:lnTo>
                      <a:lnTo>
                        <a:pt x="843102" y="1384300"/>
                      </a:lnTo>
                      <a:lnTo>
                        <a:pt x="839101" y="1384300"/>
                      </a:lnTo>
                      <a:lnTo>
                        <a:pt x="837260" y="1397000"/>
                      </a:lnTo>
                      <a:lnTo>
                        <a:pt x="835253" y="1397000"/>
                      </a:lnTo>
                      <a:lnTo>
                        <a:pt x="833234" y="1409700"/>
                      </a:lnTo>
                      <a:lnTo>
                        <a:pt x="830453" y="1422400"/>
                      </a:lnTo>
                      <a:lnTo>
                        <a:pt x="827620" y="1422400"/>
                      </a:lnTo>
                      <a:lnTo>
                        <a:pt x="827620" y="1130300"/>
                      </a:lnTo>
                      <a:lnTo>
                        <a:pt x="823277" y="1130300"/>
                      </a:lnTo>
                      <a:lnTo>
                        <a:pt x="823201" y="1435100"/>
                      </a:lnTo>
                      <a:lnTo>
                        <a:pt x="822553" y="1447800"/>
                      </a:lnTo>
                      <a:lnTo>
                        <a:pt x="821664" y="1447800"/>
                      </a:lnTo>
                      <a:lnTo>
                        <a:pt x="818629" y="1460500"/>
                      </a:lnTo>
                      <a:lnTo>
                        <a:pt x="809739" y="1498600"/>
                      </a:lnTo>
                      <a:lnTo>
                        <a:pt x="805345" y="1536700"/>
                      </a:lnTo>
                      <a:lnTo>
                        <a:pt x="803579" y="1536700"/>
                      </a:lnTo>
                      <a:lnTo>
                        <a:pt x="802767" y="1549400"/>
                      </a:lnTo>
                      <a:lnTo>
                        <a:pt x="803656" y="1549400"/>
                      </a:lnTo>
                      <a:lnTo>
                        <a:pt x="803795" y="1562100"/>
                      </a:lnTo>
                      <a:lnTo>
                        <a:pt x="803541" y="1562100"/>
                      </a:lnTo>
                      <a:lnTo>
                        <a:pt x="803021" y="1574800"/>
                      </a:lnTo>
                      <a:lnTo>
                        <a:pt x="801547" y="1574800"/>
                      </a:lnTo>
                      <a:lnTo>
                        <a:pt x="800595" y="1600200"/>
                      </a:lnTo>
                      <a:lnTo>
                        <a:pt x="799782" y="1625600"/>
                      </a:lnTo>
                      <a:lnTo>
                        <a:pt x="798512" y="1638300"/>
                      </a:lnTo>
                      <a:lnTo>
                        <a:pt x="796213" y="1663700"/>
                      </a:lnTo>
                      <a:lnTo>
                        <a:pt x="795451" y="1663700"/>
                      </a:lnTo>
                      <a:lnTo>
                        <a:pt x="793927" y="1612900"/>
                      </a:lnTo>
                      <a:lnTo>
                        <a:pt x="793216" y="1600200"/>
                      </a:lnTo>
                      <a:lnTo>
                        <a:pt x="792416" y="1587500"/>
                      </a:lnTo>
                      <a:lnTo>
                        <a:pt x="791908" y="1587500"/>
                      </a:lnTo>
                      <a:lnTo>
                        <a:pt x="792073" y="1574800"/>
                      </a:lnTo>
                      <a:lnTo>
                        <a:pt x="792873" y="1574800"/>
                      </a:lnTo>
                      <a:lnTo>
                        <a:pt x="792060" y="1562100"/>
                      </a:lnTo>
                      <a:lnTo>
                        <a:pt x="794461" y="1562100"/>
                      </a:lnTo>
                      <a:lnTo>
                        <a:pt x="798601" y="1549400"/>
                      </a:lnTo>
                      <a:lnTo>
                        <a:pt x="802741" y="1549400"/>
                      </a:lnTo>
                      <a:lnTo>
                        <a:pt x="802741" y="1536700"/>
                      </a:lnTo>
                      <a:lnTo>
                        <a:pt x="802741" y="1130300"/>
                      </a:lnTo>
                      <a:lnTo>
                        <a:pt x="799325" y="1130300"/>
                      </a:lnTo>
                      <a:lnTo>
                        <a:pt x="799325" y="1384300"/>
                      </a:lnTo>
                      <a:lnTo>
                        <a:pt x="799160" y="1385951"/>
                      </a:lnTo>
                      <a:lnTo>
                        <a:pt x="799160" y="1422400"/>
                      </a:lnTo>
                      <a:lnTo>
                        <a:pt x="799160" y="1485900"/>
                      </a:lnTo>
                      <a:lnTo>
                        <a:pt x="786612" y="1485900"/>
                      </a:lnTo>
                      <a:lnTo>
                        <a:pt x="786574" y="1473200"/>
                      </a:lnTo>
                      <a:lnTo>
                        <a:pt x="786574" y="1460500"/>
                      </a:lnTo>
                      <a:lnTo>
                        <a:pt x="797966" y="1460500"/>
                      </a:lnTo>
                      <a:lnTo>
                        <a:pt x="797966" y="1473200"/>
                      </a:lnTo>
                      <a:lnTo>
                        <a:pt x="799160" y="1485900"/>
                      </a:lnTo>
                      <a:lnTo>
                        <a:pt x="799160" y="1422400"/>
                      </a:lnTo>
                      <a:lnTo>
                        <a:pt x="798334" y="1435100"/>
                      </a:lnTo>
                      <a:lnTo>
                        <a:pt x="797864" y="1435100"/>
                      </a:lnTo>
                      <a:lnTo>
                        <a:pt x="799084" y="1447800"/>
                      </a:lnTo>
                      <a:lnTo>
                        <a:pt x="786498" y="1447800"/>
                      </a:lnTo>
                      <a:lnTo>
                        <a:pt x="786803" y="1435100"/>
                      </a:lnTo>
                      <a:lnTo>
                        <a:pt x="786485" y="1435100"/>
                      </a:lnTo>
                      <a:lnTo>
                        <a:pt x="785723" y="1422400"/>
                      </a:lnTo>
                      <a:lnTo>
                        <a:pt x="799160" y="1422400"/>
                      </a:lnTo>
                      <a:lnTo>
                        <a:pt x="799160" y="1385951"/>
                      </a:lnTo>
                      <a:lnTo>
                        <a:pt x="798055" y="1397000"/>
                      </a:lnTo>
                      <a:lnTo>
                        <a:pt x="798106" y="1409700"/>
                      </a:lnTo>
                      <a:lnTo>
                        <a:pt x="786549" y="1409700"/>
                      </a:lnTo>
                      <a:lnTo>
                        <a:pt x="786663" y="1397000"/>
                      </a:lnTo>
                      <a:lnTo>
                        <a:pt x="785583" y="1397000"/>
                      </a:lnTo>
                      <a:lnTo>
                        <a:pt x="786752" y="1384300"/>
                      </a:lnTo>
                      <a:lnTo>
                        <a:pt x="787374" y="1384300"/>
                      </a:lnTo>
                      <a:lnTo>
                        <a:pt x="785672" y="1371600"/>
                      </a:lnTo>
                      <a:lnTo>
                        <a:pt x="786574" y="1371600"/>
                      </a:lnTo>
                      <a:lnTo>
                        <a:pt x="790257" y="1358900"/>
                      </a:lnTo>
                      <a:lnTo>
                        <a:pt x="786892" y="1358900"/>
                      </a:lnTo>
                      <a:lnTo>
                        <a:pt x="786917" y="1346200"/>
                      </a:lnTo>
                      <a:lnTo>
                        <a:pt x="786917" y="1333500"/>
                      </a:lnTo>
                      <a:lnTo>
                        <a:pt x="797915" y="1333500"/>
                      </a:lnTo>
                      <a:lnTo>
                        <a:pt x="798791" y="1346200"/>
                      </a:lnTo>
                      <a:lnTo>
                        <a:pt x="799020" y="1346200"/>
                      </a:lnTo>
                      <a:lnTo>
                        <a:pt x="798398" y="1358900"/>
                      </a:lnTo>
                      <a:lnTo>
                        <a:pt x="790257" y="1358900"/>
                      </a:lnTo>
                      <a:lnTo>
                        <a:pt x="793940" y="1371600"/>
                      </a:lnTo>
                      <a:lnTo>
                        <a:pt x="798029" y="1371600"/>
                      </a:lnTo>
                      <a:lnTo>
                        <a:pt x="798029" y="1384300"/>
                      </a:lnTo>
                      <a:lnTo>
                        <a:pt x="799325" y="1384300"/>
                      </a:lnTo>
                      <a:lnTo>
                        <a:pt x="799325" y="1130300"/>
                      </a:lnTo>
                      <a:lnTo>
                        <a:pt x="798512" y="1130300"/>
                      </a:lnTo>
                      <a:lnTo>
                        <a:pt x="798512" y="1206500"/>
                      </a:lnTo>
                      <a:lnTo>
                        <a:pt x="798195" y="1207566"/>
                      </a:lnTo>
                      <a:lnTo>
                        <a:pt x="798195" y="1295400"/>
                      </a:lnTo>
                      <a:lnTo>
                        <a:pt x="798195" y="1308100"/>
                      </a:lnTo>
                      <a:lnTo>
                        <a:pt x="798004" y="1308100"/>
                      </a:lnTo>
                      <a:lnTo>
                        <a:pt x="798004" y="1320800"/>
                      </a:lnTo>
                      <a:lnTo>
                        <a:pt x="786828" y="1320800"/>
                      </a:lnTo>
                      <a:lnTo>
                        <a:pt x="786828" y="1308100"/>
                      </a:lnTo>
                      <a:lnTo>
                        <a:pt x="787222" y="1308100"/>
                      </a:lnTo>
                      <a:lnTo>
                        <a:pt x="785583" y="1295400"/>
                      </a:lnTo>
                      <a:lnTo>
                        <a:pt x="798195" y="1295400"/>
                      </a:lnTo>
                      <a:lnTo>
                        <a:pt x="798195" y="1207566"/>
                      </a:lnTo>
                      <a:lnTo>
                        <a:pt x="798144" y="1207731"/>
                      </a:lnTo>
                      <a:lnTo>
                        <a:pt x="798144" y="1257300"/>
                      </a:lnTo>
                      <a:lnTo>
                        <a:pt x="798144" y="1270000"/>
                      </a:lnTo>
                      <a:lnTo>
                        <a:pt x="798080" y="1282700"/>
                      </a:lnTo>
                      <a:lnTo>
                        <a:pt x="786739" y="1282700"/>
                      </a:lnTo>
                      <a:lnTo>
                        <a:pt x="786739" y="1270000"/>
                      </a:lnTo>
                      <a:lnTo>
                        <a:pt x="785837" y="1270000"/>
                      </a:lnTo>
                      <a:lnTo>
                        <a:pt x="786434" y="1257300"/>
                      </a:lnTo>
                      <a:lnTo>
                        <a:pt x="798144" y="1257300"/>
                      </a:lnTo>
                      <a:lnTo>
                        <a:pt x="798144" y="1207731"/>
                      </a:lnTo>
                      <a:lnTo>
                        <a:pt x="794715" y="1219200"/>
                      </a:lnTo>
                      <a:lnTo>
                        <a:pt x="798029" y="1219200"/>
                      </a:lnTo>
                      <a:lnTo>
                        <a:pt x="798004" y="1244600"/>
                      </a:lnTo>
                      <a:lnTo>
                        <a:pt x="786853" y="1244600"/>
                      </a:lnTo>
                      <a:lnTo>
                        <a:pt x="786968" y="1231900"/>
                      </a:lnTo>
                      <a:lnTo>
                        <a:pt x="786866" y="1193800"/>
                      </a:lnTo>
                      <a:lnTo>
                        <a:pt x="786942" y="1181100"/>
                      </a:lnTo>
                      <a:lnTo>
                        <a:pt x="786942" y="1168400"/>
                      </a:lnTo>
                      <a:lnTo>
                        <a:pt x="798029" y="1168400"/>
                      </a:lnTo>
                      <a:lnTo>
                        <a:pt x="798029" y="1181100"/>
                      </a:lnTo>
                      <a:lnTo>
                        <a:pt x="797979" y="1193800"/>
                      </a:lnTo>
                      <a:lnTo>
                        <a:pt x="798144" y="1206500"/>
                      </a:lnTo>
                      <a:lnTo>
                        <a:pt x="798512" y="1206500"/>
                      </a:lnTo>
                      <a:lnTo>
                        <a:pt x="798512" y="1130300"/>
                      </a:lnTo>
                      <a:lnTo>
                        <a:pt x="798347" y="1130300"/>
                      </a:lnTo>
                      <a:lnTo>
                        <a:pt x="798347" y="1143000"/>
                      </a:lnTo>
                      <a:lnTo>
                        <a:pt x="797979" y="1143000"/>
                      </a:lnTo>
                      <a:lnTo>
                        <a:pt x="797979" y="1155700"/>
                      </a:lnTo>
                      <a:lnTo>
                        <a:pt x="786853" y="1155700"/>
                      </a:lnTo>
                      <a:lnTo>
                        <a:pt x="786917" y="1143000"/>
                      </a:lnTo>
                      <a:lnTo>
                        <a:pt x="786917" y="1130300"/>
                      </a:lnTo>
                      <a:lnTo>
                        <a:pt x="782574" y="1130300"/>
                      </a:lnTo>
                      <a:lnTo>
                        <a:pt x="782574" y="1511300"/>
                      </a:lnTo>
                      <a:lnTo>
                        <a:pt x="786980" y="1511300"/>
                      </a:lnTo>
                      <a:lnTo>
                        <a:pt x="786980" y="1498600"/>
                      </a:lnTo>
                      <a:lnTo>
                        <a:pt x="798144" y="1498600"/>
                      </a:lnTo>
                      <a:lnTo>
                        <a:pt x="798144" y="1511300"/>
                      </a:lnTo>
                      <a:lnTo>
                        <a:pt x="798195" y="1524000"/>
                      </a:lnTo>
                      <a:lnTo>
                        <a:pt x="792187" y="1524000"/>
                      </a:lnTo>
                      <a:lnTo>
                        <a:pt x="791654" y="1511300"/>
                      </a:lnTo>
                      <a:lnTo>
                        <a:pt x="787565" y="1511300"/>
                      </a:lnTo>
                      <a:lnTo>
                        <a:pt x="787565" y="1549400"/>
                      </a:lnTo>
                      <a:lnTo>
                        <a:pt x="792302" y="1549400"/>
                      </a:lnTo>
                      <a:lnTo>
                        <a:pt x="792302" y="1536700"/>
                      </a:lnTo>
                      <a:lnTo>
                        <a:pt x="798347" y="1536700"/>
                      </a:lnTo>
                      <a:lnTo>
                        <a:pt x="792302" y="1549400"/>
                      </a:lnTo>
                      <a:lnTo>
                        <a:pt x="792861" y="1549400"/>
                      </a:lnTo>
                      <a:lnTo>
                        <a:pt x="789635" y="1562100"/>
                      </a:lnTo>
                      <a:lnTo>
                        <a:pt x="787755" y="1562100"/>
                      </a:lnTo>
                      <a:lnTo>
                        <a:pt x="788225" y="1574800"/>
                      </a:lnTo>
                      <a:lnTo>
                        <a:pt x="787400" y="1574800"/>
                      </a:lnTo>
                      <a:lnTo>
                        <a:pt x="788111" y="1587500"/>
                      </a:lnTo>
                      <a:lnTo>
                        <a:pt x="789178" y="1587500"/>
                      </a:lnTo>
                      <a:lnTo>
                        <a:pt x="789635" y="1612900"/>
                      </a:lnTo>
                      <a:lnTo>
                        <a:pt x="789978" y="1638300"/>
                      </a:lnTo>
                      <a:lnTo>
                        <a:pt x="790117" y="1651000"/>
                      </a:lnTo>
                      <a:lnTo>
                        <a:pt x="791248" y="1651000"/>
                      </a:lnTo>
                      <a:lnTo>
                        <a:pt x="791400" y="1663700"/>
                      </a:lnTo>
                      <a:lnTo>
                        <a:pt x="777392" y="1663700"/>
                      </a:lnTo>
                      <a:lnTo>
                        <a:pt x="777963" y="1651000"/>
                      </a:lnTo>
                      <a:lnTo>
                        <a:pt x="779106" y="1638300"/>
                      </a:lnTo>
                      <a:lnTo>
                        <a:pt x="779373" y="1638300"/>
                      </a:lnTo>
                      <a:lnTo>
                        <a:pt x="779348" y="1625600"/>
                      </a:lnTo>
                      <a:lnTo>
                        <a:pt x="779602" y="1612900"/>
                      </a:lnTo>
                      <a:lnTo>
                        <a:pt x="780046" y="1600200"/>
                      </a:lnTo>
                      <a:lnTo>
                        <a:pt x="781558" y="1574800"/>
                      </a:lnTo>
                      <a:lnTo>
                        <a:pt x="777252" y="1574800"/>
                      </a:lnTo>
                      <a:lnTo>
                        <a:pt x="773823" y="1663700"/>
                      </a:lnTo>
                      <a:lnTo>
                        <a:pt x="749211" y="1663700"/>
                      </a:lnTo>
                      <a:lnTo>
                        <a:pt x="747979" y="1651000"/>
                      </a:lnTo>
                      <a:lnTo>
                        <a:pt x="746785" y="1625600"/>
                      </a:lnTo>
                      <a:lnTo>
                        <a:pt x="746048" y="1600200"/>
                      </a:lnTo>
                      <a:lnTo>
                        <a:pt x="746188" y="1574800"/>
                      </a:lnTo>
                      <a:lnTo>
                        <a:pt x="741387" y="1574800"/>
                      </a:lnTo>
                      <a:lnTo>
                        <a:pt x="744143" y="1663700"/>
                      </a:lnTo>
                      <a:lnTo>
                        <a:pt x="731951" y="1663700"/>
                      </a:lnTo>
                      <a:lnTo>
                        <a:pt x="731583" y="1638300"/>
                      </a:lnTo>
                      <a:lnTo>
                        <a:pt x="732447" y="1625600"/>
                      </a:lnTo>
                      <a:lnTo>
                        <a:pt x="733412" y="1600200"/>
                      </a:lnTo>
                      <a:lnTo>
                        <a:pt x="733348" y="1574800"/>
                      </a:lnTo>
                      <a:lnTo>
                        <a:pt x="729399" y="1574800"/>
                      </a:lnTo>
                      <a:lnTo>
                        <a:pt x="729462" y="1600200"/>
                      </a:lnTo>
                      <a:lnTo>
                        <a:pt x="727659" y="1638300"/>
                      </a:lnTo>
                      <a:lnTo>
                        <a:pt x="727697" y="1663700"/>
                      </a:lnTo>
                      <a:lnTo>
                        <a:pt x="705053" y="1663700"/>
                      </a:lnTo>
                      <a:lnTo>
                        <a:pt x="704113" y="1625600"/>
                      </a:lnTo>
                      <a:lnTo>
                        <a:pt x="703618" y="1612900"/>
                      </a:lnTo>
                      <a:lnTo>
                        <a:pt x="703008" y="1600200"/>
                      </a:lnTo>
                      <a:lnTo>
                        <a:pt x="702703" y="1587500"/>
                      </a:lnTo>
                      <a:lnTo>
                        <a:pt x="701205" y="1587500"/>
                      </a:lnTo>
                      <a:lnTo>
                        <a:pt x="701929" y="1574800"/>
                      </a:lnTo>
                      <a:lnTo>
                        <a:pt x="697649" y="1574800"/>
                      </a:lnTo>
                      <a:lnTo>
                        <a:pt x="698995" y="1600200"/>
                      </a:lnTo>
                      <a:lnTo>
                        <a:pt x="701192" y="1663700"/>
                      </a:lnTo>
                      <a:lnTo>
                        <a:pt x="688619" y="1663700"/>
                      </a:lnTo>
                      <a:lnTo>
                        <a:pt x="688111" y="1651000"/>
                      </a:lnTo>
                      <a:lnTo>
                        <a:pt x="688581" y="1625600"/>
                      </a:lnTo>
                      <a:lnTo>
                        <a:pt x="689775" y="1600200"/>
                      </a:lnTo>
                      <a:lnTo>
                        <a:pt x="691476" y="1574800"/>
                      </a:lnTo>
                      <a:lnTo>
                        <a:pt x="686790" y="1574800"/>
                      </a:lnTo>
                      <a:lnTo>
                        <a:pt x="683514" y="1663700"/>
                      </a:lnTo>
                      <a:lnTo>
                        <a:pt x="664667" y="1663700"/>
                      </a:lnTo>
                      <a:lnTo>
                        <a:pt x="664552" y="1651000"/>
                      </a:lnTo>
                      <a:lnTo>
                        <a:pt x="664387" y="1638300"/>
                      </a:lnTo>
                      <a:lnTo>
                        <a:pt x="664210" y="1625600"/>
                      </a:lnTo>
                      <a:lnTo>
                        <a:pt x="663867" y="1625600"/>
                      </a:lnTo>
                      <a:lnTo>
                        <a:pt x="663016" y="1600200"/>
                      </a:lnTo>
                      <a:lnTo>
                        <a:pt x="662470" y="1587500"/>
                      </a:lnTo>
                      <a:lnTo>
                        <a:pt x="662597" y="1574800"/>
                      </a:lnTo>
                      <a:lnTo>
                        <a:pt x="658672" y="1574800"/>
                      </a:lnTo>
                      <a:lnTo>
                        <a:pt x="658685" y="1587500"/>
                      </a:lnTo>
                      <a:lnTo>
                        <a:pt x="658647" y="1612900"/>
                      </a:lnTo>
                      <a:lnTo>
                        <a:pt x="659218" y="1612900"/>
                      </a:lnTo>
                      <a:lnTo>
                        <a:pt x="660082" y="1625600"/>
                      </a:lnTo>
                      <a:lnTo>
                        <a:pt x="660361" y="1638300"/>
                      </a:lnTo>
                      <a:lnTo>
                        <a:pt x="660450" y="1651000"/>
                      </a:lnTo>
                      <a:lnTo>
                        <a:pt x="660742" y="1663700"/>
                      </a:lnTo>
                      <a:lnTo>
                        <a:pt x="648081" y="1663700"/>
                      </a:lnTo>
                      <a:lnTo>
                        <a:pt x="650938" y="1574800"/>
                      </a:lnTo>
                      <a:lnTo>
                        <a:pt x="646239" y="1574800"/>
                      </a:lnTo>
                      <a:lnTo>
                        <a:pt x="646442" y="1600200"/>
                      </a:lnTo>
                      <a:lnTo>
                        <a:pt x="645591" y="1625600"/>
                      </a:lnTo>
                      <a:lnTo>
                        <a:pt x="644626" y="1638300"/>
                      </a:lnTo>
                      <a:lnTo>
                        <a:pt x="644512" y="1663700"/>
                      </a:lnTo>
                      <a:lnTo>
                        <a:pt x="621969" y="1663700"/>
                      </a:lnTo>
                      <a:lnTo>
                        <a:pt x="620433" y="1612900"/>
                      </a:lnTo>
                      <a:lnTo>
                        <a:pt x="619899" y="1587500"/>
                      </a:lnTo>
                      <a:lnTo>
                        <a:pt x="618858" y="1587500"/>
                      </a:lnTo>
                      <a:lnTo>
                        <a:pt x="618223" y="1574800"/>
                      </a:lnTo>
                      <a:lnTo>
                        <a:pt x="614578" y="1574800"/>
                      </a:lnTo>
                      <a:lnTo>
                        <a:pt x="615873" y="1600200"/>
                      </a:lnTo>
                      <a:lnTo>
                        <a:pt x="616242" y="1612900"/>
                      </a:lnTo>
                      <a:lnTo>
                        <a:pt x="616712" y="1625600"/>
                      </a:lnTo>
                      <a:lnTo>
                        <a:pt x="617143" y="1625600"/>
                      </a:lnTo>
                      <a:lnTo>
                        <a:pt x="617969" y="1651000"/>
                      </a:lnTo>
                      <a:lnTo>
                        <a:pt x="618083" y="1663700"/>
                      </a:lnTo>
                      <a:lnTo>
                        <a:pt x="605015" y="1663700"/>
                      </a:lnTo>
                      <a:lnTo>
                        <a:pt x="605586" y="1638300"/>
                      </a:lnTo>
                      <a:lnTo>
                        <a:pt x="605904" y="1625600"/>
                      </a:lnTo>
                      <a:lnTo>
                        <a:pt x="606323" y="1600200"/>
                      </a:lnTo>
                      <a:lnTo>
                        <a:pt x="606666" y="1600200"/>
                      </a:lnTo>
                      <a:lnTo>
                        <a:pt x="607199" y="1587500"/>
                      </a:lnTo>
                      <a:lnTo>
                        <a:pt x="608444" y="1574800"/>
                      </a:lnTo>
                      <a:lnTo>
                        <a:pt x="603097" y="1574800"/>
                      </a:lnTo>
                      <a:lnTo>
                        <a:pt x="605167" y="1587500"/>
                      </a:lnTo>
                      <a:lnTo>
                        <a:pt x="603173" y="1587500"/>
                      </a:lnTo>
                      <a:lnTo>
                        <a:pt x="603745" y="1600200"/>
                      </a:lnTo>
                      <a:lnTo>
                        <a:pt x="602551" y="1612900"/>
                      </a:lnTo>
                      <a:lnTo>
                        <a:pt x="601903" y="1625600"/>
                      </a:lnTo>
                      <a:lnTo>
                        <a:pt x="601980" y="1638300"/>
                      </a:lnTo>
                      <a:lnTo>
                        <a:pt x="600710" y="1663700"/>
                      </a:lnTo>
                      <a:lnTo>
                        <a:pt x="574408" y="1663700"/>
                      </a:lnTo>
                      <a:lnTo>
                        <a:pt x="574217" y="1638300"/>
                      </a:lnTo>
                      <a:lnTo>
                        <a:pt x="574065" y="1638300"/>
                      </a:lnTo>
                      <a:lnTo>
                        <a:pt x="573671" y="1625600"/>
                      </a:lnTo>
                      <a:lnTo>
                        <a:pt x="572274" y="1574800"/>
                      </a:lnTo>
                      <a:lnTo>
                        <a:pt x="568198" y="1574800"/>
                      </a:lnTo>
                      <a:lnTo>
                        <a:pt x="568388" y="1587500"/>
                      </a:lnTo>
                      <a:lnTo>
                        <a:pt x="570407" y="1663700"/>
                      </a:lnTo>
                      <a:lnTo>
                        <a:pt x="558393" y="1663700"/>
                      </a:lnTo>
                      <a:lnTo>
                        <a:pt x="558241" y="1638300"/>
                      </a:lnTo>
                      <a:lnTo>
                        <a:pt x="559117" y="1625600"/>
                      </a:lnTo>
                      <a:lnTo>
                        <a:pt x="560044" y="1600200"/>
                      </a:lnTo>
                      <a:lnTo>
                        <a:pt x="560031" y="1574800"/>
                      </a:lnTo>
                      <a:lnTo>
                        <a:pt x="560882" y="1574800"/>
                      </a:lnTo>
                      <a:lnTo>
                        <a:pt x="560349" y="1562100"/>
                      </a:lnTo>
                      <a:lnTo>
                        <a:pt x="560514" y="1562100"/>
                      </a:lnTo>
                      <a:lnTo>
                        <a:pt x="557987" y="1549400"/>
                      </a:lnTo>
                      <a:lnTo>
                        <a:pt x="560463" y="1549400"/>
                      </a:lnTo>
                      <a:lnTo>
                        <a:pt x="560463" y="1524000"/>
                      </a:lnTo>
                      <a:lnTo>
                        <a:pt x="563410" y="1511300"/>
                      </a:lnTo>
                      <a:lnTo>
                        <a:pt x="567296" y="1511300"/>
                      </a:lnTo>
                      <a:lnTo>
                        <a:pt x="567296" y="1498600"/>
                      </a:lnTo>
                      <a:lnTo>
                        <a:pt x="567296" y="1130300"/>
                      </a:lnTo>
                      <a:lnTo>
                        <a:pt x="564172" y="1130300"/>
                      </a:lnTo>
                      <a:lnTo>
                        <a:pt x="564172" y="1244600"/>
                      </a:lnTo>
                      <a:lnTo>
                        <a:pt x="563803" y="1244600"/>
                      </a:lnTo>
                      <a:lnTo>
                        <a:pt x="563803" y="1358900"/>
                      </a:lnTo>
                      <a:lnTo>
                        <a:pt x="562813" y="1358900"/>
                      </a:lnTo>
                      <a:lnTo>
                        <a:pt x="562813" y="1397000"/>
                      </a:lnTo>
                      <a:lnTo>
                        <a:pt x="562813" y="1409700"/>
                      </a:lnTo>
                      <a:lnTo>
                        <a:pt x="562673" y="1409700"/>
                      </a:lnTo>
                      <a:lnTo>
                        <a:pt x="562673" y="1498600"/>
                      </a:lnTo>
                      <a:lnTo>
                        <a:pt x="562673" y="1511300"/>
                      </a:lnTo>
                      <a:lnTo>
                        <a:pt x="556831" y="1511300"/>
                      </a:lnTo>
                      <a:lnTo>
                        <a:pt x="555917" y="1524000"/>
                      </a:lnTo>
                      <a:lnTo>
                        <a:pt x="551446" y="1524000"/>
                      </a:lnTo>
                      <a:lnTo>
                        <a:pt x="557022" y="1536700"/>
                      </a:lnTo>
                      <a:lnTo>
                        <a:pt x="557517" y="1536700"/>
                      </a:lnTo>
                      <a:lnTo>
                        <a:pt x="556602" y="1541233"/>
                      </a:lnTo>
                      <a:lnTo>
                        <a:pt x="556602" y="1574800"/>
                      </a:lnTo>
                      <a:lnTo>
                        <a:pt x="553770" y="1663700"/>
                      </a:lnTo>
                      <a:lnTo>
                        <a:pt x="550989" y="1663700"/>
                      </a:lnTo>
                      <a:lnTo>
                        <a:pt x="549719" y="1651000"/>
                      </a:lnTo>
                      <a:lnTo>
                        <a:pt x="549465" y="1638300"/>
                      </a:lnTo>
                      <a:lnTo>
                        <a:pt x="549338" y="1638300"/>
                      </a:lnTo>
                      <a:lnTo>
                        <a:pt x="549262" y="1612900"/>
                      </a:lnTo>
                      <a:lnTo>
                        <a:pt x="549084" y="1612900"/>
                      </a:lnTo>
                      <a:lnTo>
                        <a:pt x="548678" y="1600200"/>
                      </a:lnTo>
                      <a:lnTo>
                        <a:pt x="548157" y="1587500"/>
                      </a:lnTo>
                      <a:lnTo>
                        <a:pt x="546989" y="1574800"/>
                      </a:lnTo>
                      <a:lnTo>
                        <a:pt x="543509" y="1574800"/>
                      </a:lnTo>
                      <a:lnTo>
                        <a:pt x="543648" y="1587500"/>
                      </a:lnTo>
                      <a:lnTo>
                        <a:pt x="544283" y="1612900"/>
                      </a:lnTo>
                      <a:lnTo>
                        <a:pt x="545223" y="1638300"/>
                      </a:lnTo>
                      <a:lnTo>
                        <a:pt x="545858" y="1663700"/>
                      </a:lnTo>
                      <a:lnTo>
                        <a:pt x="534073" y="1663700"/>
                      </a:lnTo>
                      <a:lnTo>
                        <a:pt x="534123" y="1638300"/>
                      </a:lnTo>
                      <a:lnTo>
                        <a:pt x="534314" y="1625600"/>
                      </a:lnTo>
                      <a:lnTo>
                        <a:pt x="534593" y="1625600"/>
                      </a:lnTo>
                      <a:lnTo>
                        <a:pt x="534924" y="1612900"/>
                      </a:lnTo>
                      <a:lnTo>
                        <a:pt x="535292" y="1600200"/>
                      </a:lnTo>
                      <a:lnTo>
                        <a:pt x="535419" y="1600200"/>
                      </a:lnTo>
                      <a:lnTo>
                        <a:pt x="535393" y="1587500"/>
                      </a:lnTo>
                      <a:lnTo>
                        <a:pt x="535863" y="1587500"/>
                      </a:lnTo>
                      <a:lnTo>
                        <a:pt x="537438" y="1574800"/>
                      </a:lnTo>
                      <a:lnTo>
                        <a:pt x="537019" y="1574800"/>
                      </a:lnTo>
                      <a:lnTo>
                        <a:pt x="536981" y="1562100"/>
                      </a:lnTo>
                      <a:lnTo>
                        <a:pt x="535190" y="1562100"/>
                      </a:lnTo>
                      <a:lnTo>
                        <a:pt x="531939" y="1549400"/>
                      </a:lnTo>
                      <a:lnTo>
                        <a:pt x="551078" y="1549400"/>
                      </a:lnTo>
                      <a:lnTo>
                        <a:pt x="554443" y="1562100"/>
                      </a:lnTo>
                      <a:lnTo>
                        <a:pt x="556285" y="1562100"/>
                      </a:lnTo>
                      <a:lnTo>
                        <a:pt x="555777" y="1574800"/>
                      </a:lnTo>
                      <a:lnTo>
                        <a:pt x="556602" y="1574800"/>
                      </a:lnTo>
                      <a:lnTo>
                        <a:pt x="556602" y="1541233"/>
                      </a:lnTo>
                      <a:lnTo>
                        <a:pt x="554951" y="1549400"/>
                      </a:lnTo>
                      <a:lnTo>
                        <a:pt x="551446" y="1536700"/>
                      </a:lnTo>
                      <a:lnTo>
                        <a:pt x="551446" y="1524000"/>
                      </a:lnTo>
                      <a:lnTo>
                        <a:pt x="550570" y="1524000"/>
                      </a:lnTo>
                      <a:lnTo>
                        <a:pt x="551446" y="1511300"/>
                      </a:lnTo>
                      <a:lnTo>
                        <a:pt x="551751" y="1511300"/>
                      </a:lnTo>
                      <a:lnTo>
                        <a:pt x="550138" y="1498600"/>
                      </a:lnTo>
                      <a:lnTo>
                        <a:pt x="562673" y="1498600"/>
                      </a:lnTo>
                      <a:lnTo>
                        <a:pt x="562673" y="1409700"/>
                      </a:lnTo>
                      <a:lnTo>
                        <a:pt x="562584" y="1422400"/>
                      </a:lnTo>
                      <a:lnTo>
                        <a:pt x="562584" y="1435100"/>
                      </a:lnTo>
                      <a:lnTo>
                        <a:pt x="562470" y="1485900"/>
                      </a:lnTo>
                      <a:lnTo>
                        <a:pt x="551129" y="1485900"/>
                      </a:lnTo>
                      <a:lnTo>
                        <a:pt x="551129" y="1473200"/>
                      </a:lnTo>
                      <a:lnTo>
                        <a:pt x="551497" y="1473200"/>
                      </a:lnTo>
                      <a:lnTo>
                        <a:pt x="551497" y="1460500"/>
                      </a:lnTo>
                      <a:lnTo>
                        <a:pt x="562444" y="1460500"/>
                      </a:lnTo>
                      <a:lnTo>
                        <a:pt x="562470" y="1485900"/>
                      </a:lnTo>
                      <a:lnTo>
                        <a:pt x="562470" y="1435100"/>
                      </a:lnTo>
                      <a:lnTo>
                        <a:pt x="562381" y="1447800"/>
                      </a:lnTo>
                      <a:lnTo>
                        <a:pt x="551357" y="1447800"/>
                      </a:lnTo>
                      <a:lnTo>
                        <a:pt x="551472" y="1435100"/>
                      </a:lnTo>
                      <a:lnTo>
                        <a:pt x="551472" y="1422400"/>
                      </a:lnTo>
                      <a:lnTo>
                        <a:pt x="562584" y="1422400"/>
                      </a:lnTo>
                      <a:lnTo>
                        <a:pt x="562584" y="1409700"/>
                      </a:lnTo>
                      <a:lnTo>
                        <a:pt x="551357" y="1409700"/>
                      </a:lnTo>
                      <a:lnTo>
                        <a:pt x="551408" y="1397000"/>
                      </a:lnTo>
                      <a:lnTo>
                        <a:pt x="551497" y="1384300"/>
                      </a:lnTo>
                      <a:lnTo>
                        <a:pt x="551497" y="1371600"/>
                      </a:lnTo>
                      <a:lnTo>
                        <a:pt x="562584" y="1371600"/>
                      </a:lnTo>
                      <a:lnTo>
                        <a:pt x="562584" y="1384300"/>
                      </a:lnTo>
                      <a:lnTo>
                        <a:pt x="562419" y="1384300"/>
                      </a:lnTo>
                      <a:lnTo>
                        <a:pt x="562419" y="1397000"/>
                      </a:lnTo>
                      <a:lnTo>
                        <a:pt x="562813" y="1397000"/>
                      </a:lnTo>
                      <a:lnTo>
                        <a:pt x="562813" y="1358900"/>
                      </a:lnTo>
                      <a:lnTo>
                        <a:pt x="551167" y="1358900"/>
                      </a:lnTo>
                      <a:lnTo>
                        <a:pt x="551167" y="1346200"/>
                      </a:lnTo>
                      <a:lnTo>
                        <a:pt x="551649" y="1346200"/>
                      </a:lnTo>
                      <a:lnTo>
                        <a:pt x="550392" y="1333500"/>
                      </a:lnTo>
                      <a:lnTo>
                        <a:pt x="562584" y="1333500"/>
                      </a:lnTo>
                      <a:lnTo>
                        <a:pt x="562584" y="1346200"/>
                      </a:lnTo>
                      <a:lnTo>
                        <a:pt x="563575" y="1346200"/>
                      </a:lnTo>
                      <a:lnTo>
                        <a:pt x="563803" y="1358900"/>
                      </a:lnTo>
                      <a:lnTo>
                        <a:pt x="563803" y="1244600"/>
                      </a:lnTo>
                      <a:lnTo>
                        <a:pt x="562698" y="1244600"/>
                      </a:lnTo>
                      <a:lnTo>
                        <a:pt x="562698" y="1270000"/>
                      </a:lnTo>
                      <a:lnTo>
                        <a:pt x="562698" y="1282700"/>
                      </a:lnTo>
                      <a:lnTo>
                        <a:pt x="562635" y="1308100"/>
                      </a:lnTo>
                      <a:lnTo>
                        <a:pt x="562635" y="1320800"/>
                      </a:lnTo>
                      <a:lnTo>
                        <a:pt x="551268" y="1320800"/>
                      </a:lnTo>
                      <a:lnTo>
                        <a:pt x="551268" y="1308100"/>
                      </a:lnTo>
                      <a:lnTo>
                        <a:pt x="551408" y="1308100"/>
                      </a:lnTo>
                      <a:lnTo>
                        <a:pt x="551408" y="1295400"/>
                      </a:lnTo>
                      <a:lnTo>
                        <a:pt x="562419" y="1295400"/>
                      </a:lnTo>
                      <a:lnTo>
                        <a:pt x="562419" y="1308100"/>
                      </a:lnTo>
                      <a:lnTo>
                        <a:pt x="562635" y="1308100"/>
                      </a:lnTo>
                      <a:lnTo>
                        <a:pt x="562635" y="1282700"/>
                      </a:lnTo>
                      <a:lnTo>
                        <a:pt x="551192" y="1282700"/>
                      </a:lnTo>
                      <a:lnTo>
                        <a:pt x="551078" y="1270000"/>
                      </a:lnTo>
                      <a:lnTo>
                        <a:pt x="551408" y="1270000"/>
                      </a:lnTo>
                      <a:lnTo>
                        <a:pt x="551408" y="1257300"/>
                      </a:lnTo>
                      <a:lnTo>
                        <a:pt x="562381" y="1257300"/>
                      </a:lnTo>
                      <a:lnTo>
                        <a:pt x="562381" y="1270000"/>
                      </a:lnTo>
                      <a:lnTo>
                        <a:pt x="562698" y="1270000"/>
                      </a:lnTo>
                      <a:lnTo>
                        <a:pt x="562698" y="1244600"/>
                      </a:lnTo>
                      <a:lnTo>
                        <a:pt x="551307" y="1244600"/>
                      </a:lnTo>
                      <a:lnTo>
                        <a:pt x="551307" y="1231900"/>
                      </a:lnTo>
                      <a:lnTo>
                        <a:pt x="551446" y="1231900"/>
                      </a:lnTo>
                      <a:lnTo>
                        <a:pt x="551446" y="1219200"/>
                      </a:lnTo>
                      <a:lnTo>
                        <a:pt x="551789" y="1219200"/>
                      </a:lnTo>
                      <a:lnTo>
                        <a:pt x="550252" y="1206500"/>
                      </a:lnTo>
                      <a:lnTo>
                        <a:pt x="551078" y="1206500"/>
                      </a:lnTo>
                      <a:lnTo>
                        <a:pt x="551129" y="1193800"/>
                      </a:lnTo>
                      <a:lnTo>
                        <a:pt x="551332" y="1193800"/>
                      </a:lnTo>
                      <a:lnTo>
                        <a:pt x="551383" y="1181100"/>
                      </a:lnTo>
                      <a:lnTo>
                        <a:pt x="551383" y="1168400"/>
                      </a:lnTo>
                      <a:lnTo>
                        <a:pt x="562635" y="1168400"/>
                      </a:lnTo>
                      <a:lnTo>
                        <a:pt x="562635" y="1181100"/>
                      </a:lnTo>
                      <a:lnTo>
                        <a:pt x="563549" y="1181100"/>
                      </a:lnTo>
                      <a:lnTo>
                        <a:pt x="562787" y="1193800"/>
                      </a:lnTo>
                      <a:lnTo>
                        <a:pt x="562279" y="1193800"/>
                      </a:lnTo>
                      <a:lnTo>
                        <a:pt x="563372" y="1206500"/>
                      </a:lnTo>
                      <a:lnTo>
                        <a:pt x="562165" y="1219200"/>
                      </a:lnTo>
                      <a:lnTo>
                        <a:pt x="562470" y="1219200"/>
                      </a:lnTo>
                      <a:lnTo>
                        <a:pt x="562470" y="1231900"/>
                      </a:lnTo>
                      <a:lnTo>
                        <a:pt x="561340" y="1231900"/>
                      </a:lnTo>
                      <a:lnTo>
                        <a:pt x="564172" y="1244600"/>
                      </a:lnTo>
                      <a:lnTo>
                        <a:pt x="564172" y="1130300"/>
                      </a:lnTo>
                      <a:lnTo>
                        <a:pt x="562305" y="1130300"/>
                      </a:lnTo>
                      <a:lnTo>
                        <a:pt x="563016" y="1143000"/>
                      </a:lnTo>
                      <a:lnTo>
                        <a:pt x="562635" y="1143000"/>
                      </a:lnTo>
                      <a:lnTo>
                        <a:pt x="562635" y="1155700"/>
                      </a:lnTo>
                      <a:lnTo>
                        <a:pt x="551154" y="1155700"/>
                      </a:lnTo>
                      <a:lnTo>
                        <a:pt x="551103" y="1143000"/>
                      </a:lnTo>
                      <a:lnTo>
                        <a:pt x="551383" y="1143000"/>
                      </a:lnTo>
                      <a:lnTo>
                        <a:pt x="551383" y="1130300"/>
                      </a:lnTo>
                      <a:lnTo>
                        <a:pt x="546887" y="1130300"/>
                      </a:lnTo>
                      <a:lnTo>
                        <a:pt x="547141" y="1143000"/>
                      </a:lnTo>
                      <a:lnTo>
                        <a:pt x="547141" y="1155700"/>
                      </a:lnTo>
                      <a:lnTo>
                        <a:pt x="547103" y="1308100"/>
                      </a:lnTo>
                      <a:lnTo>
                        <a:pt x="546798" y="1333500"/>
                      </a:lnTo>
                      <a:lnTo>
                        <a:pt x="546798" y="1346200"/>
                      </a:lnTo>
                      <a:lnTo>
                        <a:pt x="547001" y="1358900"/>
                      </a:lnTo>
                      <a:lnTo>
                        <a:pt x="547077" y="1371600"/>
                      </a:lnTo>
                      <a:lnTo>
                        <a:pt x="547052" y="1536700"/>
                      </a:lnTo>
                      <a:lnTo>
                        <a:pt x="526389" y="1536700"/>
                      </a:lnTo>
                      <a:lnTo>
                        <a:pt x="526237" y="1130300"/>
                      </a:lnTo>
                      <a:lnTo>
                        <a:pt x="522224" y="1130300"/>
                      </a:lnTo>
                      <a:lnTo>
                        <a:pt x="522224" y="1536700"/>
                      </a:lnTo>
                      <a:lnTo>
                        <a:pt x="520966" y="1536700"/>
                      </a:lnTo>
                      <a:lnTo>
                        <a:pt x="522503" y="1549400"/>
                      </a:lnTo>
                      <a:lnTo>
                        <a:pt x="533476" y="1562100"/>
                      </a:lnTo>
                      <a:lnTo>
                        <a:pt x="533158" y="1562100"/>
                      </a:lnTo>
                      <a:lnTo>
                        <a:pt x="532460" y="1587500"/>
                      </a:lnTo>
                      <a:lnTo>
                        <a:pt x="531685" y="1587500"/>
                      </a:lnTo>
                      <a:lnTo>
                        <a:pt x="530847" y="1612900"/>
                      </a:lnTo>
                      <a:lnTo>
                        <a:pt x="530313" y="1638300"/>
                      </a:lnTo>
                      <a:lnTo>
                        <a:pt x="529272" y="1663700"/>
                      </a:lnTo>
                      <a:lnTo>
                        <a:pt x="504621" y="1663700"/>
                      </a:lnTo>
                      <a:lnTo>
                        <a:pt x="497128" y="1651000"/>
                      </a:lnTo>
                      <a:lnTo>
                        <a:pt x="494665" y="1651000"/>
                      </a:lnTo>
                      <a:lnTo>
                        <a:pt x="499884" y="1638300"/>
                      </a:lnTo>
                      <a:lnTo>
                        <a:pt x="499478" y="1625600"/>
                      </a:lnTo>
                      <a:lnTo>
                        <a:pt x="494842" y="1625600"/>
                      </a:lnTo>
                      <a:lnTo>
                        <a:pt x="494842" y="1638300"/>
                      </a:lnTo>
                      <a:lnTo>
                        <a:pt x="486638" y="1638300"/>
                      </a:lnTo>
                      <a:lnTo>
                        <a:pt x="488035" y="1625600"/>
                      </a:lnTo>
                      <a:lnTo>
                        <a:pt x="493306" y="1625600"/>
                      </a:lnTo>
                      <a:lnTo>
                        <a:pt x="494842" y="1638300"/>
                      </a:lnTo>
                      <a:lnTo>
                        <a:pt x="494842" y="1625600"/>
                      </a:lnTo>
                      <a:lnTo>
                        <a:pt x="494804" y="1371600"/>
                      </a:lnTo>
                      <a:lnTo>
                        <a:pt x="494804" y="1358900"/>
                      </a:lnTo>
                      <a:lnTo>
                        <a:pt x="494804" y="1130300"/>
                      </a:lnTo>
                      <a:lnTo>
                        <a:pt x="495198" y="1130300"/>
                      </a:lnTo>
                      <a:lnTo>
                        <a:pt x="494360" y="1117600"/>
                      </a:lnTo>
                      <a:lnTo>
                        <a:pt x="494017" y="1117600"/>
                      </a:lnTo>
                      <a:lnTo>
                        <a:pt x="495439" y="1104900"/>
                      </a:lnTo>
                      <a:lnTo>
                        <a:pt x="590257" y="1104900"/>
                      </a:lnTo>
                      <a:lnTo>
                        <a:pt x="595210" y="1092200"/>
                      </a:lnTo>
                      <a:lnTo>
                        <a:pt x="594080" y="1092200"/>
                      </a:lnTo>
                      <a:lnTo>
                        <a:pt x="594080" y="952500"/>
                      </a:lnTo>
                      <a:lnTo>
                        <a:pt x="594296" y="952500"/>
                      </a:lnTo>
                      <a:lnTo>
                        <a:pt x="592861" y="939800"/>
                      </a:lnTo>
                      <a:lnTo>
                        <a:pt x="593928" y="939800"/>
                      </a:lnTo>
                      <a:lnTo>
                        <a:pt x="593509" y="927100"/>
                      </a:lnTo>
                      <a:lnTo>
                        <a:pt x="593674" y="914400"/>
                      </a:lnTo>
                      <a:lnTo>
                        <a:pt x="593674" y="901700"/>
                      </a:lnTo>
                      <a:lnTo>
                        <a:pt x="592429" y="901700"/>
                      </a:lnTo>
                      <a:lnTo>
                        <a:pt x="590537" y="889000"/>
                      </a:lnTo>
                      <a:lnTo>
                        <a:pt x="573976" y="889000"/>
                      </a:lnTo>
                      <a:lnTo>
                        <a:pt x="582193" y="901700"/>
                      </a:lnTo>
                      <a:lnTo>
                        <a:pt x="584301" y="901700"/>
                      </a:lnTo>
                      <a:lnTo>
                        <a:pt x="584301" y="1092200"/>
                      </a:lnTo>
                      <a:lnTo>
                        <a:pt x="579653" y="1092200"/>
                      </a:lnTo>
                      <a:lnTo>
                        <a:pt x="578916" y="1079500"/>
                      </a:lnTo>
                      <a:lnTo>
                        <a:pt x="575056" y="1079500"/>
                      </a:lnTo>
                      <a:lnTo>
                        <a:pt x="575056" y="1092200"/>
                      </a:lnTo>
                      <a:lnTo>
                        <a:pt x="537184" y="1092200"/>
                      </a:lnTo>
                      <a:lnTo>
                        <a:pt x="541642" y="1079500"/>
                      </a:lnTo>
                      <a:lnTo>
                        <a:pt x="533615" y="1079500"/>
                      </a:lnTo>
                      <a:lnTo>
                        <a:pt x="532815" y="1092200"/>
                      </a:lnTo>
                      <a:lnTo>
                        <a:pt x="475792" y="1092200"/>
                      </a:lnTo>
                      <a:lnTo>
                        <a:pt x="479082" y="1104900"/>
                      </a:lnTo>
                      <a:lnTo>
                        <a:pt x="485051" y="1104900"/>
                      </a:lnTo>
                      <a:lnTo>
                        <a:pt x="485686" y="1155700"/>
                      </a:lnTo>
                      <a:lnTo>
                        <a:pt x="485736" y="1168400"/>
                      </a:lnTo>
                      <a:lnTo>
                        <a:pt x="485813" y="1219200"/>
                      </a:lnTo>
                      <a:lnTo>
                        <a:pt x="485622" y="1270000"/>
                      </a:lnTo>
                      <a:lnTo>
                        <a:pt x="485025" y="1320800"/>
                      </a:lnTo>
                      <a:lnTo>
                        <a:pt x="484797" y="1324025"/>
                      </a:lnTo>
                      <a:lnTo>
                        <a:pt x="484797" y="1346200"/>
                      </a:lnTo>
                      <a:lnTo>
                        <a:pt x="484797" y="1358900"/>
                      </a:lnTo>
                      <a:lnTo>
                        <a:pt x="462635" y="1358900"/>
                      </a:lnTo>
                      <a:lnTo>
                        <a:pt x="464312" y="1346200"/>
                      </a:lnTo>
                      <a:lnTo>
                        <a:pt x="484797" y="1346200"/>
                      </a:lnTo>
                      <a:lnTo>
                        <a:pt x="484797" y="1324025"/>
                      </a:lnTo>
                      <a:lnTo>
                        <a:pt x="484124" y="1333500"/>
                      </a:lnTo>
                      <a:lnTo>
                        <a:pt x="443725" y="1333500"/>
                      </a:lnTo>
                      <a:lnTo>
                        <a:pt x="438404" y="1346200"/>
                      </a:lnTo>
                      <a:lnTo>
                        <a:pt x="459206" y="1346200"/>
                      </a:lnTo>
                      <a:lnTo>
                        <a:pt x="457301" y="1358900"/>
                      </a:lnTo>
                      <a:lnTo>
                        <a:pt x="433920" y="1358900"/>
                      </a:lnTo>
                      <a:lnTo>
                        <a:pt x="433920" y="1409700"/>
                      </a:lnTo>
                      <a:lnTo>
                        <a:pt x="433374" y="1409700"/>
                      </a:lnTo>
                      <a:lnTo>
                        <a:pt x="433374" y="1422400"/>
                      </a:lnTo>
                      <a:lnTo>
                        <a:pt x="433920" y="1435100"/>
                      </a:lnTo>
                      <a:lnTo>
                        <a:pt x="433374" y="1435100"/>
                      </a:lnTo>
                      <a:lnTo>
                        <a:pt x="433374" y="1447800"/>
                      </a:lnTo>
                      <a:lnTo>
                        <a:pt x="433095" y="1447800"/>
                      </a:lnTo>
                      <a:lnTo>
                        <a:pt x="433895" y="1460500"/>
                      </a:lnTo>
                      <a:lnTo>
                        <a:pt x="433870" y="1524000"/>
                      </a:lnTo>
                      <a:lnTo>
                        <a:pt x="433387" y="1536700"/>
                      </a:lnTo>
                      <a:lnTo>
                        <a:pt x="433438" y="1549400"/>
                      </a:lnTo>
                      <a:lnTo>
                        <a:pt x="433184" y="1549400"/>
                      </a:lnTo>
                      <a:lnTo>
                        <a:pt x="433184" y="1562100"/>
                      </a:lnTo>
                      <a:lnTo>
                        <a:pt x="433387" y="1562100"/>
                      </a:lnTo>
                      <a:lnTo>
                        <a:pt x="433387" y="1587500"/>
                      </a:lnTo>
                      <a:lnTo>
                        <a:pt x="433603" y="1587500"/>
                      </a:lnTo>
                      <a:lnTo>
                        <a:pt x="433603" y="1600200"/>
                      </a:lnTo>
                      <a:lnTo>
                        <a:pt x="425678" y="1600200"/>
                      </a:lnTo>
                      <a:lnTo>
                        <a:pt x="425729" y="1587500"/>
                      </a:lnTo>
                      <a:lnTo>
                        <a:pt x="425729" y="1574800"/>
                      </a:lnTo>
                      <a:lnTo>
                        <a:pt x="425564" y="1574800"/>
                      </a:lnTo>
                      <a:lnTo>
                        <a:pt x="425589" y="1562100"/>
                      </a:lnTo>
                      <a:lnTo>
                        <a:pt x="425589" y="1549400"/>
                      </a:lnTo>
                      <a:lnTo>
                        <a:pt x="425932" y="1549400"/>
                      </a:lnTo>
                      <a:lnTo>
                        <a:pt x="425932" y="1536700"/>
                      </a:lnTo>
                      <a:lnTo>
                        <a:pt x="425792" y="1536700"/>
                      </a:lnTo>
                      <a:lnTo>
                        <a:pt x="425221" y="1524000"/>
                      </a:lnTo>
                      <a:lnTo>
                        <a:pt x="425564" y="1524000"/>
                      </a:lnTo>
                      <a:lnTo>
                        <a:pt x="425564" y="1511300"/>
                      </a:lnTo>
                      <a:lnTo>
                        <a:pt x="433247" y="1511300"/>
                      </a:lnTo>
                      <a:lnTo>
                        <a:pt x="433247" y="1524000"/>
                      </a:lnTo>
                      <a:lnTo>
                        <a:pt x="433870" y="1524000"/>
                      </a:lnTo>
                      <a:lnTo>
                        <a:pt x="433870" y="1460500"/>
                      </a:lnTo>
                      <a:lnTo>
                        <a:pt x="433298" y="1460500"/>
                      </a:lnTo>
                      <a:lnTo>
                        <a:pt x="433781" y="1473200"/>
                      </a:lnTo>
                      <a:lnTo>
                        <a:pt x="433247" y="1473200"/>
                      </a:lnTo>
                      <a:lnTo>
                        <a:pt x="433247" y="1485900"/>
                      </a:lnTo>
                      <a:lnTo>
                        <a:pt x="425500" y="1485900"/>
                      </a:lnTo>
                      <a:lnTo>
                        <a:pt x="425500" y="1473200"/>
                      </a:lnTo>
                      <a:lnTo>
                        <a:pt x="425665" y="1473200"/>
                      </a:lnTo>
                      <a:lnTo>
                        <a:pt x="425780" y="1460500"/>
                      </a:lnTo>
                      <a:lnTo>
                        <a:pt x="425780" y="1447800"/>
                      </a:lnTo>
                      <a:lnTo>
                        <a:pt x="425424" y="1447800"/>
                      </a:lnTo>
                      <a:lnTo>
                        <a:pt x="425424" y="1435100"/>
                      </a:lnTo>
                      <a:lnTo>
                        <a:pt x="425678" y="1435100"/>
                      </a:lnTo>
                      <a:lnTo>
                        <a:pt x="425246" y="1422400"/>
                      </a:lnTo>
                      <a:lnTo>
                        <a:pt x="425704" y="1422400"/>
                      </a:lnTo>
                      <a:lnTo>
                        <a:pt x="425640" y="1409700"/>
                      </a:lnTo>
                      <a:lnTo>
                        <a:pt x="425196" y="1397000"/>
                      </a:lnTo>
                      <a:lnTo>
                        <a:pt x="433349" y="1397000"/>
                      </a:lnTo>
                      <a:lnTo>
                        <a:pt x="433920" y="1409700"/>
                      </a:lnTo>
                      <a:lnTo>
                        <a:pt x="433920" y="1358900"/>
                      </a:lnTo>
                      <a:lnTo>
                        <a:pt x="404812" y="1358900"/>
                      </a:lnTo>
                      <a:lnTo>
                        <a:pt x="398462" y="1346200"/>
                      </a:lnTo>
                      <a:lnTo>
                        <a:pt x="419773" y="1346200"/>
                      </a:lnTo>
                      <a:lnTo>
                        <a:pt x="415264" y="1333500"/>
                      </a:lnTo>
                      <a:lnTo>
                        <a:pt x="395744" y="1333500"/>
                      </a:lnTo>
                      <a:lnTo>
                        <a:pt x="395744" y="1358900"/>
                      </a:lnTo>
                      <a:lnTo>
                        <a:pt x="217893" y="1358900"/>
                      </a:lnTo>
                      <a:lnTo>
                        <a:pt x="224294" y="1346200"/>
                      </a:lnTo>
                      <a:lnTo>
                        <a:pt x="393700" y="1346200"/>
                      </a:lnTo>
                      <a:lnTo>
                        <a:pt x="395744" y="1358900"/>
                      </a:lnTo>
                      <a:lnTo>
                        <a:pt x="395744" y="1333500"/>
                      </a:lnTo>
                      <a:lnTo>
                        <a:pt x="219392" y="1333500"/>
                      </a:lnTo>
                      <a:lnTo>
                        <a:pt x="219392" y="1346200"/>
                      </a:lnTo>
                      <a:lnTo>
                        <a:pt x="213156" y="1358900"/>
                      </a:lnTo>
                      <a:lnTo>
                        <a:pt x="193370" y="1358900"/>
                      </a:lnTo>
                      <a:lnTo>
                        <a:pt x="193370" y="1447800"/>
                      </a:lnTo>
                      <a:lnTo>
                        <a:pt x="193370" y="1574800"/>
                      </a:lnTo>
                      <a:lnTo>
                        <a:pt x="192722" y="1574800"/>
                      </a:lnTo>
                      <a:lnTo>
                        <a:pt x="192722" y="1587500"/>
                      </a:lnTo>
                      <a:lnTo>
                        <a:pt x="192925" y="1587500"/>
                      </a:lnTo>
                      <a:lnTo>
                        <a:pt x="192925" y="1600200"/>
                      </a:lnTo>
                      <a:lnTo>
                        <a:pt x="185064" y="1600200"/>
                      </a:lnTo>
                      <a:lnTo>
                        <a:pt x="185102" y="1574800"/>
                      </a:lnTo>
                      <a:lnTo>
                        <a:pt x="184645" y="1562100"/>
                      </a:lnTo>
                      <a:lnTo>
                        <a:pt x="185318" y="1562100"/>
                      </a:lnTo>
                      <a:lnTo>
                        <a:pt x="185204" y="1549400"/>
                      </a:lnTo>
                      <a:lnTo>
                        <a:pt x="185318" y="1536700"/>
                      </a:lnTo>
                      <a:lnTo>
                        <a:pt x="185242" y="1524000"/>
                      </a:lnTo>
                      <a:lnTo>
                        <a:pt x="185242" y="1511300"/>
                      </a:lnTo>
                      <a:lnTo>
                        <a:pt x="192925" y="1511300"/>
                      </a:lnTo>
                      <a:lnTo>
                        <a:pt x="192925" y="1524000"/>
                      </a:lnTo>
                      <a:lnTo>
                        <a:pt x="192722" y="1524000"/>
                      </a:lnTo>
                      <a:lnTo>
                        <a:pt x="192722" y="1536700"/>
                      </a:lnTo>
                      <a:lnTo>
                        <a:pt x="192900" y="1536700"/>
                      </a:lnTo>
                      <a:lnTo>
                        <a:pt x="193344" y="1549400"/>
                      </a:lnTo>
                      <a:lnTo>
                        <a:pt x="192862" y="1549400"/>
                      </a:lnTo>
                      <a:lnTo>
                        <a:pt x="192862" y="1562100"/>
                      </a:lnTo>
                      <a:lnTo>
                        <a:pt x="193027" y="1562100"/>
                      </a:lnTo>
                      <a:lnTo>
                        <a:pt x="193370" y="1574800"/>
                      </a:lnTo>
                      <a:lnTo>
                        <a:pt x="193370" y="1447800"/>
                      </a:lnTo>
                      <a:lnTo>
                        <a:pt x="192697" y="1447800"/>
                      </a:lnTo>
                      <a:lnTo>
                        <a:pt x="192697" y="1460500"/>
                      </a:lnTo>
                      <a:lnTo>
                        <a:pt x="192862" y="1460500"/>
                      </a:lnTo>
                      <a:lnTo>
                        <a:pt x="192862" y="1473200"/>
                      </a:lnTo>
                      <a:lnTo>
                        <a:pt x="192900" y="1485900"/>
                      </a:lnTo>
                      <a:lnTo>
                        <a:pt x="185204" y="1485900"/>
                      </a:lnTo>
                      <a:lnTo>
                        <a:pt x="185293" y="1473200"/>
                      </a:lnTo>
                      <a:lnTo>
                        <a:pt x="185293" y="1460500"/>
                      </a:lnTo>
                      <a:lnTo>
                        <a:pt x="185153" y="1460500"/>
                      </a:lnTo>
                      <a:lnTo>
                        <a:pt x="185153" y="1447800"/>
                      </a:lnTo>
                      <a:lnTo>
                        <a:pt x="184619" y="1435100"/>
                      </a:lnTo>
                      <a:lnTo>
                        <a:pt x="185331" y="1435100"/>
                      </a:lnTo>
                      <a:lnTo>
                        <a:pt x="185331" y="1422400"/>
                      </a:lnTo>
                      <a:lnTo>
                        <a:pt x="185102" y="1422400"/>
                      </a:lnTo>
                      <a:lnTo>
                        <a:pt x="184645" y="1409700"/>
                      </a:lnTo>
                      <a:lnTo>
                        <a:pt x="185331" y="1409700"/>
                      </a:lnTo>
                      <a:lnTo>
                        <a:pt x="185331" y="1397000"/>
                      </a:lnTo>
                      <a:lnTo>
                        <a:pt x="192671" y="1397000"/>
                      </a:lnTo>
                      <a:lnTo>
                        <a:pt x="192671" y="1409700"/>
                      </a:lnTo>
                      <a:lnTo>
                        <a:pt x="192786" y="1422400"/>
                      </a:lnTo>
                      <a:lnTo>
                        <a:pt x="192671" y="1435100"/>
                      </a:lnTo>
                      <a:lnTo>
                        <a:pt x="193040" y="1435100"/>
                      </a:lnTo>
                      <a:lnTo>
                        <a:pt x="193370" y="1447800"/>
                      </a:lnTo>
                      <a:lnTo>
                        <a:pt x="193370" y="1358900"/>
                      </a:lnTo>
                      <a:lnTo>
                        <a:pt x="165760" y="1358900"/>
                      </a:lnTo>
                      <a:lnTo>
                        <a:pt x="165760" y="1346200"/>
                      </a:lnTo>
                      <a:lnTo>
                        <a:pt x="219392" y="1346200"/>
                      </a:lnTo>
                      <a:lnTo>
                        <a:pt x="219392" y="1333500"/>
                      </a:lnTo>
                      <a:lnTo>
                        <a:pt x="168490" y="1333500"/>
                      </a:lnTo>
                      <a:lnTo>
                        <a:pt x="168910" y="1320800"/>
                      </a:lnTo>
                      <a:lnTo>
                        <a:pt x="170649" y="1320800"/>
                      </a:lnTo>
                      <a:lnTo>
                        <a:pt x="173850" y="1308100"/>
                      </a:lnTo>
                      <a:lnTo>
                        <a:pt x="176339" y="1308100"/>
                      </a:lnTo>
                      <a:lnTo>
                        <a:pt x="178371" y="1295400"/>
                      </a:lnTo>
                      <a:lnTo>
                        <a:pt x="164465" y="1295400"/>
                      </a:lnTo>
                      <a:lnTo>
                        <a:pt x="160985" y="1270000"/>
                      </a:lnTo>
                      <a:lnTo>
                        <a:pt x="160286" y="1270000"/>
                      </a:lnTo>
                      <a:lnTo>
                        <a:pt x="160286" y="1295400"/>
                      </a:lnTo>
                      <a:lnTo>
                        <a:pt x="153149" y="1295400"/>
                      </a:lnTo>
                      <a:lnTo>
                        <a:pt x="152209" y="1282700"/>
                      </a:lnTo>
                      <a:lnTo>
                        <a:pt x="154597" y="1282700"/>
                      </a:lnTo>
                      <a:lnTo>
                        <a:pt x="157340" y="1270000"/>
                      </a:lnTo>
                      <a:lnTo>
                        <a:pt x="160286" y="1295400"/>
                      </a:lnTo>
                      <a:lnTo>
                        <a:pt x="160286" y="1270000"/>
                      </a:lnTo>
                      <a:lnTo>
                        <a:pt x="159359" y="1270000"/>
                      </a:lnTo>
                      <a:lnTo>
                        <a:pt x="158927" y="1257300"/>
                      </a:lnTo>
                      <a:lnTo>
                        <a:pt x="154990" y="1257300"/>
                      </a:lnTo>
                      <a:lnTo>
                        <a:pt x="147789" y="1295400"/>
                      </a:lnTo>
                      <a:lnTo>
                        <a:pt x="140423" y="1295400"/>
                      </a:lnTo>
                      <a:lnTo>
                        <a:pt x="140423" y="1181100"/>
                      </a:lnTo>
                      <a:lnTo>
                        <a:pt x="140728" y="1181100"/>
                      </a:lnTo>
                      <a:lnTo>
                        <a:pt x="139915" y="1168400"/>
                      </a:lnTo>
                      <a:lnTo>
                        <a:pt x="131127" y="1168400"/>
                      </a:lnTo>
                      <a:lnTo>
                        <a:pt x="131127" y="1181100"/>
                      </a:lnTo>
                      <a:lnTo>
                        <a:pt x="131127" y="1295400"/>
                      </a:lnTo>
                      <a:lnTo>
                        <a:pt x="124460" y="1295400"/>
                      </a:lnTo>
                      <a:lnTo>
                        <a:pt x="124345" y="1219200"/>
                      </a:lnTo>
                      <a:lnTo>
                        <a:pt x="124383" y="1193800"/>
                      </a:lnTo>
                      <a:lnTo>
                        <a:pt x="126365" y="1193800"/>
                      </a:lnTo>
                      <a:lnTo>
                        <a:pt x="126796" y="1181100"/>
                      </a:lnTo>
                      <a:lnTo>
                        <a:pt x="131127" y="1181100"/>
                      </a:lnTo>
                      <a:lnTo>
                        <a:pt x="131127" y="1168400"/>
                      </a:lnTo>
                      <a:lnTo>
                        <a:pt x="120650" y="1168400"/>
                      </a:lnTo>
                      <a:lnTo>
                        <a:pt x="120650" y="1257300"/>
                      </a:lnTo>
                      <a:lnTo>
                        <a:pt x="120510" y="1282700"/>
                      </a:lnTo>
                      <a:lnTo>
                        <a:pt x="119710" y="1295400"/>
                      </a:lnTo>
                      <a:lnTo>
                        <a:pt x="58305" y="1295400"/>
                      </a:lnTo>
                      <a:lnTo>
                        <a:pt x="59093" y="1282700"/>
                      </a:lnTo>
                      <a:lnTo>
                        <a:pt x="58813" y="1270000"/>
                      </a:lnTo>
                      <a:lnTo>
                        <a:pt x="58928" y="1244600"/>
                      </a:lnTo>
                      <a:lnTo>
                        <a:pt x="58762" y="1244600"/>
                      </a:lnTo>
                      <a:lnTo>
                        <a:pt x="59182" y="1231900"/>
                      </a:lnTo>
                      <a:lnTo>
                        <a:pt x="58026" y="1219200"/>
                      </a:lnTo>
                      <a:lnTo>
                        <a:pt x="60286" y="1206500"/>
                      </a:lnTo>
                      <a:lnTo>
                        <a:pt x="57962" y="1206500"/>
                      </a:lnTo>
                      <a:lnTo>
                        <a:pt x="58508" y="1193800"/>
                      </a:lnTo>
                      <a:lnTo>
                        <a:pt x="69011" y="1181100"/>
                      </a:lnTo>
                      <a:lnTo>
                        <a:pt x="75361" y="1181100"/>
                      </a:lnTo>
                      <a:lnTo>
                        <a:pt x="76809" y="1168400"/>
                      </a:lnTo>
                      <a:lnTo>
                        <a:pt x="76644" y="1143000"/>
                      </a:lnTo>
                      <a:lnTo>
                        <a:pt x="75933" y="1130300"/>
                      </a:lnTo>
                      <a:lnTo>
                        <a:pt x="84721" y="1130300"/>
                      </a:lnTo>
                      <a:lnTo>
                        <a:pt x="82994" y="1104900"/>
                      </a:lnTo>
                      <a:lnTo>
                        <a:pt x="95377" y="1104900"/>
                      </a:lnTo>
                      <a:lnTo>
                        <a:pt x="93789" y="1130300"/>
                      </a:lnTo>
                      <a:lnTo>
                        <a:pt x="103263" y="1130300"/>
                      </a:lnTo>
                      <a:lnTo>
                        <a:pt x="102870" y="1143000"/>
                      </a:lnTo>
                      <a:lnTo>
                        <a:pt x="102730" y="1155700"/>
                      </a:lnTo>
                      <a:lnTo>
                        <a:pt x="103403" y="1155700"/>
                      </a:lnTo>
                      <a:lnTo>
                        <a:pt x="101955" y="1168400"/>
                      </a:lnTo>
                      <a:lnTo>
                        <a:pt x="103771" y="1181100"/>
                      </a:lnTo>
                      <a:lnTo>
                        <a:pt x="111823" y="1181100"/>
                      </a:lnTo>
                      <a:lnTo>
                        <a:pt x="115874" y="1193800"/>
                      </a:lnTo>
                      <a:lnTo>
                        <a:pt x="120269" y="1193800"/>
                      </a:lnTo>
                      <a:lnTo>
                        <a:pt x="120269" y="1206500"/>
                      </a:lnTo>
                      <a:lnTo>
                        <a:pt x="119329" y="1206500"/>
                      </a:lnTo>
                      <a:lnTo>
                        <a:pt x="120230" y="1231900"/>
                      </a:lnTo>
                      <a:lnTo>
                        <a:pt x="120650" y="1257300"/>
                      </a:lnTo>
                      <a:lnTo>
                        <a:pt x="120650" y="1168400"/>
                      </a:lnTo>
                      <a:lnTo>
                        <a:pt x="116979" y="1168400"/>
                      </a:lnTo>
                      <a:lnTo>
                        <a:pt x="116789" y="1181100"/>
                      </a:lnTo>
                      <a:lnTo>
                        <a:pt x="112331" y="1168400"/>
                      </a:lnTo>
                      <a:lnTo>
                        <a:pt x="112191" y="1168400"/>
                      </a:lnTo>
                      <a:lnTo>
                        <a:pt x="112141" y="1143000"/>
                      </a:lnTo>
                      <a:lnTo>
                        <a:pt x="119595" y="1130300"/>
                      </a:lnTo>
                      <a:lnTo>
                        <a:pt x="116128" y="1117600"/>
                      </a:lnTo>
                      <a:lnTo>
                        <a:pt x="108470" y="1130300"/>
                      </a:lnTo>
                      <a:lnTo>
                        <a:pt x="103911" y="1117600"/>
                      </a:lnTo>
                      <a:lnTo>
                        <a:pt x="102984" y="1117600"/>
                      </a:lnTo>
                      <a:lnTo>
                        <a:pt x="105791" y="1104900"/>
                      </a:lnTo>
                      <a:lnTo>
                        <a:pt x="112268" y="1104900"/>
                      </a:lnTo>
                      <a:lnTo>
                        <a:pt x="110121" y="1092200"/>
                      </a:lnTo>
                      <a:lnTo>
                        <a:pt x="69989" y="1092200"/>
                      </a:lnTo>
                      <a:lnTo>
                        <a:pt x="67906" y="1104900"/>
                      </a:lnTo>
                      <a:lnTo>
                        <a:pt x="70154" y="1104900"/>
                      </a:lnTo>
                      <a:lnTo>
                        <a:pt x="73075" y="1117600"/>
                      </a:lnTo>
                      <a:lnTo>
                        <a:pt x="61391" y="1117600"/>
                      </a:lnTo>
                      <a:lnTo>
                        <a:pt x="59436" y="1130300"/>
                      </a:lnTo>
                      <a:lnTo>
                        <a:pt x="65697" y="1130300"/>
                      </a:lnTo>
                      <a:lnTo>
                        <a:pt x="66408" y="1143000"/>
                      </a:lnTo>
                      <a:lnTo>
                        <a:pt x="66128" y="1143000"/>
                      </a:lnTo>
                      <a:lnTo>
                        <a:pt x="65849" y="1155700"/>
                      </a:lnTo>
                      <a:lnTo>
                        <a:pt x="66268" y="1168400"/>
                      </a:lnTo>
                      <a:lnTo>
                        <a:pt x="64884" y="1168400"/>
                      </a:lnTo>
                      <a:lnTo>
                        <a:pt x="61391" y="1181100"/>
                      </a:lnTo>
                      <a:lnTo>
                        <a:pt x="60312" y="1168400"/>
                      </a:lnTo>
                      <a:lnTo>
                        <a:pt x="55321" y="1168400"/>
                      </a:lnTo>
                      <a:lnTo>
                        <a:pt x="55321" y="1193800"/>
                      </a:lnTo>
                      <a:lnTo>
                        <a:pt x="55016" y="1206500"/>
                      </a:lnTo>
                      <a:lnTo>
                        <a:pt x="55016" y="1295400"/>
                      </a:lnTo>
                      <a:lnTo>
                        <a:pt x="48602" y="1295400"/>
                      </a:lnTo>
                      <a:lnTo>
                        <a:pt x="48475" y="1181100"/>
                      </a:lnTo>
                      <a:lnTo>
                        <a:pt x="51409" y="1181100"/>
                      </a:lnTo>
                      <a:lnTo>
                        <a:pt x="52006" y="1193800"/>
                      </a:lnTo>
                      <a:lnTo>
                        <a:pt x="55321" y="1193800"/>
                      </a:lnTo>
                      <a:lnTo>
                        <a:pt x="55321" y="1168400"/>
                      </a:lnTo>
                      <a:lnTo>
                        <a:pt x="39344" y="1168400"/>
                      </a:lnTo>
                      <a:lnTo>
                        <a:pt x="39116" y="1295400"/>
                      </a:lnTo>
                      <a:lnTo>
                        <a:pt x="34404" y="1295400"/>
                      </a:lnTo>
                      <a:lnTo>
                        <a:pt x="30276" y="1270000"/>
                      </a:lnTo>
                      <a:lnTo>
                        <a:pt x="30099" y="1268653"/>
                      </a:lnTo>
                      <a:lnTo>
                        <a:pt x="30099" y="1295400"/>
                      </a:lnTo>
                      <a:lnTo>
                        <a:pt x="21704" y="1295400"/>
                      </a:lnTo>
                      <a:lnTo>
                        <a:pt x="26162" y="1270000"/>
                      </a:lnTo>
                      <a:lnTo>
                        <a:pt x="30099" y="1295400"/>
                      </a:lnTo>
                      <a:lnTo>
                        <a:pt x="30099" y="1268653"/>
                      </a:lnTo>
                      <a:lnTo>
                        <a:pt x="28600" y="1257300"/>
                      </a:lnTo>
                      <a:lnTo>
                        <a:pt x="24714" y="1257300"/>
                      </a:lnTo>
                      <a:lnTo>
                        <a:pt x="23291" y="1270000"/>
                      </a:lnTo>
                      <a:lnTo>
                        <a:pt x="22110" y="1270000"/>
                      </a:lnTo>
                      <a:lnTo>
                        <a:pt x="20408" y="1282700"/>
                      </a:lnTo>
                      <a:lnTo>
                        <a:pt x="18643" y="1295400"/>
                      </a:lnTo>
                      <a:lnTo>
                        <a:pt x="0" y="1295400"/>
                      </a:lnTo>
                      <a:lnTo>
                        <a:pt x="2349" y="1308100"/>
                      </a:lnTo>
                      <a:lnTo>
                        <a:pt x="4508" y="1308100"/>
                      </a:lnTo>
                      <a:lnTo>
                        <a:pt x="9969" y="1320800"/>
                      </a:lnTo>
                      <a:lnTo>
                        <a:pt x="10858" y="1320800"/>
                      </a:lnTo>
                      <a:lnTo>
                        <a:pt x="10795" y="1689100"/>
                      </a:lnTo>
                      <a:lnTo>
                        <a:pt x="19888" y="1689100"/>
                      </a:lnTo>
                      <a:lnTo>
                        <a:pt x="20002" y="1320800"/>
                      </a:lnTo>
                      <a:lnTo>
                        <a:pt x="19151" y="1320800"/>
                      </a:lnTo>
                      <a:lnTo>
                        <a:pt x="13436" y="1308100"/>
                      </a:lnTo>
                      <a:lnTo>
                        <a:pt x="163207" y="1308100"/>
                      </a:lnTo>
                      <a:lnTo>
                        <a:pt x="161175" y="1320800"/>
                      </a:lnTo>
                      <a:lnTo>
                        <a:pt x="157962" y="1320800"/>
                      </a:lnTo>
                      <a:lnTo>
                        <a:pt x="157962" y="1333500"/>
                      </a:lnTo>
                      <a:lnTo>
                        <a:pt x="157518" y="1346200"/>
                      </a:lnTo>
                      <a:lnTo>
                        <a:pt x="161937" y="1346200"/>
                      </a:lnTo>
                      <a:lnTo>
                        <a:pt x="161290" y="1358900"/>
                      </a:lnTo>
                      <a:lnTo>
                        <a:pt x="161328" y="1511300"/>
                      </a:lnTo>
                      <a:lnTo>
                        <a:pt x="161455" y="1689100"/>
                      </a:lnTo>
                      <a:lnTo>
                        <a:pt x="165227" y="1689100"/>
                      </a:lnTo>
                      <a:lnTo>
                        <a:pt x="165227" y="1371600"/>
                      </a:lnTo>
                      <a:lnTo>
                        <a:pt x="180644" y="1371600"/>
                      </a:lnTo>
                      <a:lnTo>
                        <a:pt x="180682" y="1689100"/>
                      </a:lnTo>
                      <a:lnTo>
                        <a:pt x="185204" y="1689100"/>
                      </a:lnTo>
                      <a:lnTo>
                        <a:pt x="184645" y="1676400"/>
                      </a:lnTo>
                      <a:lnTo>
                        <a:pt x="185102" y="1676400"/>
                      </a:lnTo>
                      <a:lnTo>
                        <a:pt x="185153" y="1663700"/>
                      </a:lnTo>
                      <a:lnTo>
                        <a:pt x="184645" y="1651000"/>
                      </a:lnTo>
                      <a:lnTo>
                        <a:pt x="185153" y="1651000"/>
                      </a:lnTo>
                      <a:lnTo>
                        <a:pt x="185153" y="1638300"/>
                      </a:lnTo>
                      <a:lnTo>
                        <a:pt x="193001" y="1638300"/>
                      </a:lnTo>
                      <a:lnTo>
                        <a:pt x="193001" y="1651000"/>
                      </a:lnTo>
                      <a:lnTo>
                        <a:pt x="192786" y="1651000"/>
                      </a:lnTo>
                      <a:lnTo>
                        <a:pt x="192786" y="1663700"/>
                      </a:lnTo>
                      <a:lnTo>
                        <a:pt x="192925" y="1663700"/>
                      </a:lnTo>
                      <a:lnTo>
                        <a:pt x="192925" y="1676400"/>
                      </a:lnTo>
                      <a:lnTo>
                        <a:pt x="193027" y="1689100"/>
                      </a:lnTo>
                      <a:lnTo>
                        <a:pt x="196837" y="1689100"/>
                      </a:lnTo>
                      <a:lnTo>
                        <a:pt x="196875" y="1638300"/>
                      </a:lnTo>
                      <a:lnTo>
                        <a:pt x="196900" y="1600200"/>
                      </a:lnTo>
                      <a:lnTo>
                        <a:pt x="196951" y="1511300"/>
                      </a:lnTo>
                      <a:lnTo>
                        <a:pt x="196951" y="1485900"/>
                      </a:lnTo>
                      <a:lnTo>
                        <a:pt x="196951" y="1397000"/>
                      </a:lnTo>
                      <a:lnTo>
                        <a:pt x="196951" y="1371600"/>
                      </a:lnTo>
                      <a:lnTo>
                        <a:pt x="212344" y="1371600"/>
                      </a:lnTo>
                      <a:lnTo>
                        <a:pt x="212344" y="1689100"/>
                      </a:lnTo>
                      <a:lnTo>
                        <a:pt x="216281" y="1689100"/>
                      </a:lnTo>
                      <a:lnTo>
                        <a:pt x="216281" y="1371600"/>
                      </a:lnTo>
                      <a:lnTo>
                        <a:pt x="401866" y="1371600"/>
                      </a:lnTo>
                      <a:lnTo>
                        <a:pt x="401866" y="1689100"/>
                      </a:lnTo>
                      <a:lnTo>
                        <a:pt x="405638" y="1689100"/>
                      </a:lnTo>
                      <a:lnTo>
                        <a:pt x="405752" y="1371600"/>
                      </a:lnTo>
                      <a:lnTo>
                        <a:pt x="421081" y="1371600"/>
                      </a:lnTo>
                      <a:lnTo>
                        <a:pt x="421157" y="1574800"/>
                      </a:lnTo>
                      <a:lnTo>
                        <a:pt x="421068" y="1600200"/>
                      </a:lnTo>
                      <a:lnTo>
                        <a:pt x="420890" y="1612900"/>
                      </a:lnTo>
                      <a:lnTo>
                        <a:pt x="420839" y="1651000"/>
                      </a:lnTo>
                      <a:lnTo>
                        <a:pt x="421068" y="1663700"/>
                      </a:lnTo>
                      <a:lnTo>
                        <a:pt x="421589" y="1689100"/>
                      </a:lnTo>
                      <a:lnTo>
                        <a:pt x="425754" y="1689100"/>
                      </a:lnTo>
                      <a:lnTo>
                        <a:pt x="425754" y="1676400"/>
                      </a:lnTo>
                      <a:lnTo>
                        <a:pt x="424624" y="1676400"/>
                      </a:lnTo>
                      <a:lnTo>
                        <a:pt x="425335" y="1663700"/>
                      </a:lnTo>
                      <a:lnTo>
                        <a:pt x="425704" y="1663700"/>
                      </a:lnTo>
                      <a:lnTo>
                        <a:pt x="425704" y="1651000"/>
                      </a:lnTo>
                      <a:lnTo>
                        <a:pt x="425424" y="1651000"/>
                      </a:lnTo>
                      <a:lnTo>
                        <a:pt x="425424" y="1638300"/>
                      </a:lnTo>
                      <a:lnTo>
                        <a:pt x="433387" y="1638300"/>
                      </a:lnTo>
                      <a:lnTo>
                        <a:pt x="433387" y="1651000"/>
                      </a:lnTo>
                      <a:lnTo>
                        <a:pt x="433158" y="1651000"/>
                      </a:lnTo>
                      <a:lnTo>
                        <a:pt x="433984" y="1663700"/>
                      </a:lnTo>
                      <a:lnTo>
                        <a:pt x="433438" y="1663700"/>
                      </a:lnTo>
                      <a:lnTo>
                        <a:pt x="433857" y="1676400"/>
                      </a:lnTo>
                      <a:lnTo>
                        <a:pt x="433374" y="1676400"/>
                      </a:lnTo>
                      <a:lnTo>
                        <a:pt x="433374" y="1689100"/>
                      </a:lnTo>
                      <a:lnTo>
                        <a:pt x="437515" y="1689100"/>
                      </a:lnTo>
                      <a:lnTo>
                        <a:pt x="437515" y="1638300"/>
                      </a:lnTo>
                      <a:lnTo>
                        <a:pt x="437515" y="1600200"/>
                      </a:lnTo>
                      <a:lnTo>
                        <a:pt x="437515" y="1511300"/>
                      </a:lnTo>
                      <a:lnTo>
                        <a:pt x="437515" y="1485900"/>
                      </a:lnTo>
                      <a:lnTo>
                        <a:pt x="437515" y="1397000"/>
                      </a:lnTo>
                      <a:lnTo>
                        <a:pt x="437515" y="1371600"/>
                      </a:lnTo>
                      <a:lnTo>
                        <a:pt x="451548" y="1371600"/>
                      </a:lnTo>
                      <a:lnTo>
                        <a:pt x="451688" y="1689100"/>
                      </a:lnTo>
                      <a:lnTo>
                        <a:pt x="455612" y="1689100"/>
                      </a:lnTo>
                      <a:lnTo>
                        <a:pt x="455612" y="1371600"/>
                      </a:lnTo>
                      <a:lnTo>
                        <a:pt x="484035" y="1371600"/>
                      </a:lnTo>
                      <a:lnTo>
                        <a:pt x="484784" y="1397000"/>
                      </a:lnTo>
                      <a:lnTo>
                        <a:pt x="485267" y="1447800"/>
                      </a:lnTo>
                      <a:lnTo>
                        <a:pt x="485368" y="1549400"/>
                      </a:lnTo>
                      <a:lnTo>
                        <a:pt x="485254" y="1587500"/>
                      </a:lnTo>
                      <a:lnTo>
                        <a:pt x="484657" y="1625600"/>
                      </a:lnTo>
                      <a:lnTo>
                        <a:pt x="478370" y="1625600"/>
                      </a:lnTo>
                      <a:lnTo>
                        <a:pt x="478282" y="1638300"/>
                      </a:lnTo>
                      <a:lnTo>
                        <a:pt x="476897" y="1638300"/>
                      </a:lnTo>
                      <a:lnTo>
                        <a:pt x="481660" y="1651000"/>
                      </a:lnTo>
                      <a:lnTo>
                        <a:pt x="478929" y="1651000"/>
                      </a:lnTo>
                      <a:lnTo>
                        <a:pt x="470827" y="1663700"/>
                      </a:lnTo>
                      <a:lnTo>
                        <a:pt x="470776" y="1689100"/>
                      </a:lnTo>
                      <a:lnTo>
                        <a:pt x="480009" y="1689100"/>
                      </a:lnTo>
                      <a:lnTo>
                        <a:pt x="480009" y="1663700"/>
                      </a:lnTo>
                      <a:lnTo>
                        <a:pt x="486397" y="1663700"/>
                      </a:lnTo>
                      <a:lnTo>
                        <a:pt x="491324" y="1651000"/>
                      </a:lnTo>
                      <a:lnTo>
                        <a:pt x="495909" y="1663700"/>
                      </a:lnTo>
                      <a:lnTo>
                        <a:pt x="501243" y="1663700"/>
                      </a:lnTo>
                      <a:lnTo>
                        <a:pt x="501243" y="1689100"/>
                      </a:lnTo>
                      <a:lnTo>
                        <a:pt x="505218" y="1689100"/>
                      </a:lnTo>
                      <a:lnTo>
                        <a:pt x="505358" y="1676400"/>
                      </a:lnTo>
                      <a:lnTo>
                        <a:pt x="842810" y="1676400"/>
                      </a:lnTo>
                      <a:lnTo>
                        <a:pt x="842810" y="1689100"/>
                      </a:lnTo>
                      <a:lnTo>
                        <a:pt x="846353" y="1689100"/>
                      </a:lnTo>
                      <a:lnTo>
                        <a:pt x="846569" y="1676400"/>
                      </a:lnTo>
                      <a:lnTo>
                        <a:pt x="846785" y="1663700"/>
                      </a:lnTo>
                      <a:lnTo>
                        <a:pt x="851204" y="1663700"/>
                      </a:lnTo>
                      <a:lnTo>
                        <a:pt x="851636" y="1689100"/>
                      </a:lnTo>
                      <a:lnTo>
                        <a:pt x="855179" y="1689100"/>
                      </a:lnTo>
                      <a:lnTo>
                        <a:pt x="855179" y="1663700"/>
                      </a:lnTo>
                      <a:lnTo>
                        <a:pt x="855941" y="1663700"/>
                      </a:lnTo>
                      <a:lnTo>
                        <a:pt x="855941" y="1651000"/>
                      </a:lnTo>
                      <a:lnTo>
                        <a:pt x="860298" y="1651000"/>
                      </a:lnTo>
                      <a:lnTo>
                        <a:pt x="861390" y="1663700"/>
                      </a:lnTo>
                      <a:lnTo>
                        <a:pt x="867625" y="1663700"/>
                      </a:lnTo>
                      <a:lnTo>
                        <a:pt x="868768" y="1676400"/>
                      </a:lnTo>
                      <a:lnTo>
                        <a:pt x="868883" y="1689100"/>
                      </a:lnTo>
                      <a:lnTo>
                        <a:pt x="878192" y="1689100"/>
                      </a:lnTo>
                      <a:lnTo>
                        <a:pt x="878192" y="1663700"/>
                      </a:lnTo>
                      <a:lnTo>
                        <a:pt x="868387" y="1651000"/>
                      </a:lnTo>
                      <a:lnTo>
                        <a:pt x="875436" y="1651000"/>
                      </a:lnTo>
                      <a:lnTo>
                        <a:pt x="881811" y="1638300"/>
                      </a:lnTo>
                      <a:lnTo>
                        <a:pt x="887412" y="1638300"/>
                      </a:lnTo>
                      <a:lnTo>
                        <a:pt x="892136" y="1625600"/>
                      </a:lnTo>
                      <a:lnTo>
                        <a:pt x="892340" y="1689100"/>
                      </a:lnTo>
                      <a:lnTo>
                        <a:pt x="895883" y="1689100"/>
                      </a:lnTo>
                      <a:lnTo>
                        <a:pt x="895997" y="1676400"/>
                      </a:lnTo>
                      <a:lnTo>
                        <a:pt x="896112" y="1651000"/>
                      </a:lnTo>
                      <a:lnTo>
                        <a:pt x="896124" y="1638300"/>
                      </a:lnTo>
                      <a:lnTo>
                        <a:pt x="895959" y="1625600"/>
                      </a:lnTo>
                      <a:lnTo>
                        <a:pt x="895794" y="1612900"/>
                      </a:lnTo>
                      <a:lnTo>
                        <a:pt x="898829" y="1612900"/>
                      </a:lnTo>
                      <a:lnTo>
                        <a:pt x="901153" y="1587500"/>
                      </a:lnTo>
                      <a:lnTo>
                        <a:pt x="902627" y="1587500"/>
                      </a:lnTo>
                      <a:lnTo>
                        <a:pt x="903274" y="1562100"/>
                      </a:lnTo>
                      <a:lnTo>
                        <a:pt x="903185" y="1549400"/>
                      </a:lnTo>
                      <a:lnTo>
                        <a:pt x="902538" y="1536700"/>
                      </a:lnTo>
                      <a:lnTo>
                        <a:pt x="901230" y="1524000"/>
                      </a:lnTo>
                      <a:lnTo>
                        <a:pt x="900176" y="1524000"/>
                      </a:lnTo>
                      <a:lnTo>
                        <a:pt x="899045" y="1511300"/>
                      </a:lnTo>
                      <a:lnTo>
                        <a:pt x="897877" y="1511300"/>
                      </a:lnTo>
                      <a:lnTo>
                        <a:pt x="896416" y="1498600"/>
                      </a:lnTo>
                      <a:lnTo>
                        <a:pt x="896137" y="1498600"/>
                      </a:lnTo>
                      <a:lnTo>
                        <a:pt x="896137" y="1473200"/>
                      </a:lnTo>
                      <a:lnTo>
                        <a:pt x="896137" y="1371600"/>
                      </a:lnTo>
                      <a:lnTo>
                        <a:pt x="911580" y="1371600"/>
                      </a:lnTo>
                      <a:lnTo>
                        <a:pt x="911580" y="1689100"/>
                      </a:lnTo>
                      <a:lnTo>
                        <a:pt x="916266" y="1689100"/>
                      </a:lnTo>
                      <a:lnTo>
                        <a:pt x="916203" y="1676400"/>
                      </a:lnTo>
                      <a:lnTo>
                        <a:pt x="916203" y="1663700"/>
                      </a:lnTo>
                      <a:lnTo>
                        <a:pt x="916038" y="1663700"/>
                      </a:lnTo>
                      <a:lnTo>
                        <a:pt x="915860" y="1651000"/>
                      </a:lnTo>
                      <a:lnTo>
                        <a:pt x="916038" y="1651000"/>
                      </a:lnTo>
                      <a:lnTo>
                        <a:pt x="916038" y="1638300"/>
                      </a:lnTo>
                      <a:lnTo>
                        <a:pt x="923632" y="1638300"/>
                      </a:lnTo>
                      <a:lnTo>
                        <a:pt x="923632" y="1651000"/>
                      </a:lnTo>
                      <a:lnTo>
                        <a:pt x="923975" y="1651000"/>
                      </a:lnTo>
                      <a:lnTo>
                        <a:pt x="923975" y="1663700"/>
                      </a:lnTo>
                      <a:lnTo>
                        <a:pt x="923607" y="1663700"/>
                      </a:lnTo>
                      <a:lnTo>
                        <a:pt x="923607" y="1676400"/>
                      </a:lnTo>
                      <a:lnTo>
                        <a:pt x="923886" y="1676400"/>
                      </a:lnTo>
                      <a:lnTo>
                        <a:pt x="923886" y="1689100"/>
                      </a:lnTo>
                      <a:lnTo>
                        <a:pt x="927735" y="1689100"/>
                      </a:lnTo>
                      <a:lnTo>
                        <a:pt x="927811" y="1638300"/>
                      </a:lnTo>
                      <a:lnTo>
                        <a:pt x="927836" y="1600200"/>
                      </a:lnTo>
                      <a:lnTo>
                        <a:pt x="927836" y="1511300"/>
                      </a:lnTo>
                      <a:lnTo>
                        <a:pt x="927836" y="1485900"/>
                      </a:lnTo>
                      <a:lnTo>
                        <a:pt x="927849" y="1397000"/>
                      </a:lnTo>
                      <a:lnTo>
                        <a:pt x="927849" y="1371600"/>
                      </a:lnTo>
                      <a:lnTo>
                        <a:pt x="943381" y="1371600"/>
                      </a:lnTo>
                      <a:lnTo>
                        <a:pt x="943444" y="1689100"/>
                      </a:lnTo>
                      <a:lnTo>
                        <a:pt x="947216" y="1689100"/>
                      </a:lnTo>
                      <a:lnTo>
                        <a:pt x="947331" y="1371600"/>
                      </a:lnTo>
                      <a:lnTo>
                        <a:pt x="997788" y="1371600"/>
                      </a:lnTo>
                      <a:lnTo>
                        <a:pt x="998143" y="1384300"/>
                      </a:lnTo>
                      <a:lnTo>
                        <a:pt x="997699" y="1397000"/>
                      </a:lnTo>
                      <a:lnTo>
                        <a:pt x="996848" y="1397000"/>
                      </a:lnTo>
                      <a:lnTo>
                        <a:pt x="996797" y="1460500"/>
                      </a:lnTo>
                      <a:lnTo>
                        <a:pt x="996708" y="1473200"/>
                      </a:lnTo>
                      <a:lnTo>
                        <a:pt x="995692" y="1511300"/>
                      </a:lnTo>
                      <a:lnTo>
                        <a:pt x="995514" y="1524000"/>
                      </a:lnTo>
                      <a:lnTo>
                        <a:pt x="995273" y="1536700"/>
                      </a:lnTo>
                      <a:lnTo>
                        <a:pt x="994702" y="1562100"/>
                      </a:lnTo>
                      <a:lnTo>
                        <a:pt x="994295" y="1562100"/>
                      </a:lnTo>
                      <a:lnTo>
                        <a:pt x="992505" y="1574800"/>
                      </a:lnTo>
                      <a:lnTo>
                        <a:pt x="990473" y="1574800"/>
                      </a:lnTo>
                      <a:lnTo>
                        <a:pt x="987501" y="1587500"/>
                      </a:lnTo>
                      <a:lnTo>
                        <a:pt x="984389" y="1600200"/>
                      </a:lnTo>
                      <a:lnTo>
                        <a:pt x="977036" y="1625600"/>
                      </a:lnTo>
                      <a:lnTo>
                        <a:pt x="972185" y="1625600"/>
                      </a:lnTo>
                      <a:lnTo>
                        <a:pt x="971524" y="1638300"/>
                      </a:lnTo>
                      <a:lnTo>
                        <a:pt x="969289" y="1651000"/>
                      </a:lnTo>
                      <a:lnTo>
                        <a:pt x="966254" y="1651000"/>
                      </a:lnTo>
                      <a:lnTo>
                        <a:pt x="963206" y="1663700"/>
                      </a:lnTo>
                      <a:lnTo>
                        <a:pt x="960589" y="1676400"/>
                      </a:lnTo>
                      <a:lnTo>
                        <a:pt x="957922" y="1676400"/>
                      </a:lnTo>
                      <a:lnTo>
                        <a:pt x="952550" y="1689100"/>
                      </a:lnTo>
                      <a:lnTo>
                        <a:pt x="963180" y="1689100"/>
                      </a:lnTo>
                      <a:lnTo>
                        <a:pt x="974026" y="1663700"/>
                      </a:lnTo>
                      <a:lnTo>
                        <a:pt x="987171" y="1625600"/>
                      </a:lnTo>
                      <a:lnTo>
                        <a:pt x="991920" y="1612900"/>
                      </a:lnTo>
                      <a:lnTo>
                        <a:pt x="993508" y="1612900"/>
                      </a:lnTo>
                      <a:lnTo>
                        <a:pt x="993584" y="1600200"/>
                      </a:lnTo>
                      <a:lnTo>
                        <a:pt x="995654" y="1600200"/>
                      </a:lnTo>
                      <a:lnTo>
                        <a:pt x="997394" y="1587500"/>
                      </a:lnTo>
                      <a:lnTo>
                        <a:pt x="1000810" y="1587500"/>
                      </a:lnTo>
                      <a:lnTo>
                        <a:pt x="1000620" y="1574800"/>
                      </a:lnTo>
                      <a:lnTo>
                        <a:pt x="1002792" y="1574800"/>
                      </a:lnTo>
                      <a:lnTo>
                        <a:pt x="1003896" y="1562100"/>
                      </a:lnTo>
                      <a:lnTo>
                        <a:pt x="1004468" y="1562100"/>
                      </a:lnTo>
                      <a:lnTo>
                        <a:pt x="1004671" y="1536700"/>
                      </a:lnTo>
                      <a:lnTo>
                        <a:pt x="1005027" y="1524000"/>
                      </a:lnTo>
                      <a:lnTo>
                        <a:pt x="1005459" y="1524000"/>
                      </a:lnTo>
                      <a:lnTo>
                        <a:pt x="1005725" y="1511300"/>
                      </a:lnTo>
                      <a:lnTo>
                        <a:pt x="1005890" y="1485900"/>
                      </a:lnTo>
                      <a:lnTo>
                        <a:pt x="1006030" y="1447800"/>
                      </a:lnTo>
                      <a:lnTo>
                        <a:pt x="1006703" y="1409700"/>
                      </a:lnTo>
                      <a:lnTo>
                        <a:pt x="1007262" y="1384300"/>
                      </a:lnTo>
                      <a:lnTo>
                        <a:pt x="1008062" y="1358900"/>
                      </a:lnTo>
                      <a:lnTo>
                        <a:pt x="1008468" y="1346200"/>
                      </a:lnTo>
                      <a:lnTo>
                        <a:pt x="1008392" y="1333500"/>
                      </a:lnTo>
                      <a:lnTo>
                        <a:pt x="1018679" y="1333500"/>
                      </a:lnTo>
                      <a:lnTo>
                        <a:pt x="1018679" y="1346200"/>
                      </a:lnTo>
                      <a:lnTo>
                        <a:pt x="1025359" y="1346200"/>
                      </a:lnTo>
                      <a:lnTo>
                        <a:pt x="1022248" y="1333500"/>
                      </a:lnTo>
                      <a:lnTo>
                        <a:pt x="1037183" y="1333500"/>
                      </a:lnTo>
                      <a:lnTo>
                        <a:pt x="1033957" y="1346200"/>
                      </a:lnTo>
                      <a:lnTo>
                        <a:pt x="1040726" y="1346200"/>
                      </a:lnTo>
                      <a:lnTo>
                        <a:pt x="1040726" y="1333500"/>
                      </a:lnTo>
                      <a:lnTo>
                        <a:pt x="1051052" y="1333500"/>
                      </a:lnTo>
                      <a:lnTo>
                        <a:pt x="1051052" y="1346200"/>
                      </a:lnTo>
                      <a:lnTo>
                        <a:pt x="1051560" y="1346200"/>
                      </a:lnTo>
                      <a:lnTo>
                        <a:pt x="1051585" y="1397000"/>
                      </a:lnTo>
                      <a:lnTo>
                        <a:pt x="1052893" y="1435100"/>
                      </a:lnTo>
                      <a:lnTo>
                        <a:pt x="1053223" y="1473200"/>
                      </a:lnTo>
                      <a:lnTo>
                        <a:pt x="1053414" y="1511300"/>
                      </a:lnTo>
                      <a:lnTo>
                        <a:pt x="1053909" y="1536700"/>
                      </a:lnTo>
                      <a:lnTo>
                        <a:pt x="1054125" y="1549400"/>
                      </a:lnTo>
                      <a:lnTo>
                        <a:pt x="1054620" y="1562100"/>
                      </a:lnTo>
                      <a:lnTo>
                        <a:pt x="1055890" y="1574800"/>
                      </a:lnTo>
                      <a:lnTo>
                        <a:pt x="1058900" y="1574800"/>
                      </a:lnTo>
                      <a:lnTo>
                        <a:pt x="1058532" y="1587500"/>
                      </a:lnTo>
                      <a:lnTo>
                        <a:pt x="1061161" y="1587500"/>
                      </a:lnTo>
                      <a:lnTo>
                        <a:pt x="1062355" y="1600200"/>
                      </a:lnTo>
                      <a:lnTo>
                        <a:pt x="1063371" y="1600200"/>
                      </a:lnTo>
                      <a:lnTo>
                        <a:pt x="1070038" y="1625600"/>
                      </a:lnTo>
                      <a:lnTo>
                        <a:pt x="1077328" y="1638300"/>
                      </a:lnTo>
                      <a:lnTo>
                        <a:pt x="1085062" y="1663700"/>
                      </a:lnTo>
                      <a:lnTo>
                        <a:pt x="1094155" y="1689100"/>
                      </a:lnTo>
                      <a:lnTo>
                        <a:pt x="1106551" y="1689100"/>
                      </a:lnTo>
                      <a:lnTo>
                        <a:pt x="1100099" y="1676400"/>
                      </a:lnTo>
                      <a:lnTo>
                        <a:pt x="1097165" y="1663700"/>
                      </a:lnTo>
                      <a:lnTo>
                        <a:pt x="1095870" y="1663700"/>
                      </a:lnTo>
                      <a:lnTo>
                        <a:pt x="1092492" y="1651000"/>
                      </a:lnTo>
                      <a:lnTo>
                        <a:pt x="1089088" y="1651000"/>
                      </a:lnTo>
                      <a:lnTo>
                        <a:pt x="1085773" y="1638300"/>
                      </a:lnTo>
                      <a:lnTo>
                        <a:pt x="1082675" y="1625600"/>
                      </a:lnTo>
                      <a:lnTo>
                        <a:pt x="1078318" y="1612900"/>
                      </a:lnTo>
                      <a:lnTo>
                        <a:pt x="1074178" y="1600200"/>
                      </a:lnTo>
                      <a:lnTo>
                        <a:pt x="1070394" y="1587500"/>
                      </a:lnTo>
                      <a:lnTo>
                        <a:pt x="1067155" y="1574800"/>
                      </a:lnTo>
                      <a:lnTo>
                        <a:pt x="1066431" y="1574800"/>
                      </a:lnTo>
                      <a:lnTo>
                        <a:pt x="1065758" y="1562100"/>
                      </a:lnTo>
                      <a:lnTo>
                        <a:pt x="1067943" y="1562100"/>
                      </a:lnTo>
                      <a:lnTo>
                        <a:pt x="1068108" y="1549400"/>
                      </a:lnTo>
                      <a:lnTo>
                        <a:pt x="1064260" y="1549400"/>
                      </a:lnTo>
                      <a:lnTo>
                        <a:pt x="1064260" y="1536700"/>
                      </a:lnTo>
                      <a:lnTo>
                        <a:pt x="1067396" y="1536700"/>
                      </a:lnTo>
                      <a:lnTo>
                        <a:pt x="1070495" y="1524000"/>
                      </a:lnTo>
                      <a:lnTo>
                        <a:pt x="1064285" y="1524000"/>
                      </a:lnTo>
                      <a:lnTo>
                        <a:pt x="1064285" y="1511300"/>
                      </a:lnTo>
                      <a:lnTo>
                        <a:pt x="1067625" y="1511300"/>
                      </a:lnTo>
                      <a:lnTo>
                        <a:pt x="1067625" y="1498600"/>
                      </a:lnTo>
                      <a:lnTo>
                        <a:pt x="1063205" y="1498600"/>
                      </a:lnTo>
                      <a:lnTo>
                        <a:pt x="1063205" y="1485900"/>
                      </a:lnTo>
                      <a:lnTo>
                        <a:pt x="1067714" y="1485900"/>
                      </a:lnTo>
                      <a:lnTo>
                        <a:pt x="1067803" y="1473200"/>
                      </a:lnTo>
                      <a:lnTo>
                        <a:pt x="1062977" y="1473200"/>
                      </a:lnTo>
                      <a:lnTo>
                        <a:pt x="1061199" y="1371600"/>
                      </a:lnTo>
                      <a:lnTo>
                        <a:pt x="1132890" y="1371600"/>
                      </a:lnTo>
                      <a:lnTo>
                        <a:pt x="1132890" y="1689100"/>
                      </a:lnTo>
                      <a:lnTo>
                        <a:pt x="1136675" y="1689100"/>
                      </a:lnTo>
                      <a:lnTo>
                        <a:pt x="1136789" y="1371600"/>
                      </a:lnTo>
                      <a:lnTo>
                        <a:pt x="1152194" y="1371600"/>
                      </a:lnTo>
                      <a:lnTo>
                        <a:pt x="1152220" y="1689100"/>
                      </a:lnTo>
                      <a:lnTo>
                        <a:pt x="1156690" y="1689100"/>
                      </a:lnTo>
                      <a:lnTo>
                        <a:pt x="1156576" y="1676400"/>
                      </a:lnTo>
                      <a:lnTo>
                        <a:pt x="1156576" y="1663700"/>
                      </a:lnTo>
                      <a:lnTo>
                        <a:pt x="1156411" y="1663700"/>
                      </a:lnTo>
                      <a:lnTo>
                        <a:pt x="1156411" y="1651000"/>
                      </a:lnTo>
                      <a:lnTo>
                        <a:pt x="1156601" y="1651000"/>
                      </a:lnTo>
                      <a:lnTo>
                        <a:pt x="1156157" y="1638300"/>
                      </a:lnTo>
                      <a:lnTo>
                        <a:pt x="1164183" y="1638300"/>
                      </a:lnTo>
                      <a:lnTo>
                        <a:pt x="1164717" y="1651000"/>
                      </a:lnTo>
                      <a:lnTo>
                        <a:pt x="1164056" y="1651000"/>
                      </a:lnTo>
                      <a:lnTo>
                        <a:pt x="1164882" y="1663700"/>
                      </a:lnTo>
                      <a:lnTo>
                        <a:pt x="1164209" y="1663700"/>
                      </a:lnTo>
                      <a:lnTo>
                        <a:pt x="1164691" y="1676400"/>
                      </a:lnTo>
                      <a:lnTo>
                        <a:pt x="1165402" y="1676400"/>
                      </a:lnTo>
                      <a:lnTo>
                        <a:pt x="1164882" y="1689100"/>
                      </a:lnTo>
                      <a:lnTo>
                        <a:pt x="1168514" y="1689100"/>
                      </a:lnTo>
                      <a:lnTo>
                        <a:pt x="1168514" y="1638300"/>
                      </a:lnTo>
                      <a:lnTo>
                        <a:pt x="1168514" y="1600200"/>
                      </a:lnTo>
                      <a:lnTo>
                        <a:pt x="1168514" y="1511300"/>
                      </a:lnTo>
                      <a:lnTo>
                        <a:pt x="1168514" y="1485900"/>
                      </a:lnTo>
                      <a:lnTo>
                        <a:pt x="1168514" y="1397000"/>
                      </a:lnTo>
                      <a:lnTo>
                        <a:pt x="1168514" y="1371600"/>
                      </a:lnTo>
                      <a:lnTo>
                        <a:pt x="1182687" y="1371600"/>
                      </a:lnTo>
                      <a:lnTo>
                        <a:pt x="1182687" y="1689100"/>
                      </a:lnTo>
                      <a:lnTo>
                        <a:pt x="1186624" y="1689100"/>
                      </a:lnTo>
                      <a:lnTo>
                        <a:pt x="1186649" y="1371600"/>
                      </a:lnTo>
                      <a:lnTo>
                        <a:pt x="1186408" y="1371600"/>
                      </a:lnTo>
                      <a:lnTo>
                        <a:pt x="1186903" y="1358900"/>
                      </a:lnTo>
                      <a:lnTo>
                        <a:pt x="1185557" y="1346200"/>
                      </a:lnTo>
                      <a:lnTo>
                        <a:pt x="1189977" y="1346200"/>
                      </a:lnTo>
                      <a:lnTo>
                        <a:pt x="1190028" y="1333500"/>
                      </a:lnTo>
                      <a:lnTo>
                        <a:pt x="1189977" y="1320800"/>
                      </a:lnTo>
                      <a:lnTo>
                        <a:pt x="1183220" y="1308100"/>
                      </a:lnTo>
                      <a:lnTo>
                        <a:pt x="1335976" y="1308100"/>
                      </a:lnTo>
                      <a:lnTo>
                        <a:pt x="1329499" y="1320800"/>
                      </a:lnTo>
                      <a:lnTo>
                        <a:pt x="1328610" y="1320800"/>
                      </a:lnTo>
                      <a:lnTo>
                        <a:pt x="1329131" y="1333500"/>
                      </a:lnTo>
                      <a:lnTo>
                        <a:pt x="1329182" y="1689100"/>
                      </a:lnTo>
                      <a:lnTo>
                        <a:pt x="1338414" y="1689100"/>
                      </a:lnTo>
                      <a:lnTo>
                        <a:pt x="1338427" y="1320800"/>
                      </a:lnTo>
                      <a:lnTo>
                        <a:pt x="1339494" y="1320800"/>
                      </a:lnTo>
                      <a:lnTo>
                        <a:pt x="1344066" y="1308100"/>
                      </a:lnTo>
                      <a:lnTo>
                        <a:pt x="1345653" y="1308100"/>
                      </a:lnTo>
                      <a:lnTo>
                        <a:pt x="1348854" y="1295400"/>
                      </a:lnTo>
                      <a:close/>
                    </a:path>
                    <a:path w="2536825" h="1689100">
                      <a:moveTo>
                        <a:pt x="1553540" y="286080"/>
                      </a:moveTo>
                      <a:lnTo>
                        <a:pt x="1544078" y="283743"/>
                      </a:lnTo>
                      <a:lnTo>
                        <a:pt x="1542148" y="274510"/>
                      </a:lnTo>
                      <a:lnTo>
                        <a:pt x="1539113" y="274256"/>
                      </a:lnTo>
                      <a:lnTo>
                        <a:pt x="1536026" y="284086"/>
                      </a:lnTo>
                      <a:lnTo>
                        <a:pt x="1532801" y="285826"/>
                      </a:lnTo>
                      <a:lnTo>
                        <a:pt x="1527784" y="282689"/>
                      </a:lnTo>
                      <a:lnTo>
                        <a:pt x="1527162" y="289344"/>
                      </a:lnTo>
                      <a:lnTo>
                        <a:pt x="1536395" y="291642"/>
                      </a:lnTo>
                      <a:lnTo>
                        <a:pt x="1539316" y="301193"/>
                      </a:lnTo>
                      <a:lnTo>
                        <a:pt x="1541614" y="301117"/>
                      </a:lnTo>
                      <a:lnTo>
                        <a:pt x="1544307" y="291846"/>
                      </a:lnTo>
                      <a:lnTo>
                        <a:pt x="1546580" y="288925"/>
                      </a:lnTo>
                      <a:lnTo>
                        <a:pt x="1553006" y="293319"/>
                      </a:lnTo>
                      <a:lnTo>
                        <a:pt x="1553540" y="286080"/>
                      </a:lnTo>
                      <a:close/>
                    </a:path>
                    <a:path w="2536825" h="1689100">
                      <a:moveTo>
                        <a:pt x="1553679" y="240525"/>
                      </a:moveTo>
                      <a:lnTo>
                        <a:pt x="1544548" y="237998"/>
                      </a:lnTo>
                      <a:lnTo>
                        <a:pt x="1541945" y="235102"/>
                      </a:lnTo>
                      <a:lnTo>
                        <a:pt x="1545628" y="228993"/>
                      </a:lnTo>
                      <a:lnTo>
                        <a:pt x="1538566" y="228765"/>
                      </a:lnTo>
                      <a:lnTo>
                        <a:pt x="1536534" y="237604"/>
                      </a:lnTo>
                      <a:lnTo>
                        <a:pt x="1526755" y="241236"/>
                      </a:lnTo>
                      <a:lnTo>
                        <a:pt x="1527060" y="243433"/>
                      </a:lnTo>
                      <a:lnTo>
                        <a:pt x="1536903" y="245910"/>
                      </a:lnTo>
                      <a:lnTo>
                        <a:pt x="1537106" y="247751"/>
                      </a:lnTo>
                      <a:lnTo>
                        <a:pt x="1537106" y="249516"/>
                      </a:lnTo>
                      <a:lnTo>
                        <a:pt x="1537868" y="252615"/>
                      </a:lnTo>
                      <a:lnTo>
                        <a:pt x="1538681" y="253949"/>
                      </a:lnTo>
                      <a:lnTo>
                        <a:pt x="1540446" y="257987"/>
                      </a:lnTo>
                      <a:lnTo>
                        <a:pt x="1544751" y="245554"/>
                      </a:lnTo>
                      <a:lnTo>
                        <a:pt x="1553679" y="243484"/>
                      </a:lnTo>
                      <a:lnTo>
                        <a:pt x="1553679" y="240525"/>
                      </a:lnTo>
                      <a:close/>
                    </a:path>
                    <a:path w="2536825" h="1689100">
                      <a:moveTo>
                        <a:pt x="1553857" y="151053"/>
                      </a:moveTo>
                      <a:lnTo>
                        <a:pt x="1553679" y="148920"/>
                      </a:lnTo>
                      <a:lnTo>
                        <a:pt x="1544472" y="146215"/>
                      </a:lnTo>
                      <a:lnTo>
                        <a:pt x="1541729" y="143662"/>
                      </a:lnTo>
                      <a:lnTo>
                        <a:pt x="1545805" y="137325"/>
                      </a:lnTo>
                      <a:lnTo>
                        <a:pt x="1538579" y="137185"/>
                      </a:lnTo>
                      <a:lnTo>
                        <a:pt x="1536484" y="145935"/>
                      </a:lnTo>
                      <a:lnTo>
                        <a:pt x="1526781" y="149606"/>
                      </a:lnTo>
                      <a:lnTo>
                        <a:pt x="1527073" y="151790"/>
                      </a:lnTo>
                      <a:lnTo>
                        <a:pt x="1536395" y="154101"/>
                      </a:lnTo>
                      <a:lnTo>
                        <a:pt x="1539036" y="163639"/>
                      </a:lnTo>
                      <a:lnTo>
                        <a:pt x="1541272" y="163753"/>
                      </a:lnTo>
                      <a:lnTo>
                        <a:pt x="1544612" y="154178"/>
                      </a:lnTo>
                      <a:lnTo>
                        <a:pt x="1553857" y="151053"/>
                      </a:lnTo>
                      <a:close/>
                    </a:path>
                    <a:path w="2536825" h="1689100">
                      <a:moveTo>
                        <a:pt x="1553883" y="334251"/>
                      </a:moveTo>
                      <a:lnTo>
                        <a:pt x="1553692" y="332130"/>
                      </a:lnTo>
                      <a:lnTo>
                        <a:pt x="1544396" y="329361"/>
                      </a:lnTo>
                      <a:lnTo>
                        <a:pt x="1541754" y="326859"/>
                      </a:lnTo>
                      <a:lnTo>
                        <a:pt x="1545894" y="320560"/>
                      </a:lnTo>
                      <a:lnTo>
                        <a:pt x="1538579" y="320243"/>
                      </a:lnTo>
                      <a:lnTo>
                        <a:pt x="1536420" y="329793"/>
                      </a:lnTo>
                      <a:lnTo>
                        <a:pt x="1527187" y="331673"/>
                      </a:lnTo>
                      <a:lnTo>
                        <a:pt x="1527073" y="334708"/>
                      </a:lnTo>
                      <a:lnTo>
                        <a:pt x="1536344" y="337413"/>
                      </a:lnTo>
                      <a:lnTo>
                        <a:pt x="1539265" y="339737"/>
                      </a:lnTo>
                      <a:lnTo>
                        <a:pt x="1534718" y="346113"/>
                      </a:lnTo>
                      <a:lnTo>
                        <a:pt x="1542034" y="346671"/>
                      </a:lnTo>
                      <a:lnTo>
                        <a:pt x="1542834" y="343433"/>
                      </a:lnTo>
                      <a:lnTo>
                        <a:pt x="1544358" y="337489"/>
                      </a:lnTo>
                      <a:lnTo>
                        <a:pt x="1553883" y="334251"/>
                      </a:lnTo>
                      <a:close/>
                    </a:path>
                    <a:path w="2536825" h="1689100">
                      <a:moveTo>
                        <a:pt x="1553933" y="196735"/>
                      </a:moveTo>
                      <a:lnTo>
                        <a:pt x="1553692" y="195046"/>
                      </a:lnTo>
                      <a:lnTo>
                        <a:pt x="1553629" y="194602"/>
                      </a:lnTo>
                      <a:lnTo>
                        <a:pt x="1544408" y="192100"/>
                      </a:lnTo>
                      <a:lnTo>
                        <a:pt x="1541399" y="182651"/>
                      </a:lnTo>
                      <a:lnTo>
                        <a:pt x="1539201" y="182651"/>
                      </a:lnTo>
                      <a:lnTo>
                        <a:pt x="1537385" y="188798"/>
                      </a:lnTo>
                      <a:lnTo>
                        <a:pt x="1536420" y="191985"/>
                      </a:lnTo>
                      <a:lnTo>
                        <a:pt x="1534236" y="195046"/>
                      </a:lnTo>
                      <a:lnTo>
                        <a:pt x="1527721" y="190334"/>
                      </a:lnTo>
                      <a:lnTo>
                        <a:pt x="1527149" y="197675"/>
                      </a:lnTo>
                      <a:lnTo>
                        <a:pt x="1536420" y="199910"/>
                      </a:lnTo>
                      <a:lnTo>
                        <a:pt x="1539151" y="209486"/>
                      </a:lnTo>
                      <a:lnTo>
                        <a:pt x="1539913" y="209486"/>
                      </a:lnTo>
                      <a:lnTo>
                        <a:pt x="1540700" y="209524"/>
                      </a:lnTo>
                      <a:lnTo>
                        <a:pt x="1541462" y="209524"/>
                      </a:lnTo>
                      <a:lnTo>
                        <a:pt x="1544561" y="200202"/>
                      </a:lnTo>
                      <a:lnTo>
                        <a:pt x="1553933" y="196735"/>
                      </a:lnTo>
                      <a:close/>
                    </a:path>
                    <a:path w="2536825" h="1689100">
                      <a:moveTo>
                        <a:pt x="1607807" y="288709"/>
                      </a:moveTo>
                      <a:lnTo>
                        <a:pt x="1607693" y="286499"/>
                      </a:lnTo>
                      <a:lnTo>
                        <a:pt x="1598510" y="283692"/>
                      </a:lnTo>
                      <a:lnTo>
                        <a:pt x="1595729" y="281216"/>
                      </a:lnTo>
                      <a:lnTo>
                        <a:pt x="1599920" y="274878"/>
                      </a:lnTo>
                      <a:lnTo>
                        <a:pt x="1592618" y="274510"/>
                      </a:lnTo>
                      <a:lnTo>
                        <a:pt x="1590535" y="283819"/>
                      </a:lnTo>
                      <a:lnTo>
                        <a:pt x="1580908" y="286727"/>
                      </a:lnTo>
                      <a:lnTo>
                        <a:pt x="1581010" y="289001"/>
                      </a:lnTo>
                      <a:lnTo>
                        <a:pt x="1590179" y="291617"/>
                      </a:lnTo>
                      <a:lnTo>
                        <a:pt x="1593608" y="301256"/>
                      </a:lnTo>
                      <a:lnTo>
                        <a:pt x="1595843" y="300939"/>
                      </a:lnTo>
                      <a:lnTo>
                        <a:pt x="1598358" y="291807"/>
                      </a:lnTo>
                      <a:lnTo>
                        <a:pt x="1607807" y="288709"/>
                      </a:lnTo>
                      <a:close/>
                    </a:path>
                    <a:path w="2536825" h="1689100">
                      <a:moveTo>
                        <a:pt x="1607820" y="149174"/>
                      </a:moveTo>
                      <a:lnTo>
                        <a:pt x="1598523" y="146164"/>
                      </a:lnTo>
                      <a:lnTo>
                        <a:pt x="1595742" y="143852"/>
                      </a:lnTo>
                      <a:lnTo>
                        <a:pt x="1599907" y="137414"/>
                      </a:lnTo>
                      <a:lnTo>
                        <a:pt x="1592681" y="137071"/>
                      </a:lnTo>
                      <a:lnTo>
                        <a:pt x="1590535" y="146050"/>
                      </a:lnTo>
                      <a:lnTo>
                        <a:pt x="1580845" y="149466"/>
                      </a:lnTo>
                      <a:lnTo>
                        <a:pt x="1580984" y="151650"/>
                      </a:lnTo>
                      <a:lnTo>
                        <a:pt x="1590509" y="154178"/>
                      </a:lnTo>
                      <a:lnTo>
                        <a:pt x="1592948" y="163664"/>
                      </a:lnTo>
                      <a:lnTo>
                        <a:pt x="1595945" y="163563"/>
                      </a:lnTo>
                      <a:lnTo>
                        <a:pt x="1598383" y="154203"/>
                      </a:lnTo>
                      <a:lnTo>
                        <a:pt x="1607820" y="151396"/>
                      </a:lnTo>
                      <a:lnTo>
                        <a:pt x="1607820" y="149174"/>
                      </a:lnTo>
                      <a:close/>
                    </a:path>
                    <a:path w="2536825" h="1689100">
                      <a:moveTo>
                        <a:pt x="1607908" y="334289"/>
                      </a:moveTo>
                      <a:lnTo>
                        <a:pt x="1607769" y="332155"/>
                      </a:lnTo>
                      <a:lnTo>
                        <a:pt x="1598422" y="329387"/>
                      </a:lnTo>
                      <a:lnTo>
                        <a:pt x="1595729" y="326974"/>
                      </a:lnTo>
                      <a:lnTo>
                        <a:pt x="1599857" y="320662"/>
                      </a:lnTo>
                      <a:lnTo>
                        <a:pt x="1592580" y="320332"/>
                      </a:lnTo>
                      <a:lnTo>
                        <a:pt x="1590509" y="329501"/>
                      </a:lnTo>
                      <a:lnTo>
                        <a:pt x="1580896" y="332498"/>
                      </a:lnTo>
                      <a:lnTo>
                        <a:pt x="1581048" y="334746"/>
                      </a:lnTo>
                      <a:lnTo>
                        <a:pt x="1589938" y="337324"/>
                      </a:lnTo>
                      <a:lnTo>
                        <a:pt x="1593456" y="339623"/>
                      </a:lnTo>
                      <a:lnTo>
                        <a:pt x="1588719" y="346087"/>
                      </a:lnTo>
                      <a:lnTo>
                        <a:pt x="1595983" y="346684"/>
                      </a:lnTo>
                      <a:lnTo>
                        <a:pt x="1598383" y="337502"/>
                      </a:lnTo>
                      <a:lnTo>
                        <a:pt x="1607908" y="334289"/>
                      </a:lnTo>
                      <a:close/>
                    </a:path>
                    <a:path w="2536825" h="1689100">
                      <a:moveTo>
                        <a:pt x="1607934" y="197027"/>
                      </a:moveTo>
                      <a:lnTo>
                        <a:pt x="1607794" y="194805"/>
                      </a:lnTo>
                      <a:lnTo>
                        <a:pt x="1597964" y="191820"/>
                      </a:lnTo>
                      <a:lnTo>
                        <a:pt x="1597787" y="190347"/>
                      </a:lnTo>
                      <a:lnTo>
                        <a:pt x="1597761" y="188633"/>
                      </a:lnTo>
                      <a:lnTo>
                        <a:pt x="1596936" y="185483"/>
                      </a:lnTo>
                      <a:lnTo>
                        <a:pt x="1596123" y="184086"/>
                      </a:lnTo>
                      <a:lnTo>
                        <a:pt x="1595513" y="182638"/>
                      </a:lnTo>
                      <a:lnTo>
                        <a:pt x="1592719" y="182778"/>
                      </a:lnTo>
                      <a:lnTo>
                        <a:pt x="1590471" y="191985"/>
                      </a:lnTo>
                      <a:lnTo>
                        <a:pt x="1580845" y="195224"/>
                      </a:lnTo>
                      <a:lnTo>
                        <a:pt x="1580984" y="197421"/>
                      </a:lnTo>
                      <a:lnTo>
                        <a:pt x="1590357" y="199999"/>
                      </a:lnTo>
                      <a:lnTo>
                        <a:pt x="1593303" y="202311"/>
                      </a:lnTo>
                      <a:lnTo>
                        <a:pt x="1588668" y="208699"/>
                      </a:lnTo>
                      <a:lnTo>
                        <a:pt x="1596059" y="209219"/>
                      </a:lnTo>
                      <a:lnTo>
                        <a:pt x="1598333" y="200037"/>
                      </a:lnTo>
                      <a:lnTo>
                        <a:pt x="1607934" y="197027"/>
                      </a:lnTo>
                      <a:close/>
                    </a:path>
                    <a:path w="2536825" h="1689100">
                      <a:moveTo>
                        <a:pt x="1607972" y="242544"/>
                      </a:moveTo>
                      <a:lnTo>
                        <a:pt x="1607654" y="240423"/>
                      </a:lnTo>
                      <a:lnTo>
                        <a:pt x="1598447" y="237972"/>
                      </a:lnTo>
                      <a:lnTo>
                        <a:pt x="1595412" y="228396"/>
                      </a:lnTo>
                      <a:lnTo>
                        <a:pt x="1593202" y="228447"/>
                      </a:lnTo>
                      <a:lnTo>
                        <a:pt x="1590281" y="237655"/>
                      </a:lnTo>
                      <a:lnTo>
                        <a:pt x="1580756" y="241300"/>
                      </a:lnTo>
                      <a:lnTo>
                        <a:pt x="1581099" y="243509"/>
                      </a:lnTo>
                      <a:lnTo>
                        <a:pt x="1590471" y="245783"/>
                      </a:lnTo>
                      <a:lnTo>
                        <a:pt x="1593227" y="255320"/>
                      </a:lnTo>
                      <a:lnTo>
                        <a:pt x="1595526" y="255397"/>
                      </a:lnTo>
                      <a:lnTo>
                        <a:pt x="1598612" y="246100"/>
                      </a:lnTo>
                      <a:lnTo>
                        <a:pt x="1607972" y="242544"/>
                      </a:lnTo>
                      <a:close/>
                    </a:path>
                    <a:path w="2536825" h="1689100">
                      <a:moveTo>
                        <a:pt x="1661629" y="331787"/>
                      </a:moveTo>
                      <a:lnTo>
                        <a:pt x="1652689" y="329514"/>
                      </a:lnTo>
                      <a:lnTo>
                        <a:pt x="1649145" y="319963"/>
                      </a:lnTo>
                      <a:lnTo>
                        <a:pt x="1646999" y="320192"/>
                      </a:lnTo>
                      <a:lnTo>
                        <a:pt x="1644675" y="329260"/>
                      </a:lnTo>
                      <a:lnTo>
                        <a:pt x="1641944" y="332130"/>
                      </a:lnTo>
                      <a:lnTo>
                        <a:pt x="1635772" y="327888"/>
                      </a:lnTo>
                      <a:lnTo>
                        <a:pt x="1635213" y="335140"/>
                      </a:lnTo>
                      <a:lnTo>
                        <a:pt x="1644586" y="337350"/>
                      </a:lnTo>
                      <a:lnTo>
                        <a:pt x="1647342" y="346989"/>
                      </a:lnTo>
                      <a:lnTo>
                        <a:pt x="1649603" y="346875"/>
                      </a:lnTo>
                      <a:lnTo>
                        <a:pt x="1652549" y="337527"/>
                      </a:lnTo>
                      <a:lnTo>
                        <a:pt x="1654708" y="334543"/>
                      </a:lnTo>
                      <a:lnTo>
                        <a:pt x="1661287" y="339115"/>
                      </a:lnTo>
                      <a:lnTo>
                        <a:pt x="1661629" y="331787"/>
                      </a:lnTo>
                      <a:close/>
                    </a:path>
                    <a:path w="2536825" h="1689100">
                      <a:moveTo>
                        <a:pt x="1661668" y="197840"/>
                      </a:moveTo>
                      <a:lnTo>
                        <a:pt x="1661299" y="190677"/>
                      </a:lnTo>
                      <a:lnTo>
                        <a:pt x="1654924" y="194716"/>
                      </a:lnTo>
                      <a:lnTo>
                        <a:pt x="1652485" y="191935"/>
                      </a:lnTo>
                      <a:lnTo>
                        <a:pt x="1649933" y="189484"/>
                      </a:lnTo>
                      <a:lnTo>
                        <a:pt x="1653806" y="183197"/>
                      </a:lnTo>
                      <a:lnTo>
                        <a:pt x="1646669" y="183007"/>
                      </a:lnTo>
                      <a:lnTo>
                        <a:pt x="1644599" y="191820"/>
                      </a:lnTo>
                      <a:lnTo>
                        <a:pt x="1634820" y="195338"/>
                      </a:lnTo>
                      <a:lnTo>
                        <a:pt x="1635048" y="197535"/>
                      </a:lnTo>
                      <a:lnTo>
                        <a:pt x="1644370" y="199974"/>
                      </a:lnTo>
                      <a:lnTo>
                        <a:pt x="1647266" y="202399"/>
                      </a:lnTo>
                      <a:lnTo>
                        <a:pt x="1642808" y="208673"/>
                      </a:lnTo>
                      <a:lnTo>
                        <a:pt x="1650072" y="209296"/>
                      </a:lnTo>
                      <a:lnTo>
                        <a:pt x="1652473" y="199783"/>
                      </a:lnTo>
                      <a:lnTo>
                        <a:pt x="1661668" y="197840"/>
                      </a:lnTo>
                      <a:close/>
                    </a:path>
                    <a:path w="2536825" h="1689100">
                      <a:moveTo>
                        <a:pt x="1662010" y="242468"/>
                      </a:moveTo>
                      <a:lnTo>
                        <a:pt x="1661668" y="240385"/>
                      </a:lnTo>
                      <a:lnTo>
                        <a:pt x="1652282" y="237909"/>
                      </a:lnTo>
                      <a:lnTo>
                        <a:pt x="1650161" y="228600"/>
                      </a:lnTo>
                      <a:lnTo>
                        <a:pt x="1642503" y="228993"/>
                      </a:lnTo>
                      <a:lnTo>
                        <a:pt x="1647863" y="236689"/>
                      </a:lnTo>
                      <a:lnTo>
                        <a:pt x="1643468" y="238023"/>
                      </a:lnTo>
                      <a:lnTo>
                        <a:pt x="1634820" y="241185"/>
                      </a:lnTo>
                      <a:lnTo>
                        <a:pt x="1635125" y="243395"/>
                      </a:lnTo>
                      <a:lnTo>
                        <a:pt x="1644535" y="245783"/>
                      </a:lnTo>
                      <a:lnTo>
                        <a:pt x="1647177" y="255206"/>
                      </a:lnTo>
                      <a:lnTo>
                        <a:pt x="1649387" y="255320"/>
                      </a:lnTo>
                      <a:lnTo>
                        <a:pt x="1652727" y="246075"/>
                      </a:lnTo>
                      <a:lnTo>
                        <a:pt x="1662010" y="242468"/>
                      </a:lnTo>
                      <a:close/>
                    </a:path>
                    <a:path w="2536825" h="1689100">
                      <a:moveTo>
                        <a:pt x="1665008" y="149656"/>
                      </a:moveTo>
                      <a:lnTo>
                        <a:pt x="1652676" y="146215"/>
                      </a:lnTo>
                      <a:lnTo>
                        <a:pt x="1647901" y="133654"/>
                      </a:lnTo>
                      <a:lnTo>
                        <a:pt x="1644421" y="146723"/>
                      </a:lnTo>
                      <a:lnTo>
                        <a:pt x="1642605" y="146926"/>
                      </a:lnTo>
                      <a:lnTo>
                        <a:pt x="1640852" y="146926"/>
                      </a:lnTo>
                      <a:lnTo>
                        <a:pt x="1637728" y="147751"/>
                      </a:lnTo>
                      <a:lnTo>
                        <a:pt x="1636395" y="148628"/>
                      </a:lnTo>
                      <a:lnTo>
                        <a:pt x="1634959" y="149288"/>
                      </a:lnTo>
                      <a:lnTo>
                        <a:pt x="1635125" y="152095"/>
                      </a:lnTo>
                      <a:lnTo>
                        <a:pt x="1644586" y="154089"/>
                      </a:lnTo>
                      <a:lnTo>
                        <a:pt x="1647317" y="163715"/>
                      </a:lnTo>
                      <a:lnTo>
                        <a:pt x="1649615" y="163715"/>
                      </a:lnTo>
                      <a:lnTo>
                        <a:pt x="1652638" y="154457"/>
                      </a:lnTo>
                      <a:lnTo>
                        <a:pt x="1665008" y="149656"/>
                      </a:lnTo>
                      <a:close/>
                    </a:path>
                    <a:path w="2536825" h="1689100">
                      <a:moveTo>
                        <a:pt x="1665033" y="286931"/>
                      </a:moveTo>
                      <a:lnTo>
                        <a:pt x="1652587" y="283781"/>
                      </a:lnTo>
                      <a:lnTo>
                        <a:pt x="1649234" y="274167"/>
                      </a:lnTo>
                      <a:lnTo>
                        <a:pt x="1647050" y="274256"/>
                      </a:lnTo>
                      <a:lnTo>
                        <a:pt x="1644497" y="283832"/>
                      </a:lnTo>
                      <a:lnTo>
                        <a:pt x="1635213" y="286219"/>
                      </a:lnTo>
                      <a:lnTo>
                        <a:pt x="1640954" y="289864"/>
                      </a:lnTo>
                      <a:lnTo>
                        <a:pt x="1645602" y="295186"/>
                      </a:lnTo>
                      <a:lnTo>
                        <a:pt x="1649095" y="302196"/>
                      </a:lnTo>
                      <a:lnTo>
                        <a:pt x="1652663" y="292074"/>
                      </a:lnTo>
                      <a:lnTo>
                        <a:pt x="1665033" y="286931"/>
                      </a:lnTo>
                      <a:close/>
                    </a:path>
                    <a:path w="2536825" h="1689100">
                      <a:moveTo>
                        <a:pt x="1678660" y="1051496"/>
                      </a:moveTo>
                      <a:lnTo>
                        <a:pt x="1678381" y="1049350"/>
                      </a:lnTo>
                      <a:lnTo>
                        <a:pt x="1669148" y="1046949"/>
                      </a:lnTo>
                      <a:lnTo>
                        <a:pt x="1666392" y="1037463"/>
                      </a:lnTo>
                      <a:lnTo>
                        <a:pt x="1664182" y="1037412"/>
                      </a:lnTo>
                      <a:lnTo>
                        <a:pt x="1660728" y="1047318"/>
                      </a:lnTo>
                      <a:lnTo>
                        <a:pt x="1649412" y="1049680"/>
                      </a:lnTo>
                      <a:lnTo>
                        <a:pt x="1661655" y="1055687"/>
                      </a:lnTo>
                      <a:lnTo>
                        <a:pt x="1663128" y="1058608"/>
                      </a:lnTo>
                      <a:lnTo>
                        <a:pt x="1660245" y="1063612"/>
                      </a:lnTo>
                      <a:lnTo>
                        <a:pt x="1666786" y="1064044"/>
                      </a:lnTo>
                      <a:lnTo>
                        <a:pt x="1668919" y="1055255"/>
                      </a:lnTo>
                      <a:lnTo>
                        <a:pt x="1678660" y="1051496"/>
                      </a:lnTo>
                      <a:close/>
                    </a:path>
                    <a:path w="2536825" h="1689100">
                      <a:moveTo>
                        <a:pt x="1715706" y="286232"/>
                      </a:moveTo>
                      <a:lnTo>
                        <a:pt x="1706524" y="283819"/>
                      </a:lnTo>
                      <a:lnTo>
                        <a:pt x="1703971" y="280784"/>
                      </a:lnTo>
                      <a:lnTo>
                        <a:pt x="1707515" y="274891"/>
                      </a:lnTo>
                      <a:lnTo>
                        <a:pt x="1700491" y="274472"/>
                      </a:lnTo>
                      <a:lnTo>
                        <a:pt x="1698510" y="283514"/>
                      </a:lnTo>
                      <a:lnTo>
                        <a:pt x="1688871" y="287058"/>
                      </a:lnTo>
                      <a:lnTo>
                        <a:pt x="1689125" y="289191"/>
                      </a:lnTo>
                      <a:lnTo>
                        <a:pt x="1698332" y="291757"/>
                      </a:lnTo>
                      <a:lnTo>
                        <a:pt x="1701203" y="301078"/>
                      </a:lnTo>
                      <a:lnTo>
                        <a:pt x="1703463" y="301155"/>
                      </a:lnTo>
                      <a:lnTo>
                        <a:pt x="1706308" y="291833"/>
                      </a:lnTo>
                      <a:lnTo>
                        <a:pt x="1708594" y="289077"/>
                      </a:lnTo>
                      <a:lnTo>
                        <a:pt x="1714715" y="293027"/>
                      </a:lnTo>
                      <a:lnTo>
                        <a:pt x="1715706" y="286232"/>
                      </a:lnTo>
                      <a:close/>
                    </a:path>
                    <a:path w="2536825" h="1689100">
                      <a:moveTo>
                        <a:pt x="1715858" y="332257"/>
                      </a:moveTo>
                      <a:lnTo>
                        <a:pt x="1706473" y="329450"/>
                      </a:lnTo>
                      <a:lnTo>
                        <a:pt x="1703552" y="327113"/>
                      </a:lnTo>
                      <a:lnTo>
                        <a:pt x="1707870" y="320662"/>
                      </a:lnTo>
                      <a:lnTo>
                        <a:pt x="1700898" y="320294"/>
                      </a:lnTo>
                      <a:lnTo>
                        <a:pt x="1697710" y="329247"/>
                      </a:lnTo>
                      <a:lnTo>
                        <a:pt x="1688896" y="332295"/>
                      </a:lnTo>
                      <a:lnTo>
                        <a:pt x="1689214" y="335165"/>
                      </a:lnTo>
                      <a:lnTo>
                        <a:pt x="1697939" y="337375"/>
                      </a:lnTo>
                      <a:lnTo>
                        <a:pt x="1701660" y="347040"/>
                      </a:lnTo>
                      <a:lnTo>
                        <a:pt x="1703832" y="346671"/>
                      </a:lnTo>
                      <a:lnTo>
                        <a:pt x="1706283" y="337489"/>
                      </a:lnTo>
                      <a:lnTo>
                        <a:pt x="1715858" y="334479"/>
                      </a:lnTo>
                      <a:lnTo>
                        <a:pt x="1715858" y="332257"/>
                      </a:lnTo>
                      <a:close/>
                    </a:path>
                    <a:path w="2536825" h="1689100">
                      <a:moveTo>
                        <a:pt x="1715947" y="196786"/>
                      </a:moveTo>
                      <a:lnTo>
                        <a:pt x="1715719" y="194691"/>
                      </a:lnTo>
                      <a:lnTo>
                        <a:pt x="1706422" y="192036"/>
                      </a:lnTo>
                      <a:lnTo>
                        <a:pt x="1703362" y="182689"/>
                      </a:lnTo>
                      <a:lnTo>
                        <a:pt x="1695653" y="183705"/>
                      </a:lnTo>
                      <a:lnTo>
                        <a:pt x="1700720" y="189687"/>
                      </a:lnTo>
                      <a:lnTo>
                        <a:pt x="1698167" y="192214"/>
                      </a:lnTo>
                      <a:lnTo>
                        <a:pt x="1689163" y="194284"/>
                      </a:lnTo>
                      <a:lnTo>
                        <a:pt x="1689354" y="201980"/>
                      </a:lnTo>
                      <a:lnTo>
                        <a:pt x="1697240" y="196697"/>
                      </a:lnTo>
                      <a:lnTo>
                        <a:pt x="1698625" y="201129"/>
                      </a:lnTo>
                      <a:lnTo>
                        <a:pt x="1701876" y="212509"/>
                      </a:lnTo>
                      <a:lnTo>
                        <a:pt x="1706651" y="200088"/>
                      </a:lnTo>
                      <a:lnTo>
                        <a:pt x="1715947" y="196786"/>
                      </a:lnTo>
                      <a:close/>
                    </a:path>
                    <a:path w="2536825" h="1689100">
                      <a:moveTo>
                        <a:pt x="1715960" y="242925"/>
                      </a:moveTo>
                      <a:lnTo>
                        <a:pt x="1715846" y="240728"/>
                      </a:lnTo>
                      <a:lnTo>
                        <a:pt x="1706549" y="237858"/>
                      </a:lnTo>
                      <a:lnTo>
                        <a:pt x="1703628" y="235496"/>
                      </a:lnTo>
                      <a:lnTo>
                        <a:pt x="1707857" y="229019"/>
                      </a:lnTo>
                      <a:lnTo>
                        <a:pt x="1700631" y="228701"/>
                      </a:lnTo>
                      <a:lnTo>
                        <a:pt x="1698396" y="237642"/>
                      </a:lnTo>
                      <a:lnTo>
                        <a:pt x="1688858" y="241274"/>
                      </a:lnTo>
                      <a:lnTo>
                        <a:pt x="1689150" y="243433"/>
                      </a:lnTo>
                      <a:lnTo>
                        <a:pt x="1698726" y="245884"/>
                      </a:lnTo>
                      <a:lnTo>
                        <a:pt x="1699501" y="249351"/>
                      </a:lnTo>
                      <a:lnTo>
                        <a:pt x="1696212" y="254546"/>
                      </a:lnTo>
                      <a:lnTo>
                        <a:pt x="1703895" y="255168"/>
                      </a:lnTo>
                      <a:lnTo>
                        <a:pt x="1706079" y="246278"/>
                      </a:lnTo>
                      <a:lnTo>
                        <a:pt x="1715960" y="242925"/>
                      </a:lnTo>
                      <a:close/>
                    </a:path>
                    <a:path w="2536825" h="1689100">
                      <a:moveTo>
                        <a:pt x="1718322" y="151511"/>
                      </a:moveTo>
                      <a:lnTo>
                        <a:pt x="1706321" y="145707"/>
                      </a:lnTo>
                      <a:lnTo>
                        <a:pt x="1701990" y="133718"/>
                      </a:lnTo>
                      <a:lnTo>
                        <a:pt x="1698282" y="146304"/>
                      </a:lnTo>
                      <a:lnTo>
                        <a:pt x="1689214" y="148463"/>
                      </a:lnTo>
                      <a:lnTo>
                        <a:pt x="1689455" y="156121"/>
                      </a:lnTo>
                      <a:lnTo>
                        <a:pt x="1697253" y="150876"/>
                      </a:lnTo>
                      <a:lnTo>
                        <a:pt x="1698447" y="155346"/>
                      </a:lnTo>
                      <a:lnTo>
                        <a:pt x="1701673" y="163766"/>
                      </a:lnTo>
                      <a:lnTo>
                        <a:pt x="1703895" y="163385"/>
                      </a:lnTo>
                      <a:lnTo>
                        <a:pt x="1706333" y="154038"/>
                      </a:lnTo>
                      <a:lnTo>
                        <a:pt x="1718322" y="151511"/>
                      </a:lnTo>
                      <a:close/>
                    </a:path>
                    <a:path w="2536825" h="1689100">
                      <a:moveTo>
                        <a:pt x="1769567" y="286016"/>
                      </a:moveTo>
                      <a:lnTo>
                        <a:pt x="1760664" y="283768"/>
                      </a:lnTo>
                      <a:lnTo>
                        <a:pt x="1757045" y="274078"/>
                      </a:lnTo>
                      <a:lnTo>
                        <a:pt x="1754936" y="274345"/>
                      </a:lnTo>
                      <a:lnTo>
                        <a:pt x="1752473" y="283667"/>
                      </a:lnTo>
                      <a:lnTo>
                        <a:pt x="1743036" y="286727"/>
                      </a:lnTo>
                      <a:lnTo>
                        <a:pt x="1743125" y="289001"/>
                      </a:lnTo>
                      <a:lnTo>
                        <a:pt x="1752536" y="291731"/>
                      </a:lnTo>
                      <a:lnTo>
                        <a:pt x="1754339" y="294513"/>
                      </a:lnTo>
                      <a:lnTo>
                        <a:pt x="1749806" y="300177"/>
                      </a:lnTo>
                      <a:lnTo>
                        <a:pt x="1758226" y="301091"/>
                      </a:lnTo>
                      <a:lnTo>
                        <a:pt x="1760181" y="292138"/>
                      </a:lnTo>
                      <a:lnTo>
                        <a:pt x="1762683" y="288950"/>
                      </a:lnTo>
                      <a:lnTo>
                        <a:pt x="1769173" y="293217"/>
                      </a:lnTo>
                      <a:lnTo>
                        <a:pt x="1769567" y="286016"/>
                      </a:lnTo>
                      <a:close/>
                    </a:path>
                    <a:path w="2536825" h="1689100">
                      <a:moveTo>
                        <a:pt x="1769567" y="240195"/>
                      </a:moveTo>
                      <a:lnTo>
                        <a:pt x="1760778" y="237947"/>
                      </a:lnTo>
                      <a:lnTo>
                        <a:pt x="1755762" y="225234"/>
                      </a:lnTo>
                      <a:lnTo>
                        <a:pt x="1752358" y="238150"/>
                      </a:lnTo>
                      <a:lnTo>
                        <a:pt x="1743290" y="240220"/>
                      </a:lnTo>
                      <a:lnTo>
                        <a:pt x="1743062" y="243268"/>
                      </a:lnTo>
                      <a:lnTo>
                        <a:pt x="1752511" y="245884"/>
                      </a:lnTo>
                      <a:lnTo>
                        <a:pt x="1752790" y="248373"/>
                      </a:lnTo>
                      <a:lnTo>
                        <a:pt x="1752650" y="250990"/>
                      </a:lnTo>
                      <a:lnTo>
                        <a:pt x="1753870" y="254342"/>
                      </a:lnTo>
                      <a:lnTo>
                        <a:pt x="1756079" y="254749"/>
                      </a:lnTo>
                      <a:lnTo>
                        <a:pt x="1758099" y="255803"/>
                      </a:lnTo>
                      <a:lnTo>
                        <a:pt x="1760156" y="246354"/>
                      </a:lnTo>
                      <a:lnTo>
                        <a:pt x="1762734" y="243116"/>
                      </a:lnTo>
                      <a:lnTo>
                        <a:pt x="1769237" y="247408"/>
                      </a:lnTo>
                      <a:lnTo>
                        <a:pt x="1769567" y="240195"/>
                      </a:lnTo>
                      <a:close/>
                    </a:path>
                    <a:path w="2536825" h="1689100">
                      <a:moveTo>
                        <a:pt x="1769884" y="197040"/>
                      </a:moveTo>
                      <a:lnTo>
                        <a:pt x="1769783" y="194856"/>
                      </a:lnTo>
                      <a:lnTo>
                        <a:pt x="1760474" y="191897"/>
                      </a:lnTo>
                      <a:lnTo>
                        <a:pt x="1757553" y="182676"/>
                      </a:lnTo>
                      <a:lnTo>
                        <a:pt x="1755317" y="182714"/>
                      </a:lnTo>
                      <a:lnTo>
                        <a:pt x="1752396" y="191871"/>
                      </a:lnTo>
                      <a:lnTo>
                        <a:pt x="1750212" y="194957"/>
                      </a:lnTo>
                      <a:lnTo>
                        <a:pt x="1743557" y="190449"/>
                      </a:lnTo>
                      <a:lnTo>
                        <a:pt x="1743278" y="197827"/>
                      </a:lnTo>
                      <a:lnTo>
                        <a:pt x="1752257" y="200025"/>
                      </a:lnTo>
                      <a:lnTo>
                        <a:pt x="1755609" y="209524"/>
                      </a:lnTo>
                      <a:lnTo>
                        <a:pt x="1757819" y="209257"/>
                      </a:lnTo>
                      <a:lnTo>
                        <a:pt x="1760397" y="200088"/>
                      </a:lnTo>
                      <a:lnTo>
                        <a:pt x="1769884" y="197040"/>
                      </a:lnTo>
                      <a:close/>
                    </a:path>
                    <a:path w="2536825" h="1689100">
                      <a:moveTo>
                        <a:pt x="1771840" y="151460"/>
                      </a:moveTo>
                      <a:lnTo>
                        <a:pt x="1760537" y="145821"/>
                      </a:lnTo>
                      <a:lnTo>
                        <a:pt x="1757019" y="136639"/>
                      </a:lnTo>
                      <a:lnTo>
                        <a:pt x="1754898" y="136931"/>
                      </a:lnTo>
                      <a:lnTo>
                        <a:pt x="1752422" y="146621"/>
                      </a:lnTo>
                      <a:lnTo>
                        <a:pt x="1750352" y="146900"/>
                      </a:lnTo>
                      <a:lnTo>
                        <a:pt x="1748548" y="146926"/>
                      </a:lnTo>
                      <a:lnTo>
                        <a:pt x="1745513" y="147815"/>
                      </a:lnTo>
                      <a:lnTo>
                        <a:pt x="1744256" y="148780"/>
                      </a:lnTo>
                      <a:lnTo>
                        <a:pt x="1740598" y="150774"/>
                      </a:lnTo>
                      <a:lnTo>
                        <a:pt x="1752854" y="154317"/>
                      </a:lnTo>
                      <a:lnTo>
                        <a:pt x="1753019" y="155740"/>
                      </a:lnTo>
                      <a:lnTo>
                        <a:pt x="1753108" y="157429"/>
                      </a:lnTo>
                      <a:lnTo>
                        <a:pt x="1753819" y="160604"/>
                      </a:lnTo>
                      <a:lnTo>
                        <a:pt x="1754492" y="162077"/>
                      </a:lnTo>
                      <a:lnTo>
                        <a:pt x="1755990" y="166268"/>
                      </a:lnTo>
                      <a:lnTo>
                        <a:pt x="1760766" y="153962"/>
                      </a:lnTo>
                      <a:lnTo>
                        <a:pt x="1771840" y="151460"/>
                      </a:lnTo>
                      <a:close/>
                    </a:path>
                    <a:path w="2536825" h="1689100">
                      <a:moveTo>
                        <a:pt x="1772856" y="332867"/>
                      </a:moveTo>
                      <a:lnTo>
                        <a:pt x="1760524" y="329476"/>
                      </a:lnTo>
                      <a:lnTo>
                        <a:pt x="1757146" y="319963"/>
                      </a:lnTo>
                      <a:lnTo>
                        <a:pt x="1755000" y="320179"/>
                      </a:lnTo>
                      <a:lnTo>
                        <a:pt x="1752473" y="329450"/>
                      </a:lnTo>
                      <a:lnTo>
                        <a:pt x="1743036" y="332270"/>
                      </a:lnTo>
                      <a:lnTo>
                        <a:pt x="1743036" y="334619"/>
                      </a:lnTo>
                      <a:lnTo>
                        <a:pt x="1752358" y="337527"/>
                      </a:lnTo>
                      <a:lnTo>
                        <a:pt x="1755076" y="346849"/>
                      </a:lnTo>
                      <a:lnTo>
                        <a:pt x="1757159" y="346989"/>
                      </a:lnTo>
                      <a:lnTo>
                        <a:pt x="1760410" y="337781"/>
                      </a:lnTo>
                      <a:lnTo>
                        <a:pt x="1772856" y="332867"/>
                      </a:lnTo>
                      <a:close/>
                    </a:path>
                    <a:path w="2536825" h="1689100">
                      <a:moveTo>
                        <a:pt x="1829689" y="1007757"/>
                      </a:moveTo>
                      <a:lnTo>
                        <a:pt x="1828380" y="1002474"/>
                      </a:lnTo>
                      <a:lnTo>
                        <a:pt x="1824482" y="997064"/>
                      </a:lnTo>
                      <a:lnTo>
                        <a:pt x="1824482" y="1018882"/>
                      </a:lnTo>
                      <a:lnTo>
                        <a:pt x="1828393" y="1013142"/>
                      </a:lnTo>
                      <a:lnTo>
                        <a:pt x="1829689" y="1007757"/>
                      </a:lnTo>
                      <a:close/>
                    </a:path>
                    <a:path w="2536825" h="1689100">
                      <a:moveTo>
                        <a:pt x="1852320" y="1004366"/>
                      </a:moveTo>
                      <a:lnTo>
                        <a:pt x="1847888" y="997572"/>
                      </a:lnTo>
                      <a:lnTo>
                        <a:pt x="1845030" y="1004570"/>
                      </a:lnTo>
                      <a:lnTo>
                        <a:pt x="1844154" y="1011478"/>
                      </a:lnTo>
                      <a:lnTo>
                        <a:pt x="1848370" y="1021118"/>
                      </a:lnTo>
                      <a:lnTo>
                        <a:pt x="1852282" y="1011250"/>
                      </a:lnTo>
                      <a:lnTo>
                        <a:pt x="1852320" y="1004366"/>
                      </a:lnTo>
                      <a:close/>
                    </a:path>
                    <a:path w="2536825" h="1689100">
                      <a:moveTo>
                        <a:pt x="1853133" y="673125"/>
                      </a:moveTo>
                      <a:lnTo>
                        <a:pt x="1852993" y="664819"/>
                      </a:lnTo>
                      <a:lnTo>
                        <a:pt x="1846389" y="657821"/>
                      </a:lnTo>
                      <a:lnTo>
                        <a:pt x="1844916" y="665111"/>
                      </a:lnTo>
                      <a:lnTo>
                        <a:pt x="1844484" y="671893"/>
                      </a:lnTo>
                      <a:lnTo>
                        <a:pt x="1846757" y="679056"/>
                      </a:lnTo>
                      <a:lnTo>
                        <a:pt x="1853133" y="673125"/>
                      </a:lnTo>
                      <a:close/>
                    </a:path>
                    <a:path w="2536825" h="1689100">
                      <a:moveTo>
                        <a:pt x="1874050" y="1004341"/>
                      </a:moveTo>
                      <a:lnTo>
                        <a:pt x="1869833" y="994511"/>
                      </a:lnTo>
                      <a:lnTo>
                        <a:pt x="1866011" y="1004404"/>
                      </a:lnTo>
                      <a:lnTo>
                        <a:pt x="1865922" y="1011288"/>
                      </a:lnTo>
                      <a:lnTo>
                        <a:pt x="1870024" y="1018108"/>
                      </a:lnTo>
                      <a:lnTo>
                        <a:pt x="1873770" y="1011199"/>
                      </a:lnTo>
                      <a:lnTo>
                        <a:pt x="1874050" y="1004341"/>
                      </a:lnTo>
                      <a:close/>
                    </a:path>
                    <a:path w="2536825" h="1689100">
                      <a:moveTo>
                        <a:pt x="1875218" y="664591"/>
                      </a:moveTo>
                      <a:lnTo>
                        <a:pt x="1868525" y="656767"/>
                      </a:lnTo>
                      <a:lnTo>
                        <a:pt x="1866404" y="665099"/>
                      </a:lnTo>
                      <a:lnTo>
                        <a:pt x="1865922" y="671918"/>
                      </a:lnTo>
                      <a:lnTo>
                        <a:pt x="1869948" y="678459"/>
                      </a:lnTo>
                      <a:lnTo>
                        <a:pt x="1873427" y="671474"/>
                      </a:lnTo>
                      <a:lnTo>
                        <a:pt x="1875218" y="664591"/>
                      </a:lnTo>
                      <a:close/>
                    </a:path>
                    <a:path w="2536825" h="1689100">
                      <a:moveTo>
                        <a:pt x="1896110" y="1012736"/>
                      </a:moveTo>
                      <a:lnTo>
                        <a:pt x="1894636" y="1006563"/>
                      </a:lnTo>
                      <a:lnTo>
                        <a:pt x="1894370" y="999451"/>
                      </a:lnTo>
                      <a:lnTo>
                        <a:pt x="1892134" y="998296"/>
                      </a:lnTo>
                      <a:lnTo>
                        <a:pt x="1890356" y="996556"/>
                      </a:lnTo>
                      <a:lnTo>
                        <a:pt x="1889061" y="1005039"/>
                      </a:lnTo>
                      <a:lnTo>
                        <a:pt x="1889442" y="1013155"/>
                      </a:lnTo>
                      <a:lnTo>
                        <a:pt x="1891538" y="1020889"/>
                      </a:lnTo>
                      <a:lnTo>
                        <a:pt x="1896110" y="1012736"/>
                      </a:lnTo>
                      <a:close/>
                    </a:path>
                    <a:path w="2536825" h="1689100">
                      <a:moveTo>
                        <a:pt x="1896478" y="671957"/>
                      </a:moveTo>
                      <a:lnTo>
                        <a:pt x="1895246" y="665022"/>
                      </a:lnTo>
                      <a:lnTo>
                        <a:pt x="1891703" y="658025"/>
                      </a:lnTo>
                      <a:lnTo>
                        <a:pt x="1888197" y="664908"/>
                      </a:lnTo>
                      <a:lnTo>
                        <a:pt x="1887829" y="671791"/>
                      </a:lnTo>
                      <a:lnTo>
                        <a:pt x="1891195" y="680999"/>
                      </a:lnTo>
                      <a:lnTo>
                        <a:pt x="1896478" y="671957"/>
                      </a:lnTo>
                      <a:close/>
                    </a:path>
                    <a:path w="2536825" h="1689100">
                      <a:moveTo>
                        <a:pt x="1916493" y="1007630"/>
                      </a:moveTo>
                      <a:lnTo>
                        <a:pt x="1915807" y="1001369"/>
                      </a:lnTo>
                      <a:lnTo>
                        <a:pt x="1913572" y="994587"/>
                      </a:lnTo>
                      <a:lnTo>
                        <a:pt x="1909089" y="1002753"/>
                      </a:lnTo>
                      <a:lnTo>
                        <a:pt x="1910702" y="1008634"/>
                      </a:lnTo>
                      <a:lnTo>
                        <a:pt x="1910702" y="1015746"/>
                      </a:lnTo>
                      <a:lnTo>
                        <a:pt x="1912607" y="1017244"/>
                      </a:lnTo>
                      <a:lnTo>
                        <a:pt x="1914817" y="1020432"/>
                      </a:lnTo>
                      <a:lnTo>
                        <a:pt x="1916036" y="1013828"/>
                      </a:lnTo>
                      <a:lnTo>
                        <a:pt x="1916493" y="1007630"/>
                      </a:lnTo>
                      <a:close/>
                    </a:path>
                    <a:path w="2536825" h="1689100">
                      <a:moveTo>
                        <a:pt x="1917280" y="667918"/>
                      </a:moveTo>
                      <a:lnTo>
                        <a:pt x="1913166" y="658075"/>
                      </a:lnTo>
                      <a:lnTo>
                        <a:pt x="1910003" y="665010"/>
                      </a:lnTo>
                      <a:lnTo>
                        <a:pt x="1908835" y="671918"/>
                      </a:lnTo>
                      <a:lnTo>
                        <a:pt x="1913343" y="679932"/>
                      </a:lnTo>
                      <a:lnTo>
                        <a:pt x="1917255" y="670077"/>
                      </a:lnTo>
                      <a:lnTo>
                        <a:pt x="1917280" y="667918"/>
                      </a:lnTo>
                      <a:close/>
                    </a:path>
                    <a:path w="2536825" h="1689100">
                      <a:moveTo>
                        <a:pt x="1939315" y="664768"/>
                      </a:moveTo>
                      <a:lnTo>
                        <a:pt x="1935022" y="658025"/>
                      </a:lnTo>
                      <a:lnTo>
                        <a:pt x="1932419" y="665099"/>
                      </a:lnTo>
                      <a:lnTo>
                        <a:pt x="1929930" y="672211"/>
                      </a:lnTo>
                      <a:lnTo>
                        <a:pt x="1936356" y="680631"/>
                      </a:lnTo>
                      <a:lnTo>
                        <a:pt x="1938832" y="671652"/>
                      </a:lnTo>
                      <a:lnTo>
                        <a:pt x="1939315" y="664768"/>
                      </a:lnTo>
                      <a:close/>
                    </a:path>
                    <a:path w="2536825" h="1689100">
                      <a:moveTo>
                        <a:pt x="1939366" y="1004303"/>
                      </a:moveTo>
                      <a:lnTo>
                        <a:pt x="1934997" y="997546"/>
                      </a:lnTo>
                      <a:lnTo>
                        <a:pt x="1933244" y="1002893"/>
                      </a:lnTo>
                      <a:lnTo>
                        <a:pt x="1932330" y="1008380"/>
                      </a:lnTo>
                      <a:lnTo>
                        <a:pt x="1933105" y="1014120"/>
                      </a:lnTo>
                      <a:lnTo>
                        <a:pt x="1936394" y="1020229"/>
                      </a:lnTo>
                      <a:lnTo>
                        <a:pt x="1938794" y="1011212"/>
                      </a:lnTo>
                      <a:lnTo>
                        <a:pt x="1939366" y="1004303"/>
                      </a:lnTo>
                      <a:close/>
                    </a:path>
                    <a:path w="2536825" h="1689100">
                      <a:moveTo>
                        <a:pt x="2274938" y="669137"/>
                      </a:moveTo>
                      <a:lnTo>
                        <a:pt x="2274595" y="664451"/>
                      </a:lnTo>
                      <a:lnTo>
                        <a:pt x="2268182" y="657428"/>
                      </a:lnTo>
                      <a:lnTo>
                        <a:pt x="2268182" y="678599"/>
                      </a:lnTo>
                      <a:lnTo>
                        <a:pt x="2274938" y="669137"/>
                      </a:lnTo>
                      <a:close/>
                    </a:path>
                    <a:path w="2536825" h="1689100">
                      <a:moveTo>
                        <a:pt x="2274951" y="364502"/>
                      </a:moveTo>
                      <a:lnTo>
                        <a:pt x="2274633" y="359752"/>
                      </a:lnTo>
                      <a:lnTo>
                        <a:pt x="2268880" y="353212"/>
                      </a:lnTo>
                      <a:lnTo>
                        <a:pt x="2266442" y="365518"/>
                      </a:lnTo>
                      <a:lnTo>
                        <a:pt x="2266531" y="366598"/>
                      </a:lnTo>
                      <a:lnTo>
                        <a:pt x="2270328" y="373659"/>
                      </a:lnTo>
                      <a:lnTo>
                        <a:pt x="2274951" y="364502"/>
                      </a:lnTo>
                      <a:close/>
                    </a:path>
                    <a:path w="2536825" h="1689100">
                      <a:moveTo>
                        <a:pt x="2296553" y="361124"/>
                      </a:moveTo>
                      <a:lnTo>
                        <a:pt x="2291651" y="353072"/>
                      </a:lnTo>
                      <a:lnTo>
                        <a:pt x="2288082" y="361200"/>
                      </a:lnTo>
                      <a:lnTo>
                        <a:pt x="2288019" y="362546"/>
                      </a:lnTo>
                      <a:lnTo>
                        <a:pt x="2290737" y="373799"/>
                      </a:lnTo>
                      <a:lnTo>
                        <a:pt x="2296210" y="368998"/>
                      </a:lnTo>
                      <a:lnTo>
                        <a:pt x="2296553" y="361124"/>
                      </a:lnTo>
                      <a:close/>
                    </a:path>
                    <a:path w="2536825" h="1689100">
                      <a:moveTo>
                        <a:pt x="2296718" y="662647"/>
                      </a:moveTo>
                      <a:lnTo>
                        <a:pt x="2291397" y="655828"/>
                      </a:lnTo>
                      <a:lnTo>
                        <a:pt x="2289479" y="662203"/>
                      </a:lnTo>
                      <a:lnTo>
                        <a:pt x="2288870" y="668235"/>
                      </a:lnTo>
                      <a:lnTo>
                        <a:pt x="2289391" y="674319"/>
                      </a:lnTo>
                      <a:lnTo>
                        <a:pt x="2290864" y="680821"/>
                      </a:lnTo>
                      <a:lnTo>
                        <a:pt x="2292921" y="677608"/>
                      </a:lnTo>
                      <a:lnTo>
                        <a:pt x="2294775" y="676008"/>
                      </a:lnTo>
                      <a:lnTo>
                        <a:pt x="2294458" y="668883"/>
                      </a:lnTo>
                      <a:lnTo>
                        <a:pt x="2296718" y="662647"/>
                      </a:lnTo>
                      <a:close/>
                    </a:path>
                    <a:path w="2536825" h="1689100">
                      <a:moveTo>
                        <a:pt x="2317737" y="359816"/>
                      </a:moveTo>
                      <a:lnTo>
                        <a:pt x="2313330" y="353072"/>
                      </a:lnTo>
                      <a:lnTo>
                        <a:pt x="2311552" y="358406"/>
                      </a:lnTo>
                      <a:lnTo>
                        <a:pt x="2310612" y="363918"/>
                      </a:lnTo>
                      <a:lnTo>
                        <a:pt x="2311400" y="369697"/>
                      </a:lnTo>
                      <a:lnTo>
                        <a:pt x="2314778" y="375869"/>
                      </a:lnTo>
                      <a:lnTo>
                        <a:pt x="2317013" y="366699"/>
                      </a:lnTo>
                      <a:lnTo>
                        <a:pt x="2317737" y="359816"/>
                      </a:lnTo>
                      <a:close/>
                    </a:path>
                    <a:path w="2536825" h="1689100">
                      <a:moveTo>
                        <a:pt x="2318156" y="666419"/>
                      </a:moveTo>
                      <a:lnTo>
                        <a:pt x="2312835" y="656983"/>
                      </a:lnTo>
                      <a:lnTo>
                        <a:pt x="2309317" y="664679"/>
                      </a:lnTo>
                      <a:lnTo>
                        <a:pt x="2310130" y="671588"/>
                      </a:lnTo>
                      <a:lnTo>
                        <a:pt x="2311920" y="679005"/>
                      </a:lnTo>
                      <a:lnTo>
                        <a:pt x="2317788" y="674027"/>
                      </a:lnTo>
                      <a:lnTo>
                        <a:pt x="2318156" y="666419"/>
                      </a:lnTo>
                      <a:close/>
                    </a:path>
                    <a:path w="2536825" h="1689100">
                      <a:moveTo>
                        <a:pt x="2339467" y="1011389"/>
                      </a:moveTo>
                      <a:lnTo>
                        <a:pt x="2338895" y="1004455"/>
                      </a:lnTo>
                      <a:lnTo>
                        <a:pt x="2337003" y="997000"/>
                      </a:lnTo>
                      <a:lnTo>
                        <a:pt x="2331110" y="1002093"/>
                      </a:lnTo>
                      <a:lnTo>
                        <a:pt x="2330767" y="1010310"/>
                      </a:lnTo>
                      <a:lnTo>
                        <a:pt x="2336317" y="1019213"/>
                      </a:lnTo>
                      <a:lnTo>
                        <a:pt x="2339467" y="1011389"/>
                      </a:lnTo>
                      <a:close/>
                    </a:path>
                    <a:path w="2536825" h="1689100">
                      <a:moveTo>
                        <a:pt x="2339556" y="359664"/>
                      </a:moveTo>
                      <a:lnTo>
                        <a:pt x="2335276" y="350037"/>
                      </a:lnTo>
                      <a:lnTo>
                        <a:pt x="2331478" y="359981"/>
                      </a:lnTo>
                      <a:lnTo>
                        <a:pt x="2331339" y="366864"/>
                      </a:lnTo>
                      <a:lnTo>
                        <a:pt x="2335809" y="373621"/>
                      </a:lnTo>
                      <a:lnTo>
                        <a:pt x="2338616" y="366598"/>
                      </a:lnTo>
                      <a:lnTo>
                        <a:pt x="2339556" y="359664"/>
                      </a:lnTo>
                      <a:close/>
                    </a:path>
                    <a:path w="2536825" h="1689100">
                      <a:moveTo>
                        <a:pt x="2339619" y="673354"/>
                      </a:moveTo>
                      <a:lnTo>
                        <a:pt x="2338146" y="667524"/>
                      </a:lnTo>
                      <a:lnTo>
                        <a:pt x="2338133" y="660387"/>
                      </a:lnTo>
                      <a:lnTo>
                        <a:pt x="2336215" y="658901"/>
                      </a:lnTo>
                      <a:lnTo>
                        <a:pt x="2334031" y="655751"/>
                      </a:lnTo>
                      <a:lnTo>
                        <a:pt x="2332825" y="662343"/>
                      </a:lnTo>
                      <a:lnTo>
                        <a:pt x="2332380" y="668553"/>
                      </a:lnTo>
                      <a:lnTo>
                        <a:pt x="2333117" y="674827"/>
                      </a:lnTo>
                      <a:lnTo>
                        <a:pt x="2335479" y="681672"/>
                      </a:lnTo>
                      <a:lnTo>
                        <a:pt x="2339619" y="673354"/>
                      </a:lnTo>
                      <a:close/>
                    </a:path>
                    <a:path w="2536825" h="1689100">
                      <a:moveTo>
                        <a:pt x="2359139" y="352386"/>
                      </a:moveTo>
                      <a:lnTo>
                        <a:pt x="2352687" y="359752"/>
                      </a:lnTo>
                      <a:lnTo>
                        <a:pt x="2352344" y="364477"/>
                      </a:lnTo>
                      <a:lnTo>
                        <a:pt x="2359139" y="373773"/>
                      </a:lnTo>
                      <a:lnTo>
                        <a:pt x="2359139" y="352386"/>
                      </a:lnTo>
                      <a:close/>
                    </a:path>
                    <a:path w="2536825" h="1689100">
                      <a:moveTo>
                        <a:pt x="2360828" y="665060"/>
                      </a:moveTo>
                      <a:lnTo>
                        <a:pt x="2358834" y="657771"/>
                      </a:lnTo>
                      <a:lnTo>
                        <a:pt x="2352738" y="664349"/>
                      </a:lnTo>
                      <a:lnTo>
                        <a:pt x="2352370" y="669239"/>
                      </a:lnTo>
                      <a:lnTo>
                        <a:pt x="2358326" y="678662"/>
                      </a:lnTo>
                      <a:lnTo>
                        <a:pt x="2359774" y="671868"/>
                      </a:lnTo>
                      <a:lnTo>
                        <a:pt x="2360828" y="665060"/>
                      </a:lnTo>
                      <a:close/>
                    </a:path>
                    <a:path w="2536825" h="1689100">
                      <a:moveTo>
                        <a:pt x="2361044" y="1004316"/>
                      </a:moveTo>
                      <a:lnTo>
                        <a:pt x="2358237" y="996581"/>
                      </a:lnTo>
                      <a:lnTo>
                        <a:pt x="2354923" y="1002538"/>
                      </a:lnTo>
                      <a:lnTo>
                        <a:pt x="2353894" y="1008405"/>
                      </a:lnTo>
                      <a:lnTo>
                        <a:pt x="2355151" y="1013917"/>
                      </a:lnTo>
                      <a:lnTo>
                        <a:pt x="2358669" y="1018819"/>
                      </a:lnTo>
                      <a:lnTo>
                        <a:pt x="2360447" y="1011250"/>
                      </a:lnTo>
                      <a:lnTo>
                        <a:pt x="2361044" y="1004316"/>
                      </a:lnTo>
                      <a:close/>
                    </a:path>
                    <a:path w="2536825" h="1689100">
                      <a:moveTo>
                        <a:pt x="2380970" y="657174"/>
                      </a:moveTo>
                      <a:lnTo>
                        <a:pt x="2377122" y="663270"/>
                      </a:lnTo>
                      <a:lnTo>
                        <a:pt x="2375827" y="669163"/>
                      </a:lnTo>
                      <a:lnTo>
                        <a:pt x="2377109" y="674573"/>
                      </a:lnTo>
                      <a:lnTo>
                        <a:pt x="2380970" y="679208"/>
                      </a:lnTo>
                      <a:lnTo>
                        <a:pt x="2380970" y="657174"/>
                      </a:lnTo>
                      <a:close/>
                    </a:path>
                    <a:path w="2536825" h="1689100">
                      <a:moveTo>
                        <a:pt x="2382101" y="364223"/>
                      </a:moveTo>
                      <a:lnTo>
                        <a:pt x="2381110" y="358838"/>
                      </a:lnTo>
                      <a:lnTo>
                        <a:pt x="2380284" y="353606"/>
                      </a:lnTo>
                      <a:lnTo>
                        <a:pt x="2373858" y="359841"/>
                      </a:lnTo>
                      <a:lnTo>
                        <a:pt x="2375331" y="366725"/>
                      </a:lnTo>
                      <a:lnTo>
                        <a:pt x="2378214" y="375666"/>
                      </a:lnTo>
                      <a:lnTo>
                        <a:pt x="2381669" y="369811"/>
                      </a:lnTo>
                      <a:lnTo>
                        <a:pt x="2382101" y="364223"/>
                      </a:lnTo>
                      <a:close/>
                    </a:path>
                    <a:path w="2536825" h="1689100">
                      <a:moveTo>
                        <a:pt x="2382558" y="1005395"/>
                      </a:moveTo>
                      <a:lnTo>
                        <a:pt x="2382151" y="998880"/>
                      </a:lnTo>
                      <a:lnTo>
                        <a:pt x="2379345" y="998004"/>
                      </a:lnTo>
                      <a:lnTo>
                        <a:pt x="2376779" y="996429"/>
                      </a:lnTo>
                      <a:lnTo>
                        <a:pt x="2375674" y="1004646"/>
                      </a:lnTo>
                      <a:lnTo>
                        <a:pt x="2375039" y="1011351"/>
                      </a:lnTo>
                      <a:lnTo>
                        <a:pt x="2377630" y="1019822"/>
                      </a:lnTo>
                      <a:lnTo>
                        <a:pt x="2380145" y="1017892"/>
                      </a:lnTo>
                      <a:lnTo>
                        <a:pt x="2381897" y="1017193"/>
                      </a:lnTo>
                      <a:lnTo>
                        <a:pt x="2382304" y="1010907"/>
                      </a:lnTo>
                      <a:lnTo>
                        <a:pt x="2382558" y="1005395"/>
                      </a:lnTo>
                      <a:close/>
                    </a:path>
                    <a:path w="2536825" h="1689100">
                      <a:moveTo>
                        <a:pt x="2402598" y="657301"/>
                      </a:moveTo>
                      <a:lnTo>
                        <a:pt x="2398738" y="663270"/>
                      </a:lnTo>
                      <a:lnTo>
                        <a:pt x="2397442" y="669074"/>
                      </a:lnTo>
                      <a:lnTo>
                        <a:pt x="2398738" y="674497"/>
                      </a:lnTo>
                      <a:lnTo>
                        <a:pt x="2402598" y="679297"/>
                      </a:lnTo>
                      <a:lnTo>
                        <a:pt x="2402598" y="657301"/>
                      </a:lnTo>
                      <a:close/>
                    </a:path>
                    <a:path w="2536825" h="1689100">
                      <a:moveTo>
                        <a:pt x="2404529" y="367131"/>
                      </a:moveTo>
                      <a:lnTo>
                        <a:pt x="2403564" y="360349"/>
                      </a:lnTo>
                      <a:lnTo>
                        <a:pt x="2402497" y="350939"/>
                      </a:lnTo>
                      <a:lnTo>
                        <a:pt x="2398826" y="358419"/>
                      </a:lnTo>
                      <a:lnTo>
                        <a:pt x="2397556" y="364502"/>
                      </a:lnTo>
                      <a:lnTo>
                        <a:pt x="2398623" y="369646"/>
                      </a:lnTo>
                      <a:lnTo>
                        <a:pt x="2401900" y="374281"/>
                      </a:lnTo>
                      <a:lnTo>
                        <a:pt x="2404529" y="367131"/>
                      </a:lnTo>
                      <a:close/>
                    </a:path>
                    <a:path w="2536825" h="1689100">
                      <a:moveTo>
                        <a:pt x="2404783" y="1010958"/>
                      </a:moveTo>
                      <a:lnTo>
                        <a:pt x="2403792" y="1004189"/>
                      </a:lnTo>
                      <a:lnTo>
                        <a:pt x="2400528" y="997458"/>
                      </a:lnTo>
                      <a:lnTo>
                        <a:pt x="2396960" y="1004341"/>
                      </a:lnTo>
                      <a:lnTo>
                        <a:pt x="2395766" y="1011224"/>
                      </a:lnTo>
                      <a:lnTo>
                        <a:pt x="2401747" y="1018006"/>
                      </a:lnTo>
                      <a:lnTo>
                        <a:pt x="2404783" y="1010958"/>
                      </a:lnTo>
                      <a:close/>
                    </a:path>
                    <a:path w="2536825" h="1689100">
                      <a:moveTo>
                        <a:pt x="2427224" y="1007173"/>
                      </a:moveTo>
                      <a:lnTo>
                        <a:pt x="2426131" y="1001763"/>
                      </a:lnTo>
                      <a:lnTo>
                        <a:pt x="2422791" y="997381"/>
                      </a:lnTo>
                      <a:lnTo>
                        <a:pt x="2418765" y="1004176"/>
                      </a:lnTo>
                      <a:lnTo>
                        <a:pt x="2421229" y="1010958"/>
                      </a:lnTo>
                      <a:lnTo>
                        <a:pt x="2422080" y="1020432"/>
                      </a:lnTo>
                      <a:lnTo>
                        <a:pt x="2425916" y="1013460"/>
                      </a:lnTo>
                      <a:lnTo>
                        <a:pt x="2427224" y="1007173"/>
                      </a:lnTo>
                      <a:close/>
                    </a:path>
                    <a:path w="2536825" h="1689100">
                      <a:moveTo>
                        <a:pt x="2428697" y="366242"/>
                      </a:moveTo>
                      <a:lnTo>
                        <a:pt x="2428506" y="360667"/>
                      </a:lnTo>
                      <a:lnTo>
                        <a:pt x="2422575" y="352475"/>
                      </a:lnTo>
                      <a:lnTo>
                        <a:pt x="2420632" y="360159"/>
                      </a:lnTo>
                      <a:lnTo>
                        <a:pt x="2420137" y="367004"/>
                      </a:lnTo>
                      <a:lnTo>
                        <a:pt x="2423172" y="374764"/>
                      </a:lnTo>
                      <a:lnTo>
                        <a:pt x="2428697" y="366242"/>
                      </a:lnTo>
                      <a:close/>
                    </a:path>
                    <a:path w="2536825" h="1689100">
                      <a:moveTo>
                        <a:pt x="2429306" y="676846"/>
                      </a:moveTo>
                      <a:lnTo>
                        <a:pt x="2426703" y="672071"/>
                      </a:lnTo>
                      <a:lnTo>
                        <a:pt x="2427351" y="664705"/>
                      </a:lnTo>
                      <a:lnTo>
                        <a:pt x="2428138" y="660044"/>
                      </a:lnTo>
                      <a:lnTo>
                        <a:pt x="2421877" y="657745"/>
                      </a:lnTo>
                      <a:lnTo>
                        <a:pt x="2421877" y="679526"/>
                      </a:lnTo>
                      <a:lnTo>
                        <a:pt x="2429306" y="676846"/>
                      </a:lnTo>
                      <a:close/>
                    </a:path>
                    <a:path w="2536825" h="1689100">
                      <a:moveTo>
                        <a:pt x="2450274" y="359943"/>
                      </a:moveTo>
                      <a:lnTo>
                        <a:pt x="2444610" y="350939"/>
                      </a:lnTo>
                      <a:lnTo>
                        <a:pt x="2441803" y="367957"/>
                      </a:lnTo>
                      <a:lnTo>
                        <a:pt x="2441854" y="368388"/>
                      </a:lnTo>
                      <a:lnTo>
                        <a:pt x="2447048" y="374421"/>
                      </a:lnTo>
                      <a:lnTo>
                        <a:pt x="2449372" y="366737"/>
                      </a:lnTo>
                      <a:lnTo>
                        <a:pt x="2450274" y="359943"/>
                      </a:lnTo>
                      <a:close/>
                    </a:path>
                    <a:path w="2536825" h="1689100">
                      <a:moveTo>
                        <a:pt x="2450655" y="672465"/>
                      </a:moveTo>
                      <a:lnTo>
                        <a:pt x="2450363" y="664286"/>
                      </a:lnTo>
                      <a:lnTo>
                        <a:pt x="2443619" y="657936"/>
                      </a:lnTo>
                      <a:lnTo>
                        <a:pt x="2442692" y="665251"/>
                      </a:lnTo>
                      <a:lnTo>
                        <a:pt x="2441664" y="671982"/>
                      </a:lnTo>
                      <a:lnTo>
                        <a:pt x="2444470" y="679069"/>
                      </a:lnTo>
                      <a:lnTo>
                        <a:pt x="2450655" y="672465"/>
                      </a:lnTo>
                      <a:close/>
                    </a:path>
                    <a:path w="2536825" h="1689100">
                      <a:moveTo>
                        <a:pt x="2450909" y="1003935"/>
                      </a:moveTo>
                      <a:lnTo>
                        <a:pt x="2445359" y="996149"/>
                      </a:lnTo>
                      <a:lnTo>
                        <a:pt x="2441524" y="1008710"/>
                      </a:lnTo>
                      <a:lnTo>
                        <a:pt x="2441841" y="1013066"/>
                      </a:lnTo>
                      <a:lnTo>
                        <a:pt x="2447201" y="1018832"/>
                      </a:lnTo>
                      <a:lnTo>
                        <a:pt x="2448890" y="1010983"/>
                      </a:lnTo>
                      <a:lnTo>
                        <a:pt x="2450909" y="1003935"/>
                      </a:lnTo>
                      <a:close/>
                    </a:path>
                    <a:path w="2536825" h="1689100">
                      <a:moveTo>
                        <a:pt x="2472639" y="368452"/>
                      </a:moveTo>
                      <a:lnTo>
                        <a:pt x="2470099" y="361810"/>
                      </a:lnTo>
                      <a:lnTo>
                        <a:pt x="2470175" y="354634"/>
                      </a:lnTo>
                      <a:lnTo>
                        <a:pt x="2468194" y="353504"/>
                      </a:lnTo>
                      <a:lnTo>
                        <a:pt x="2465590" y="350812"/>
                      </a:lnTo>
                      <a:lnTo>
                        <a:pt x="2465565" y="373456"/>
                      </a:lnTo>
                      <a:lnTo>
                        <a:pt x="2468511" y="373938"/>
                      </a:lnTo>
                      <a:lnTo>
                        <a:pt x="2472639" y="368452"/>
                      </a:lnTo>
                      <a:close/>
                    </a:path>
                    <a:path w="2536825" h="1689100">
                      <a:moveTo>
                        <a:pt x="2472791" y="674433"/>
                      </a:moveTo>
                      <a:lnTo>
                        <a:pt x="2470175" y="668439"/>
                      </a:lnTo>
                      <a:lnTo>
                        <a:pt x="2470378" y="661581"/>
                      </a:lnTo>
                      <a:lnTo>
                        <a:pt x="2467991" y="659803"/>
                      </a:lnTo>
                      <a:lnTo>
                        <a:pt x="2465362" y="656272"/>
                      </a:lnTo>
                      <a:lnTo>
                        <a:pt x="2465362" y="678192"/>
                      </a:lnTo>
                      <a:lnTo>
                        <a:pt x="2472791" y="674433"/>
                      </a:lnTo>
                      <a:close/>
                    </a:path>
                    <a:path w="2536825" h="1689100">
                      <a:moveTo>
                        <a:pt x="2473947" y="1013891"/>
                      </a:moveTo>
                      <a:lnTo>
                        <a:pt x="2469438" y="1006729"/>
                      </a:lnTo>
                      <a:lnTo>
                        <a:pt x="2470429" y="999744"/>
                      </a:lnTo>
                      <a:lnTo>
                        <a:pt x="2468054" y="998321"/>
                      </a:lnTo>
                      <a:lnTo>
                        <a:pt x="2465565" y="995705"/>
                      </a:lnTo>
                      <a:lnTo>
                        <a:pt x="2464536" y="1004684"/>
                      </a:lnTo>
                      <a:lnTo>
                        <a:pt x="2463800" y="1011529"/>
                      </a:lnTo>
                      <a:lnTo>
                        <a:pt x="2466238" y="1019302"/>
                      </a:lnTo>
                      <a:lnTo>
                        <a:pt x="2473947" y="1013891"/>
                      </a:lnTo>
                      <a:close/>
                    </a:path>
                    <a:path w="2536825" h="1689100">
                      <a:moveTo>
                        <a:pt x="2493480" y="1011466"/>
                      </a:moveTo>
                      <a:lnTo>
                        <a:pt x="2492578" y="1004531"/>
                      </a:lnTo>
                      <a:lnTo>
                        <a:pt x="2489619" y="997546"/>
                      </a:lnTo>
                      <a:lnTo>
                        <a:pt x="2485402" y="1004430"/>
                      </a:lnTo>
                      <a:lnTo>
                        <a:pt x="2485288" y="1011301"/>
                      </a:lnTo>
                      <a:lnTo>
                        <a:pt x="2489263" y="1021245"/>
                      </a:lnTo>
                      <a:lnTo>
                        <a:pt x="2493480" y="1011466"/>
                      </a:lnTo>
                      <a:close/>
                    </a:path>
                    <a:path w="2536825" h="1689100">
                      <a:moveTo>
                        <a:pt x="2493505" y="359803"/>
                      </a:moveTo>
                      <a:lnTo>
                        <a:pt x="2488971" y="353021"/>
                      </a:lnTo>
                      <a:lnTo>
                        <a:pt x="2487282" y="358394"/>
                      </a:lnTo>
                      <a:lnTo>
                        <a:pt x="2486368" y="363918"/>
                      </a:lnTo>
                      <a:lnTo>
                        <a:pt x="2487142" y="369722"/>
                      </a:lnTo>
                      <a:lnTo>
                        <a:pt x="2490470" y="375932"/>
                      </a:lnTo>
                      <a:lnTo>
                        <a:pt x="2492743" y="366712"/>
                      </a:lnTo>
                      <a:lnTo>
                        <a:pt x="2493505" y="359803"/>
                      </a:lnTo>
                      <a:close/>
                    </a:path>
                    <a:path w="2536825" h="1689100">
                      <a:moveTo>
                        <a:pt x="2493822" y="664641"/>
                      </a:moveTo>
                      <a:lnTo>
                        <a:pt x="2488882" y="655637"/>
                      </a:lnTo>
                      <a:lnTo>
                        <a:pt x="2485250" y="664781"/>
                      </a:lnTo>
                      <a:lnTo>
                        <a:pt x="2485682" y="671664"/>
                      </a:lnTo>
                      <a:lnTo>
                        <a:pt x="2489174" y="678522"/>
                      </a:lnTo>
                      <a:lnTo>
                        <a:pt x="2492794" y="671550"/>
                      </a:lnTo>
                      <a:lnTo>
                        <a:pt x="2493822" y="664641"/>
                      </a:lnTo>
                      <a:close/>
                    </a:path>
                    <a:path w="2536825" h="1689100">
                      <a:moveTo>
                        <a:pt x="2514968" y="359968"/>
                      </a:moveTo>
                      <a:lnTo>
                        <a:pt x="2510459" y="353187"/>
                      </a:lnTo>
                      <a:lnTo>
                        <a:pt x="2508923" y="360121"/>
                      </a:lnTo>
                      <a:lnTo>
                        <a:pt x="2505748" y="367245"/>
                      </a:lnTo>
                      <a:lnTo>
                        <a:pt x="2511958" y="375716"/>
                      </a:lnTo>
                      <a:lnTo>
                        <a:pt x="2514904" y="366826"/>
                      </a:lnTo>
                      <a:lnTo>
                        <a:pt x="2514968" y="359968"/>
                      </a:lnTo>
                      <a:close/>
                    </a:path>
                    <a:path w="2536825" h="1689100">
                      <a:moveTo>
                        <a:pt x="2515298" y="1011415"/>
                      </a:moveTo>
                      <a:lnTo>
                        <a:pt x="2514485" y="1004455"/>
                      </a:lnTo>
                      <a:lnTo>
                        <a:pt x="2511336" y="997496"/>
                      </a:lnTo>
                      <a:lnTo>
                        <a:pt x="2507361" y="1004430"/>
                      </a:lnTo>
                      <a:lnTo>
                        <a:pt x="2506967" y="1011313"/>
                      </a:lnTo>
                      <a:lnTo>
                        <a:pt x="2511158" y="1020940"/>
                      </a:lnTo>
                      <a:lnTo>
                        <a:pt x="2515298" y="1011415"/>
                      </a:lnTo>
                      <a:close/>
                    </a:path>
                    <a:path w="2536825" h="1689100">
                      <a:moveTo>
                        <a:pt x="2536507" y="1007249"/>
                      </a:moveTo>
                      <a:lnTo>
                        <a:pt x="2533612" y="997432"/>
                      </a:lnTo>
                      <a:lnTo>
                        <a:pt x="2528163" y="1003071"/>
                      </a:lnTo>
                      <a:lnTo>
                        <a:pt x="2528062" y="1011859"/>
                      </a:lnTo>
                      <a:lnTo>
                        <a:pt x="2533383" y="1018197"/>
                      </a:lnTo>
                      <a:lnTo>
                        <a:pt x="2536507" y="1009129"/>
                      </a:lnTo>
                      <a:lnTo>
                        <a:pt x="2536507" y="1007249"/>
                      </a:lnTo>
                      <a:close/>
                    </a:path>
                  </a:pathLst>
                </a:custGeom>
                <a:solidFill>
                  <a:srgbClr val="1C1F4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23" name="object 96"/>
                <p:cNvSpPr/>
                <p:nvPr/>
              </p:nvSpPr>
              <p:spPr>
                <a:xfrm>
                  <a:off x="16296564" y="8050028"/>
                  <a:ext cx="1349375" cy="1689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9375" h="1689734">
                      <a:moveTo>
                        <a:pt x="53403" y="1138580"/>
                      </a:moveTo>
                      <a:lnTo>
                        <a:pt x="50203" y="1133970"/>
                      </a:lnTo>
                      <a:lnTo>
                        <a:pt x="47447" y="1140574"/>
                      </a:lnTo>
                      <a:lnTo>
                        <a:pt x="47447" y="1149921"/>
                      </a:lnTo>
                      <a:lnTo>
                        <a:pt x="50038" y="1156182"/>
                      </a:lnTo>
                      <a:lnTo>
                        <a:pt x="53149" y="1153617"/>
                      </a:lnTo>
                      <a:lnTo>
                        <a:pt x="52044" y="1150264"/>
                      </a:lnTo>
                      <a:lnTo>
                        <a:pt x="51752" y="1143215"/>
                      </a:lnTo>
                      <a:lnTo>
                        <a:pt x="53403" y="1138580"/>
                      </a:lnTo>
                      <a:close/>
                    </a:path>
                    <a:path w="1349375" h="1689734">
                      <a:moveTo>
                        <a:pt x="72758" y="1193800"/>
                      </a:moveTo>
                      <a:lnTo>
                        <a:pt x="67208" y="1193800"/>
                      </a:lnTo>
                      <a:lnTo>
                        <a:pt x="60452" y="1206500"/>
                      </a:lnTo>
                      <a:lnTo>
                        <a:pt x="60286" y="1206500"/>
                      </a:lnTo>
                      <a:lnTo>
                        <a:pt x="61874" y="1219200"/>
                      </a:lnTo>
                      <a:lnTo>
                        <a:pt x="67208" y="1219200"/>
                      </a:lnTo>
                      <a:lnTo>
                        <a:pt x="71297" y="1227505"/>
                      </a:lnTo>
                      <a:lnTo>
                        <a:pt x="68033" y="1219200"/>
                      </a:lnTo>
                      <a:lnTo>
                        <a:pt x="66433" y="1206500"/>
                      </a:lnTo>
                      <a:lnTo>
                        <a:pt x="68199" y="1206500"/>
                      </a:lnTo>
                      <a:lnTo>
                        <a:pt x="72758" y="1193800"/>
                      </a:lnTo>
                      <a:close/>
                    </a:path>
                    <a:path w="1349375" h="1689734">
                      <a:moveTo>
                        <a:pt x="73456" y="1231900"/>
                      </a:moveTo>
                      <a:lnTo>
                        <a:pt x="71297" y="1227505"/>
                      </a:lnTo>
                      <a:lnTo>
                        <a:pt x="73025" y="1231900"/>
                      </a:lnTo>
                      <a:lnTo>
                        <a:pt x="73456" y="1231900"/>
                      </a:lnTo>
                      <a:close/>
                    </a:path>
                    <a:path w="1349375" h="1689734">
                      <a:moveTo>
                        <a:pt x="82003" y="1689100"/>
                      </a:moveTo>
                      <a:lnTo>
                        <a:pt x="81940" y="1369682"/>
                      </a:lnTo>
                      <a:lnTo>
                        <a:pt x="67437" y="1369682"/>
                      </a:lnTo>
                      <a:lnTo>
                        <a:pt x="67437" y="1682648"/>
                      </a:lnTo>
                      <a:lnTo>
                        <a:pt x="67830" y="1689100"/>
                      </a:lnTo>
                      <a:lnTo>
                        <a:pt x="71374" y="1689100"/>
                      </a:lnTo>
                      <a:lnTo>
                        <a:pt x="71374" y="1373517"/>
                      </a:lnTo>
                      <a:lnTo>
                        <a:pt x="77076" y="1373238"/>
                      </a:lnTo>
                      <a:lnTo>
                        <a:pt x="78879" y="1376387"/>
                      </a:lnTo>
                      <a:lnTo>
                        <a:pt x="78003" y="1379689"/>
                      </a:lnTo>
                      <a:lnTo>
                        <a:pt x="78066" y="1682648"/>
                      </a:lnTo>
                      <a:lnTo>
                        <a:pt x="78460" y="1689100"/>
                      </a:lnTo>
                      <a:lnTo>
                        <a:pt x="82003" y="1689100"/>
                      </a:lnTo>
                      <a:close/>
                    </a:path>
                    <a:path w="1349375" h="1689734">
                      <a:moveTo>
                        <a:pt x="89903" y="1181100"/>
                      </a:moveTo>
                      <a:lnTo>
                        <a:pt x="82232" y="1181100"/>
                      </a:lnTo>
                      <a:lnTo>
                        <a:pt x="74244" y="1193800"/>
                      </a:lnTo>
                      <a:lnTo>
                        <a:pt x="80010" y="1193800"/>
                      </a:lnTo>
                      <a:lnTo>
                        <a:pt x="89903" y="1181100"/>
                      </a:lnTo>
                      <a:close/>
                    </a:path>
                    <a:path w="1349375" h="1689734">
                      <a:moveTo>
                        <a:pt x="112166" y="1373403"/>
                      </a:moveTo>
                      <a:lnTo>
                        <a:pt x="111772" y="1369682"/>
                      </a:lnTo>
                      <a:lnTo>
                        <a:pt x="97510" y="1369682"/>
                      </a:lnTo>
                      <a:lnTo>
                        <a:pt x="97510" y="1683245"/>
                      </a:lnTo>
                      <a:lnTo>
                        <a:pt x="97929" y="1689100"/>
                      </a:lnTo>
                      <a:lnTo>
                        <a:pt x="101473" y="1689100"/>
                      </a:lnTo>
                      <a:lnTo>
                        <a:pt x="101473" y="1373797"/>
                      </a:lnTo>
                      <a:lnTo>
                        <a:pt x="107251" y="1373263"/>
                      </a:lnTo>
                      <a:lnTo>
                        <a:pt x="107683" y="1374165"/>
                      </a:lnTo>
                      <a:lnTo>
                        <a:pt x="108165" y="1374660"/>
                      </a:lnTo>
                      <a:lnTo>
                        <a:pt x="108280" y="1377810"/>
                      </a:lnTo>
                      <a:lnTo>
                        <a:pt x="108305" y="1680286"/>
                      </a:lnTo>
                      <a:lnTo>
                        <a:pt x="108534" y="1689100"/>
                      </a:lnTo>
                      <a:lnTo>
                        <a:pt x="112077" y="1689100"/>
                      </a:lnTo>
                      <a:lnTo>
                        <a:pt x="112166" y="1373403"/>
                      </a:lnTo>
                      <a:close/>
                    </a:path>
                    <a:path w="1349375" h="1689734">
                      <a:moveTo>
                        <a:pt x="116903" y="1206500"/>
                      </a:moveTo>
                      <a:lnTo>
                        <a:pt x="112763" y="1193800"/>
                      </a:lnTo>
                      <a:lnTo>
                        <a:pt x="107251" y="1193800"/>
                      </a:lnTo>
                      <a:lnTo>
                        <a:pt x="100291" y="1181100"/>
                      </a:lnTo>
                      <a:lnTo>
                        <a:pt x="89903" y="1181100"/>
                      </a:lnTo>
                      <a:lnTo>
                        <a:pt x="98513" y="1193800"/>
                      </a:lnTo>
                      <a:lnTo>
                        <a:pt x="105524" y="1193800"/>
                      </a:lnTo>
                      <a:lnTo>
                        <a:pt x="110236" y="1206500"/>
                      </a:lnTo>
                      <a:lnTo>
                        <a:pt x="111963" y="1206500"/>
                      </a:lnTo>
                      <a:lnTo>
                        <a:pt x="110553" y="1219200"/>
                      </a:lnTo>
                      <a:lnTo>
                        <a:pt x="105638" y="1231900"/>
                      </a:lnTo>
                      <a:lnTo>
                        <a:pt x="107340" y="1231900"/>
                      </a:lnTo>
                      <a:lnTo>
                        <a:pt x="112585" y="1219200"/>
                      </a:lnTo>
                      <a:lnTo>
                        <a:pt x="116078" y="1219200"/>
                      </a:lnTo>
                      <a:lnTo>
                        <a:pt x="116522" y="1206500"/>
                      </a:lnTo>
                      <a:lnTo>
                        <a:pt x="116903" y="1206500"/>
                      </a:lnTo>
                      <a:close/>
                    </a:path>
                    <a:path w="1349375" h="1689734">
                      <a:moveTo>
                        <a:pt x="131102" y="1141895"/>
                      </a:moveTo>
                      <a:lnTo>
                        <a:pt x="128498" y="1134884"/>
                      </a:lnTo>
                      <a:lnTo>
                        <a:pt x="125171" y="1141310"/>
                      </a:lnTo>
                      <a:lnTo>
                        <a:pt x="126276" y="1148092"/>
                      </a:lnTo>
                      <a:lnTo>
                        <a:pt x="126873" y="1155204"/>
                      </a:lnTo>
                      <a:lnTo>
                        <a:pt x="128130" y="1155547"/>
                      </a:lnTo>
                      <a:lnTo>
                        <a:pt x="129794" y="1156449"/>
                      </a:lnTo>
                      <a:lnTo>
                        <a:pt x="130365" y="1148803"/>
                      </a:lnTo>
                      <a:lnTo>
                        <a:pt x="131102" y="1141895"/>
                      </a:lnTo>
                      <a:close/>
                    </a:path>
                    <a:path w="1349375" h="1689734">
                      <a:moveTo>
                        <a:pt x="422605" y="1320800"/>
                      </a:moveTo>
                      <a:lnTo>
                        <a:pt x="418134" y="1320800"/>
                      </a:lnTo>
                      <a:lnTo>
                        <a:pt x="418134" y="1333500"/>
                      </a:lnTo>
                      <a:lnTo>
                        <a:pt x="422605" y="1333500"/>
                      </a:lnTo>
                      <a:lnTo>
                        <a:pt x="422605" y="1320800"/>
                      </a:lnTo>
                      <a:close/>
                    </a:path>
                    <a:path w="1349375" h="1689734">
                      <a:moveTo>
                        <a:pt x="429755" y="1295400"/>
                      </a:moveTo>
                      <a:lnTo>
                        <a:pt x="424611" y="1295400"/>
                      </a:lnTo>
                      <a:lnTo>
                        <a:pt x="423278" y="1308100"/>
                      </a:lnTo>
                      <a:lnTo>
                        <a:pt x="423113" y="1308100"/>
                      </a:lnTo>
                      <a:lnTo>
                        <a:pt x="423011" y="1320800"/>
                      </a:lnTo>
                      <a:lnTo>
                        <a:pt x="428104" y="1320800"/>
                      </a:lnTo>
                      <a:lnTo>
                        <a:pt x="426885" y="1308100"/>
                      </a:lnTo>
                      <a:lnTo>
                        <a:pt x="425818" y="1308100"/>
                      </a:lnTo>
                      <a:lnTo>
                        <a:pt x="429755" y="1295400"/>
                      </a:lnTo>
                      <a:close/>
                    </a:path>
                    <a:path w="1349375" h="1689734">
                      <a:moveTo>
                        <a:pt x="438404" y="1346200"/>
                      </a:moveTo>
                      <a:lnTo>
                        <a:pt x="433489" y="1333500"/>
                      </a:lnTo>
                      <a:lnTo>
                        <a:pt x="424395" y="1346200"/>
                      </a:lnTo>
                      <a:lnTo>
                        <a:pt x="438404" y="1346200"/>
                      </a:lnTo>
                      <a:close/>
                    </a:path>
                    <a:path w="1349375" h="1689734">
                      <a:moveTo>
                        <a:pt x="439991" y="1333500"/>
                      </a:moveTo>
                      <a:lnTo>
                        <a:pt x="439000" y="1320800"/>
                      </a:lnTo>
                      <a:lnTo>
                        <a:pt x="436016" y="1320800"/>
                      </a:lnTo>
                      <a:lnTo>
                        <a:pt x="436041" y="1295400"/>
                      </a:lnTo>
                      <a:lnTo>
                        <a:pt x="429755" y="1295400"/>
                      </a:lnTo>
                      <a:lnTo>
                        <a:pt x="430682" y="1308100"/>
                      </a:lnTo>
                      <a:lnTo>
                        <a:pt x="434886" y="1308100"/>
                      </a:lnTo>
                      <a:lnTo>
                        <a:pt x="428104" y="1320800"/>
                      </a:lnTo>
                      <a:lnTo>
                        <a:pt x="435305" y="1320800"/>
                      </a:lnTo>
                      <a:lnTo>
                        <a:pt x="435305" y="1333500"/>
                      </a:lnTo>
                      <a:lnTo>
                        <a:pt x="439991" y="1333500"/>
                      </a:lnTo>
                      <a:close/>
                    </a:path>
                    <a:path w="1349375" h="1689734">
                      <a:moveTo>
                        <a:pt x="568680" y="1066800"/>
                      </a:moveTo>
                      <a:lnTo>
                        <a:pt x="564680" y="1054100"/>
                      </a:lnTo>
                      <a:lnTo>
                        <a:pt x="564235" y="1054100"/>
                      </a:lnTo>
                      <a:lnTo>
                        <a:pt x="564400" y="1041400"/>
                      </a:lnTo>
                      <a:lnTo>
                        <a:pt x="562267" y="1041400"/>
                      </a:lnTo>
                      <a:lnTo>
                        <a:pt x="561314" y="1028700"/>
                      </a:lnTo>
                      <a:lnTo>
                        <a:pt x="556539" y="1028700"/>
                      </a:lnTo>
                      <a:lnTo>
                        <a:pt x="559092" y="1041400"/>
                      </a:lnTo>
                      <a:lnTo>
                        <a:pt x="560374" y="1041400"/>
                      </a:lnTo>
                      <a:lnTo>
                        <a:pt x="560311" y="1054100"/>
                      </a:lnTo>
                      <a:lnTo>
                        <a:pt x="552894" y="1054100"/>
                      </a:lnTo>
                      <a:lnTo>
                        <a:pt x="552805" y="1041400"/>
                      </a:lnTo>
                      <a:lnTo>
                        <a:pt x="553885" y="1041400"/>
                      </a:lnTo>
                      <a:lnTo>
                        <a:pt x="556539" y="1028700"/>
                      </a:lnTo>
                      <a:lnTo>
                        <a:pt x="551522" y="1028700"/>
                      </a:lnTo>
                      <a:lnTo>
                        <a:pt x="549376" y="1041400"/>
                      </a:lnTo>
                      <a:lnTo>
                        <a:pt x="548792" y="1054100"/>
                      </a:lnTo>
                      <a:lnTo>
                        <a:pt x="547192" y="1054100"/>
                      </a:lnTo>
                      <a:lnTo>
                        <a:pt x="543560" y="1066800"/>
                      </a:lnTo>
                      <a:lnTo>
                        <a:pt x="543560" y="1079500"/>
                      </a:lnTo>
                      <a:lnTo>
                        <a:pt x="548017" y="1079500"/>
                      </a:lnTo>
                      <a:lnTo>
                        <a:pt x="548017" y="1066800"/>
                      </a:lnTo>
                      <a:lnTo>
                        <a:pt x="564857" y="1066800"/>
                      </a:lnTo>
                      <a:lnTo>
                        <a:pt x="564857" y="1079500"/>
                      </a:lnTo>
                      <a:lnTo>
                        <a:pt x="568680" y="1079500"/>
                      </a:lnTo>
                      <a:lnTo>
                        <a:pt x="568680" y="1066800"/>
                      </a:lnTo>
                      <a:close/>
                    </a:path>
                    <a:path w="1349375" h="1689734">
                      <a:moveTo>
                        <a:pt x="592823" y="1511300"/>
                      </a:moveTo>
                      <a:lnTo>
                        <a:pt x="592315" y="1498600"/>
                      </a:lnTo>
                      <a:lnTo>
                        <a:pt x="591934" y="1447800"/>
                      </a:lnTo>
                      <a:lnTo>
                        <a:pt x="591743" y="1409700"/>
                      </a:lnTo>
                      <a:lnTo>
                        <a:pt x="591629" y="1371600"/>
                      </a:lnTo>
                      <a:lnTo>
                        <a:pt x="591705" y="1193800"/>
                      </a:lnTo>
                      <a:lnTo>
                        <a:pt x="592023" y="1143000"/>
                      </a:lnTo>
                      <a:lnTo>
                        <a:pt x="592493" y="1130300"/>
                      </a:lnTo>
                      <a:lnTo>
                        <a:pt x="587730" y="1130300"/>
                      </a:lnTo>
                      <a:lnTo>
                        <a:pt x="587730" y="1511300"/>
                      </a:lnTo>
                      <a:lnTo>
                        <a:pt x="592823" y="1511300"/>
                      </a:lnTo>
                      <a:close/>
                    </a:path>
                    <a:path w="1349375" h="1689734">
                      <a:moveTo>
                        <a:pt x="604875" y="952500"/>
                      </a:moveTo>
                      <a:lnTo>
                        <a:pt x="599351" y="952500"/>
                      </a:lnTo>
                      <a:lnTo>
                        <a:pt x="600354" y="977900"/>
                      </a:lnTo>
                      <a:lnTo>
                        <a:pt x="600900" y="1016000"/>
                      </a:lnTo>
                      <a:lnTo>
                        <a:pt x="600849" y="1066800"/>
                      </a:lnTo>
                      <a:lnTo>
                        <a:pt x="600113" y="1092200"/>
                      </a:lnTo>
                      <a:lnTo>
                        <a:pt x="604875" y="1092200"/>
                      </a:lnTo>
                      <a:lnTo>
                        <a:pt x="604875" y="952500"/>
                      </a:lnTo>
                      <a:close/>
                    </a:path>
                    <a:path w="1349375" h="1689734">
                      <a:moveTo>
                        <a:pt x="621296" y="1092200"/>
                      </a:moveTo>
                      <a:lnTo>
                        <a:pt x="620458" y="1066800"/>
                      </a:lnTo>
                      <a:lnTo>
                        <a:pt x="620039" y="1028700"/>
                      </a:lnTo>
                      <a:lnTo>
                        <a:pt x="620115" y="990600"/>
                      </a:lnTo>
                      <a:lnTo>
                        <a:pt x="620814" y="952500"/>
                      </a:lnTo>
                      <a:lnTo>
                        <a:pt x="615937" y="952500"/>
                      </a:lnTo>
                      <a:lnTo>
                        <a:pt x="615937" y="1092200"/>
                      </a:lnTo>
                      <a:lnTo>
                        <a:pt x="621296" y="1092200"/>
                      </a:lnTo>
                      <a:close/>
                    </a:path>
                    <a:path w="1349375" h="1689734">
                      <a:moveTo>
                        <a:pt x="634619" y="901700"/>
                      </a:moveTo>
                      <a:lnTo>
                        <a:pt x="630072" y="901700"/>
                      </a:lnTo>
                      <a:lnTo>
                        <a:pt x="630072" y="952500"/>
                      </a:lnTo>
                      <a:lnTo>
                        <a:pt x="629234" y="952500"/>
                      </a:lnTo>
                      <a:lnTo>
                        <a:pt x="630123" y="977900"/>
                      </a:lnTo>
                      <a:lnTo>
                        <a:pt x="630415" y="1003300"/>
                      </a:lnTo>
                      <a:lnTo>
                        <a:pt x="630478" y="1066800"/>
                      </a:lnTo>
                      <a:lnTo>
                        <a:pt x="629793" y="1092200"/>
                      </a:lnTo>
                      <a:lnTo>
                        <a:pt x="634619" y="1092200"/>
                      </a:lnTo>
                      <a:lnTo>
                        <a:pt x="634619" y="901700"/>
                      </a:lnTo>
                      <a:close/>
                    </a:path>
                    <a:path w="1349375" h="1689734">
                      <a:moveTo>
                        <a:pt x="653656" y="482600"/>
                      </a:moveTo>
                      <a:lnTo>
                        <a:pt x="648538" y="469900"/>
                      </a:lnTo>
                      <a:lnTo>
                        <a:pt x="646772" y="469900"/>
                      </a:lnTo>
                      <a:lnTo>
                        <a:pt x="644105" y="457200"/>
                      </a:lnTo>
                      <a:lnTo>
                        <a:pt x="642721" y="457200"/>
                      </a:lnTo>
                      <a:lnTo>
                        <a:pt x="643788" y="469900"/>
                      </a:lnTo>
                      <a:lnTo>
                        <a:pt x="646734" y="482600"/>
                      </a:lnTo>
                      <a:lnTo>
                        <a:pt x="653656" y="482600"/>
                      </a:lnTo>
                      <a:close/>
                    </a:path>
                    <a:path w="1349375" h="1689734">
                      <a:moveTo>
                        <a:pt x="698030" y="762000"/>
                      </a:moveTo>
                      <a:lnTo>
                        <a:pt x="694702" y="749300"/>
                      </a:lnTo>
                      <a:lnTo>
                        <a:pt x="691426" y="749300"/>
                      </a:lnTo>
                      <a:lnTo>
                        <a:pt x="692277" y="762000"/>
                      </a:lnTo>
                      <a:lnTo>
                        <a:pt x="692467" y="774700"/>
                      </a:lnTo>
                      <a:lnTo>
                        <a:pt x="692556" y="825500"/>
                      </a:lnTo>
                      <a:lnTo>
                        <a:pt x="691870" y="838200"/>
                      </a:lnTo>
                      <a:lnTo>
                        <a:pt x="685812" y="838200"/>
                      </a:lnTo>
                      <a:lnTo>
                        <a:pt x="685812" y="749300"/>
                      </a:lnTo>
                      <a:lnTo>
                        <a:pt x="681926" y="749300"/>
                      </a:lnTo>
                      <a:lnTo>
                        <a:pt x="681926" y="762000"/>
                      </a:lnTo>
                      <a:lnTo>
                        <a:pt x="680313" y="762000"/>
                      </a:lnTo>
                      <a:lnTo>
                        <a:pt x="681253" y="774700"/>
                      </a:lnTo>
                      <a:lnTo>
                        <a:pt x="681570" y="800100"/>
                      </a:lnTo>
                      <a:lnTo>
                        <a:pt x="681266" y="825500"/>
                      </a:lnTo>
                      <a:lnTo>
                        <a:pt x="680300" y="838200"/>
                      </a:lnTo>
                      <a:lnTo>
                        <a:pt x="669188" y="838200"/>
                      </a:lnTo>
                      <a:lnTo>
                        <a:pt x="668223" y="825500"/>
                      </a:lnTo>
                      <a:lnTo>
                        <a:pt x="667740" y="812800"/>
                      </a:lnTo>
                      <a:lnTo>
                        <a:pt x="667816" y="787400"/>
                      </a:lnTo>
                      <a:lnTo>
                        <a:pt x="668540" y="762000"/>
                      </a:lnTo>
                      <a:lnTo>
                        <a:pt x="668058" y="762000"/>
                      </a:lnTo>
                      <a:lnTo>
                        <a:pt x="668058" y="749300"/>
                      </a:lnTo>
                      <a:lnTo>
                        <a:pt x="663016" y="749300"/>
                      </a:lnTo>
                      <a:lnTo>
                        <a:pt x="663956" y="762000"/>
                      </a:lnTo>
                      <a:lnTo>
                        <a:pt x="664349" y="787400"/>
                      </a:lnTo>
                      <a:lnTo>
                        <a:pt x="664159" y="825500"/>
                      </a:lnTo>
                      <a:lnTo>
                        <a:pt x="663333" y="838200"/>
                      </a:lnTo>
                      <a:lnTo>
                        <a:pt x="655751" y="838200"/>
                      </a:lnTo>
                      <a:lnTo>
                        <a:pt x="655624" y="749300"/>
                      </a:lnTo>
                      <a:lnTo>
                        <a:pt x="651954" y="749300"/>
                      </a:lnTo>
                      <a:lnTo>
                        <a:pt x="651954" y="762000"/>
                      </a:lnTo>
                      <a:lnTo>
                        <a:pt x="651332" y="762000"/>
                      </a:lnTo>
                      <a:lnTo>
                        <a:pt x="651332" y="825500"/>
                      </a:lnTo>
                      <a:lnTo>
                        <a:pt x="650621" y="825500"/>
                      </a:lnTo>
                      <a:lnTo>
                        <a:pt x="651446" y="838200"/>
                      </a:lnTo>
                      <a:lnTo>
                        <a:pt x="651789" y="850900"/>
                      </a:lnTo>
                      <a:lnTo>
                        <a:pt x="651637" y="876300"/>
                      </a:lnTo>
                      <a:lnTo>
                        <a:pt x="650938" y="889000"/>
                      </a:lnTo>
                      <a:lnTo>
                        <a:pt x="656018" y="889000"/>
                      </a:lnTo>
                      <a:lnTo>
                        <a:pt x="656018" y="850900"/>
                      </a:lnTo>
                      <a:lnTo>
                        <a:pt x="692861" y="850900"/>
                      </a:lnTo>
                      <a:lnTo>
                        <a:pt x="692518" y="863600"/>
                      </a:lnTo>
                      <a:lnTo>
                        <a:pt x="692632" y="876300"/>
                      </a:lnTo>
                      <a:lnTo>
                        <a:pt x="692581" y="889000"/>
                      </a:lnTo>
                      <a:lnTo>
                        <a:pt x="696950" y="889000"/>
                      </a:lnTo>
                      <a:lnTo>
                        <a:pt x="696950" y="850900"/>
                      </a:lnTo>
                      <a:lnTo>
                        <a:pt x="696950" y="838200"/>
                      </a:lnTo>
                      <a:lnTo>
                        <a:pt x="696950" y="825500"/>
                      </a:lnTo>
                      <a:lnTo>
                        <a:pt x="697572" y="825500"/>
                      </a:lnTo>
                      <a:lnTo>
                        <a:pt x="696760" y="812800"/>
                      </a:lnTo>
                      <a:lnTo>
                        <a:pt x="696366" y="800100"/>
                      </a:lnTo>
                      <a:lnTo>
                        <a:pt x="696442" y="774700"/>
                      </a:lnTo>
                      <a:lnTo>
                        <a:pt x="697026" y="762000"/>
                      </a:lnTo>
                      <a:lnTo>
                        <a:pt x="698030" y="762000"/>
                      </a:lnTo>
                      <a:close/>
                    </a:path>
                    <a:path w="1349375" h="1689734">
                      <a:moveTo>
                        <a:pt x="700176" y="442442"/>
                      </a:moveTo>
                      <a:lnTo>
                        <a:pt x="691134" y="442442"/>
                      </a:lnTo>
                      <a:lnTo>
                        <a:pt x="691134" y="446138"/>
                      </a:lnTo>
                      <a:lnTo>
                        <a:pt x="681494" y="454075"/>
                      </a:lnTo>
                      <a:lnTo>
                        <a:pt x="683882" y="464997"/>
                      </a:lnTo>
                      <a:lnTo>
                        <a:pt x="682332" y="464083"/>
                      </a:lnTo>
                      <a:lnTo>
                        <a:pt x="674446" y="459422"/>
                      </a:lnTo>
                      <a:lnTo>
                        <a:pt x="664489" y="465416"/>
                      </a:lnTo>
                      <a:lnTo>
                        <a:pt x="667550" y="454279"/>
                      </a:lnTo>
                      <a:lnTo>
                        <a:pt x="657796" y="446519"/>
                      </a:lnTo>
                      <a:lnTo>
                        <a:pt x="670306" y="445922"/>
                      </a:lnTo>
                      <a:lnTo>
                        <a:pt x="671207" y="443522"/>
                      </a:lnTo>
                      <a:lnTo>
                        <a:pt x="674268" y="435292"/>
                      </a:lnTo>
                      <a:lnTo>
                        <a:pt x="679094" y="446138"/>
                      </a:lnTo>
                      <a:lnTo>
                        <a:pt x="691134" y="446138"/>
                      </a:lnTo>
                      <a:lnTo>
                        <a:pt x="691134" y="442442"/>
                      </a:lnTo>
                      <a:lnTo>
                        <a:pt x="682320" y="442442"/>
                      </a:lnTo>
                      <a:lnTo>
                        <a:pt x="678497" y="436537"/>
                      </a:lnTo>
                      <a:lnTo>
                        <a:pt x="678611" y="435292"/>
                      </a:lnTo>
                      <a:lnTo>
                        <a:pt x="679145" y="429628"/>
                      </a:lnTo>
                      <a:lnTo>
                        <a:pt x="673646" y="424649"/>
                      </a:lnTo>
                      <a:lnTo>
                        <a:pt x="667232" y="441731"/>
                      </a:lnTo>
                      <a:lnTo>
                        <a:pt x="661289" y="443522"/>
                      </a:lnTo>
                      <a:lnTo>
                        <a:pt x="655256" y="440829"/>
                      </a:lnTo>
                      <a:lnTo>
                        <a:pt x="648538" y="444207"/>
                      </a:lnTo>
                      <a:lnTo>
                        <a:pt x="662393" y="455803"/>
                      </a:lnTo>
                      <a:lnTo>
                        <a:pt x="662216" y="462114"/>
                      </a:lnTo>
                      <a:lnTo>
                        <a:pt x="656844" y="467233"/>
                      </a:lnTo>
                      <a:lnTo>
                        <a:pt x="659676" y="474230"/>
                      </a:lnTo>
                      <a:lnTo>
                        <a:pt x="672477" y="465416"/>
                      </a:lnTo>
                      <a:lnTo>
                        <a:pt x="674408" y="464083"/>
                      </a:lnTo>
                      <a:lnTo>
                        <a:pt x="690346" y="474916"/>
                      </a:lnTo>
                      <a:lnTo>
                        <a:pt x="690460" y="466928"/>
                      </a:lnTo>
                      <a:lnTo>
                        <a:pt x="689356" y="464997"/>
                      </a:lnTo>
                      <a:lnTo>
                        <a:pt x="687247" y="461327"/>
                      </a:lnTo>
                      <a:lnTo>
                        <a:pt x="686346" y="455383"/>
                      </a:lnTo>
                      <a:lnTo>
                        <a:pt x="690346" y="451065"/>
                      </a:lnTo>
                      <a:lnTo>
                        <a:pt x="696912" y="449503"/>
                      </a:lnTo>
                      <a:lnTo>
                        <a:pt x="700176" y="442442"/>
                      </a:lnTo>
                      <a:close/>
                    </a:path>
                    <a:path w="1349375" h="1689734">
                      <a:moveTo>
                        <a:pt x="709333" y="457200"/>
                      </a:moveTo>
                      <a:lnTo>
                        <a:pt x="702932" y="457200"/>
                      </a:lnTo>
                      <a:lnTo>
                        <a:pt x="701763" y="469900"/>
                      </a:lnTo>
                      <a:lnTo>
                        <a:pt x="700176" y="469900"/>
                      </a:lnTo>
                      <a:lnTo>
                        <a:pt x="694397" y="482600"/>
                      </a:lnTo>
                      <a:lnTo>
                        <a:pt x="699503" y="482600"/>
                      </a:lnTo>
                      <a:lnTo>
                        <a:pt x="702932" y="469900"/>
                      </a:lnTo>
                      <a:lnTo>
                        <a:pt x="705421" y="469900"/>
                      </a:lnTo>
                      <a:lnTo>
                        <a:pt x="709333" y="457200"/>
                      </a:lnTo>
                      <a:close/>
                    </a:path>
                    <a:path w="1349375" h="1689734">
                      <a:moveTo>
                        <a:pt x="720331" y="1092200"/>
                      </a:moveTo>
                      <a:lnTo>
                        <a:pt x="719353" y="1066800"/>
                      </a:lnTo>
                      <a:lnTo>
                        <a:pt x="718845" y="1028700"/>
                      </a:lnTo>
                      <a:lnTo>
                        <a:pt x="718921" y="990600"/>
                      </a:lnTo>
                      <a:lnTo>
                        <a:pt x="719658" y="952500"/>
                      </a:lnTo>
                      <a:lnTo>
                        <a:pt x="719112" y="952500"/>
                      </a:lnTo>
                      <a:lnTo>
                        <a:pt x="719086" y="901700"/>
                      </a:lnTo>
                      <a:lnTo>
                        <a:pt x="714806" y="901700"/>
                      </a:lnTo>
                      <a:lnTo>
                        <a:pt x="714806" y="1092200"/>
                      </a:lnTo>
                      <a:lnTo>
                        <a:pt x="720331" y="1092200"/>
                      </a:lnTo>
                      <a:close/>
                    </a:path>
                    <a:path w="1349375" h="1689734">
                      <a:moveTo>
                        <a:pt x="734504" y="1092200"/>
                      </a:moveTo>
                      <a:lnTo>
                        <a:pt x="733513" y="1066800"/>
                      </a:lnTo>
                      <a:lnTo>
                        <a:pt x="732993" y="1028700"/>
                      </a:lnTo>
                      <a:lnTo>
                        <a:pt x="733056" y="990600"/>
                      </a:lnTo>
                      <a:lnTo>
                        <a:pt x="733767" y="952500"/>
                      </a:lnTo>
                      <a:lnTo>
                        <a:pt x="728091" y="952500"/>
                      </a:lnTo>
                      <a:lnTo>
                        <a:pt x="729030" y="977900"/>
                      </a:lnTo>
                      <a:lnTo>
                        <a:pt x="729348" y="1003300"/>
                      </a:lnTo>
                      <a:lnTo>
                        <a:pt x="729411" y="1066800"/>
                      </a:lnTo>
                      <a:lnTo>
                        <a:pt x="728687" y="1092200"/>
                      </a:lnTo>
                      <a:lnTo>
                        <a:pt x="734504" y="1092200"/>
                      </a:lnTo>
                      <a:close/>
                    </a:path>
                    <a:path w="1349375" h="1689734">
                      <a:moveTo>
                        <a:pt x="748055" y="952500"/>
                      </a:moveTo>
                      <a:lnTo>
                        <a:pt x="743381" y="952500"/>
                      </a:lnTo>
                      <a:lnTo>
                        <a:pt x="743381" y="1092200"/>
                      </a:lnTo>
                      <a:lnTo>
                        <a:pt x="748055" y="1092200"/>
                      </a:lnTo>
                      <a:lnTo>
                        <a:pt x="748055" y="952500"/>
                      </a:lnTo>
                      <a:close/>
                    </a:path>
                    <a:path w="1349375" h="1689734">
                      <a:moveTo>
                        <a:pt x="752652" y="825500"/>
                      </a:moveTo>
                      <a:lnTo>
                        <a:pt x="729513" y="825500"/>
                      </a:lnTo>
                      <a:lnTo>
                        <a:pt x="729513" y="838200"/>
                      </a:lnTo>
                      <a:lnTo>
                        <a:pt x="726173" y="838200"/>
                      </a:lnTo>
                      <a:lnTo>
                        <a:pt x="726173" y="827849"/>
                      </a:lnTo>
                      <a:lnTo>
                        <a:pt x="729513" y="838200"/>
                      </a:lnTo>
                      <a:lnTo>
                        <a:pt x="729513" y="825500"/>
                      </a:lnTo>
                      <a:lnTo>
                        <a:pt x="726173" y="825500"/>
                      </a:lnTo>
                      <a:lnTo>
                        <a:pt x="726173" y="736600"/>
                      </a:lnTo>
                      <a:lnTo>
                        <a:pt x="716724" y="736600"/>
                      </a:lnTo>
                      <a:lnTo>
                        <a:pt x="716724" y="749300"/>
                      </a:lnTo>
                      <a:lnTo>
                        <a:pt x="716724" y="838200"/>
                      </a:lnTo>
                      <a:lnTo>
                        <a:pt x="712203" y="838200"/>
                      </a:lnTo>
                      <a:lnTo>
                        <a:pt x="712038" y="827849"/>
                      </a:lnTo>
                      <a:lnTo>
                        <a:pt x="711974" y="749300"/>
                      </a:lnTo>
                      <a:lnTo>
                        <a:pt x="716724" y="749300"/>
                      </a:lnTo>
                      <a:lnTo>
                        <a:pt x="716724" y="736600"/>
                      </a:lnTo>
                      <a:lnTo>
                        <a:pt x="713778" y="736600"/>
                      </a:lnTo>
                      <a:lnTo>
                        <a:pt x="713778" y="698500"/>
                      </a:lnTo>
                      <a:lnTo>
                        <a:pt x="691159" y="698500"/>
                      </a:lnTo>
                      <a:lnTo>
                        <a:pt x="691159" y="685800"/>
                      </a:lnTo>
                      <a:lnTo>
                        <a:pt x="694601" y="673100"/>
                      </a:lnTo>
                      <a:lnTo>
                        <a:pt x="698741" y="673100"/>
                      </a:lnTo>
                      <a:lnTo>
                        <a:pt x="702030" y="660400"/>
                      </a:lnTo>
                      <a:lnTo>
                        <a:pt x="691362" y="660400"/>
                      </a:lnTo>
                      <a:lnTo>
                        <a:pt x="691362" y="596900"/>
                      </a:lnTo>
                      <a:lnTo>
                        <a:pt x="689660" y="596900"/>
                      </a:lnTo>
                      <a:lnTo>
                        <a:pt x="694486" y="584200"/>
                      </a:lnTo>
                      <a:lnTo>
                        <a:pt x="693877" y="584200"/>
                      </a:lnTo>
                      <a:lnTo>
                        <a:pt x="689152" y="571601"/>
                      </a:lnTo>
                      <a:lnTo>
                        <a:pt x="689152" y="660400"/>
                      </a:lnTo>
                      <a:lnTo>
                        <a:pt x="684288" y="673100"/>
                      </a:lnTo>
                      <a:lnTo>
                        <a:pt x="682091" y="673100"/>
                      </a:lnTo>
                      <a:lnTo>
                        <a:pt x="681570" y="685800"/>
                      </a:lnTo>
                      <a:lnTo>
                        <a:pt x="681748" y="698500"/>
                      </a:lnTo>
                      <a:lnTo>
                        <a:pt x="667359" y="698500"/>
                      </a:lnTo>
                      <a:lnTo>
                        <a:pt x="668489" y="685800"/>
                      </a:lnTo>
                      <a:lnTo>
                        <a:pt x="666610" y="673100"/>
                      </a:lnTo>
                      <a:lnTo>
                        <a:pt x="661111" y="673100"/>
                      </a:lnTo>
                      <a:lnTo>
                        <a:pt x="660463" y="660400"/>
                      </a:lnTo>
                      <a:lnTo>
                        <a:pt x="667181" y="660400"/>
                      </a:lnTo>
                      <a:lnTo>
                        <a:pt x="665594" y="647700"/>
                      </a:lnTo>
                      <a:lnTo>
                        <a:pt x="666623" y="647700"/>
                      </a:lnTo>
                      <a:lnTo>
                        <a:pt x="666254" y="635000"/>
                      </a:lnTo>
                      <a:lnTo>
                        <a:pt x="666394" y="635000"/>
                      </a:lnTo>
                      <a:lnTo>
                        <a:pt x="666394" y="622300"/>
                      </a:lnTo>
                      <a:lnTo>
                        <a:pt x="668096" y="622300"/>
                      </a:lnTo>
                      <a:lnTo>
                        <a:pt x="668096" y="596900"/>
                      </a:lnTo>
                      <a:lnTo>
                        <a:pt x="679348" y="596900"/>
                      </a:lnTo>
                      <a:lnTo>
                        <a:pt x="682371" y="609600"/>
                      </a:lnTo>
                      <a:lnTo>
                        <a:pt x="681659" y="609600"/>
                      </a:lnTo>
                      <a:lnTo>
                        <a:pt x="681609" y="622300"/>
                      </a:lnTo>
                      <a:lnTo>
                        <a:pt x="681304" y="622300"/>
                      </a:lnTo>
                      <a:lnTo>
                        <a:pt x="682409" y="635000"/>
                      </a:lnTo>
                      <a:lnTo>
                        <a:pt x="681659" y="635000"/>
                      </a:lnTo>
                      <a:lnTo>
                        <a:pt x="681901" y="647700"/>
                      </a:lnTo>
                      <a:lnTo>
                        <a:pt x="681812" y="660400"/>
                      </a:lnTo>
                      <a:lnTo>
                        <a:pt x="689152" y="660400"/>
                      </a:lnTo>
                      <a:lnTo>
                        <a:pt x="689152" y="571601"/>
                      </a:lnTo>
                      <a:lnTo>
                        <a:pt x="683882" y="495300"/>
                      </a:lnTo>
                      <a:lnTo>
                        <a:pt x="688416" y="495300"/>
                      </a:lnTo>
                      <a:lnTo>
                        <a:pt x="692835" y="482600"/>
                      </a:lnTo>
                      <a:lnTo>
                        <a:pt x="679310" y="482600"/>
                      </a:lnTo>
                      <a:lnTo>
                        <a:pt x="679310" y="584200"/>
                      </a:lnTo>
                      <a:lnTo>
                        <a:pt x="670445" y="584200"/>
                      </a:lnTo>
                      <a:lnTo>
                        <a:pt x="669086" y="571500"/>
                      </a:lnTo>
                      <a:lnTo>
                        <a:pt x="669874" y="571500"/>
                      </a:lnTo>
                      <a:lnTo>
                        <a:pt x="670293" y="558800"/>
                      </a:lnTo>
                      <a:lnTo>
                        <a:pt x="671144" y="558800"/>
                      </a:lnTo>
                      <a:lnTo>
                        <a:pt x="672045" y="533400"/>
                      </a:lnTo>
                      <a:lnTo>
                        <a:pt x="673849" y="495300"/>
                      </a:lnTo>
                      <a:lnTo>
                        <a:pt x="674801" y="495300"/>
                      </a:lnTo>
                      <a:lnTo>
                        <a:pt x="679310" y="584200"/>
                      </a:lnTo>
                      <a:lnTo>
                        <a:pt x="679310" y="482600"/>
                      </a:lnTo>
                      <a:lnTo>
                        <a:pt x="657517" y="482600"/>
                      </a:lnTo>
                      <a:lnTo>
                        <a:pt x="659663" y="495300"/>
                      </a:lnTo>
                      <a:lnTo>
                        <a:pt x="664184" y="495300"/>
                      </a:lnTo>
                      <a:lnTo>
                        <a:pt x="662698" y="520700"/>
                      </a:lnTo>
                      <a:lnTo>
                        <a:pt x="662279" y="533400"/>
                      </a:lnTo>
                      <a:lnTo>
                        <a:pt x="660069" y="571500"/>
                      </a:lnTo>
                      <a:lnTo>
                        <a:pt x="659892" y="584200"/>
                      </a:lnTo>
                      <a:lnTo>
                        <a:pt x="655129" y="584200"/>
                      </a:lnTo>
                      <a:lnTo>
                        <a:pt x="660006" y="596900"/>
                      </a:lnTo>
                      <a:lnTo>
                        <a:pt x="658787" y="596900"/>
                      </a:lnTo>
                      <a:lnTo>
                        <a:pt x="658228" y="609600"/>
                      </a:lnTo>
                      <a:lnTo>
                        <a:pt x="657339" y="609600"/>
                      </a:lnTo>
                      <a:lnTo>
                        <a:pt x="657123" y="622300"/>
                      </a:lnTo>
                      <a:lnTo>
                        <a:pt x="656971" y="622300"/>
                      </a:lnTo>
                      <a:lnTo>
                        <a:pt x="656920" y="635000"/>
                      </a:lnTo>
                      <a:lnTo>
                        <a:pt x="656869" y="647700"/>
                      </a:lnTo>
                      <a:lnTo>
                        <a:pt x="656551" y="647700"/>
                      </a:lnTo>
                      <a:lnTo>
                        <a:pt x="656386" y="660400"/>
                      </a:lnTo>
                      <a:lnTo>
                        <a:pt x="651852" y="660400"/>
                      </a:lnTo>
                      <a:lnTo>
                        <a:pt x="645668" y="647700"/>
                      </a:lnTo>
                      <a:lnTo>
                        <a:pt x="644588" y="660400"/>
                      </a:lnTo>
                      <a:lnTo>
                        <a:pt x="657174" y="673100"/>
                      </a:lnTo>
                      <a:lnTo>
                        <a:pt x="656602" y="685800"/>
                      </a:lnTo>
                      <a:lnTo>
                        <a:pt x="657948" y="698500"/>
                      </a:lnTo>
                      <a:lnTo>
                        <a:pt x="637108" y="698500"/>
                      </a:lnTo>
                      <a:lnTo>
                        <a:pt x="637108" y="749300"/>
                      </a:lnTo>
                      <a:lnTo>
                        <a:pt x="637108" y="838200"/>
                      </a:lnTo>
                      <a:lnTo>
                        <a:pt x="632739" y="838200"/>
                      </a:lnTo>
                      <a:lnTo>
                        <a:pt x="632739" y="749300"/>
                      </a:lnTo>
                      <a:lnTo>
                        <a:pt x="637108" y="749300"/>
                      </a:lnTo>
                      <a:lnTo>
                        <a:pt x="637108" y="698500"/>
                      </a:lnTo>
                      <a:lnTo>
                        <a:pt x="635774" y="698500"/>
                      </a:lnTo>
                      <a:lnTo>
                        <a:pt x="635152" y="711200"/>
                      </a:lnTo>
                      <a:lnTo>
                        <a:pt x="634250" y="711200"/>
                      </a:lnTo>
                      <a:lnTo>
                        <a:pt x="633933" y="723900"/>
                      </a:lnTo>
                      <a:lnTo>
                        <a:pt x="634136" y="723900"/>
                      </a:lnTo>
                      <a:lnTo>
                        <a:pt x="634072" y="736600"/>
                      </a:lnTo>
                      <a:lnTo>
                        <a:pt x="621995" y="736600"/>
                      </a:lnTo>
                      <a:lnTo>
                        <a:pt x="621652" y="749300"/>
                      </a:lnTo>
                      <a:lnTo>
                        <a:pt x="621715" y="838200"/>
                      </a:lnTo>
                      <a:lnTo>
                        <a:pt x="619899" y="838200"/>
                      </a:lnTo>
                      <a:lnTo>
                        <a:pt x="619899" y="825500"/>
                      </a:lnTo>
                      <a:lnTo>
                        <a:pt x="596519" y="825500"/>
                      </a:lnTo>
                      <a:lnTo>
                        <a:pt x="596633" y="863600"/>
                      </a:lnTo>
                      <a:lnTo>
                        <a:pt x="596366" y="876300"/>
                      </a:lnTo>
                      <a:lnTo>
                        <a:pt x="597115" y="876300"/>
                      </a:lnTo>
                      <a:lnTo>
                        <a:pt x="595896" y="889000"/>
                      </a:lnTo>
                      <a:lnTo>
                        <a:pt x="606323" y="889000"/>
                      </a:lnTo>
                      <a:lnTo>
                        <a:pt x="606323" y="838200"/>
                      </a:lnTo>
                      <a:lnTo>
                        <a:pt x="611657" y="838200"/>
                      </a:lnTo>
                      <a:lnTo>
                        <a:pt x="612660" y="850900"/>
                      </a:lnTo>
                      <a:lnTo>
                        <a:pt x="613092" y="863600"/>
                      </a:lnTo>
                      <a:lnTo>
                        <a:pt x="612952" y="876300"/>
                      </a:lnTo>
                      <a:lnTo>
                        <a:pt x="612952" y="889000"/>
                      </a:lnTo>
                      <a:lnTo>
                        <a:pt x="616978" y="889000"/>
                      </a:lnTo>
                      <a:lnTo>
                        <a:pt x="616864" y="876300"/>
                      </a:lnTo>
                      <a:lnTo>
                        <a:pt x="616864" y="863600"/>
                      </a:lnTo>
                      <a:lnTo>
                        <a:pt x="616927" y="850900"/>
                      </a:lnTo>
                      <a:lnTo>
                        <a:pt x="637057" y="850900"/>
                      </a:lnTo>
                      <a:lnTo>
                        <a:pt x="637057" y="889000"/>
                      </a:lnTo>
                      <a:lnTo>
                        <a:pt x="642518" y="889000"/>
                      </a:lnTo>
                      <a:lnTo>
                        <a:pt x="641654" y="876300"/>
                      </a:lnTo>
                      <a:lnTo>
                        <a:pt x="641286" y="863600"/>
                      </a:lnTo>
                      <a:lnTo>
                        <a:pt x="641362" y="850900"/>
                      </a:lnTo>
                      <a:lnTo>
                        <a:pt x="641438" y="838200"/>
                      </a:lnTo>
                      <a:lnTo>
                        <a:pt x="642150" y="825500"/>
                      </a:lnTo>
                      <a:lnTo>
                        <a:pt x="642429" y="825500"/>
                      </a:lnTo>
                      <a:lnTo>
                        <a:pt x="641616" y="812800"/>
                      </a:lnTo>
                      <a:lnTo>
                        <a:pt x="641223" y="800100"/>
                      </a:lnTo>
                      <a:lnTo>
                        <a:pt x="641311" y="774700"/>
                      </a:lnTo>
                      <a:lnTo>
                        <a:pt x="641946" y="762000"/>
                      </a:lnTo>
                      <a:lnTo>
                        <a:pt x="641413" y="762000"/>
                      </a:lnTo>
                      <a:lnTo>
                        <a:pt x="640232" y="749300"/>
                      </a:lnTo>
                      <a:lnTo>
                        <a:pt x="644639" y="749300"/>
                      </a:lnTo>
                      <a:lnTo>
                        <a:pt x="644817" y="736600"/>
                      </a:lnTo>
                      <a:lnTo>
                        <a:pt x="644766" y="711200"/>
                      </a:lnTo>
                      <a:lnTo>
                        <a:pt x="704799" y="711200"/>
                      </a:lnTo>
                      <a:lnTo>
                        <a:pt x="704824" y="749300"/>
                      </a:lnTo>
                      <a:lnTo>
                        <a:pt x="708342" y="749300"/>
                      </a:lnTo>
                      <a:lnTo>
                        <a:pt x="707809" y="762000"/>
                      </a:lnTo>
                      <a:lnTo>
                        <a:pt x="707097" y="762000"/>
                      </a:lnTo>
                      <a:lnTo>
                        <a:pt x="707872" y="774700"/>
                      </a:lnTo>
                      <a:lnTo>
                        <a:pt x="708240" y="787400"/>
                      </a:lnTo>
                      <a:lnTo>
                        <a:pt x="708152" y="812800"/>
                      </a:lnTo>
                      <a:lnTo>
                        <a:pt x="707555" y="825500"/>
                      </a:lnTo>
                      <a:lnTo>
                        <a:pt x="706755" y="825500"/>
                      </a:lnTo>
                      <a:lnTo>
                        <a:pt x="707745" y="838200"/>
                      </a:lnTo>
                      <a:lnTo>
                        <a:pt x="708240" y="850900"/>
                      </a:lnTo>
                      <a:lnTo>
                        <a:pt x="708164" y="876300"/>
                      </a:lnTo>
                      <a:lnTo>
                        <a:pt x="707491" y="889000"/>
                      </a:lnTo>
                      <a:lnTo>
                        <a:pt x="712050" y="889000"/>
                      </a:lnTo>
                      <a:lnTo>
                        <a:pt x="712076" y="850900"/>
                      </a:lnTo>
                      <a:lnTo>
                        <a:pt x="732383" y="850900"/>
                      </a:lnTo>
                      <a:lnTo>
                        <a:pt x="731100" y="863600"/>
                      </a:lnTo>
                      <a:lnTo>
                        <a:pt x="731558" y="876300"/>
                      </a:lnTo>
                      <a:lnTo>
                        <a:pt x="731380" y="876300"/>
                      </a:lnTo>
                      <a:lnTo>
                        <a:pt x="731380" y="889000"/>
                      </a:lnTo>
                      <a:lnTo>
                        <a:pt x="735355" y="889000"/>
                      </a:lnTo>
                      <a:lnTo>
                        <a:pt x="735266" y="850900"/>
                      </a:lnTo>
                      <a:lnTo>
                        <a:pt x="740054" y="850900"/>
                      </a:lnTo>
                      <a:lnTo>
                        <a:pt x="737857" y="838200"/>
                      </a:lnTo>
                      <a:lnTo>
                        <a:pt x="743178" y="838200"/>
                      </a:lnTo>
                      <a:lnTo>
                        <a:pt x="743648" y="850900"/>
                      </a:lnTo>
                      <a:lnTo>
                        <a:pt x="743572" y="876300"/>
                      </a:lnTo>
                      <a:lnTo>
                        <a:pt x="742899" y="889000"/>
                      </a:lnTo>
                      <a:lnTo>
                        <a:pt x="752652" y="889000"/>
                      </a:lnTo>
                      <a:lnTo>
                        <a:pt x="752652" y="825500"/>
                      </a:lnTo>
                      <a:close/>
                    </a:path>
                    <a:path w="1349375" h="1689734">
                      <a:moveTo>
                        <a:pt x="762063" y="1130300"/>
                      </a:moveTo>
                      <a:lnTo>
                        <a:pt x="756729" y="1130300"/>
                      </a:lnTo>
                      <a:lnTo>
                        <a:pt x="757186" y="1143000"/>
                      </a:lnTo>
                      <a:lnTo>
                        <a:pt x="757529" y="1193800"/>
                      </a:lnTo>
                      <a:lnTo>
                        <a:pt x="757643" y="1219200"/>
                      </a:lnTo>
                      <a:lnTo>
                        <a:pt x="757758" y="1435100"/>
                      </a:lnTo>
                      <a:lnTo>
                        <a:pt x="757656" y="1460500"/>
                      </a:lnTo>
                      <a:lnTo>
                        <a:pt x="757440" y="1498600"/>
                      </a:lnTo>
                      <a:lnTo>
                        <a:pt x="757008" y="1511300"/>
                      </a:lnTo>
                      <a:lnTo>
                        <a:pt x="762063" y="1511300"/>
                      </a:lnTo>
                      <a:lnTo>
                        <a:pt x="762063" y="1130300"/>
                      </a:lnTo>
                      <a:close/>
                    </a:path>
                    <a:path w="1349375" h="1689734">
                      <a:moveTo>
                        <a:pt x="805205" y="1066800"/>
                      </a:moveTo>
                      <a:lnTo>
                        <a:pt x="799693" y="1054100"/>
                      </a:lnTo>
                      <a:lnTo>
                        <a:pt x="800430" y="1054100"/>
                      </a:lnTo>
                      <a:lnTo>
                        <a:pt x="799566" y="1041400"/>
                      </a:lnTo>
                      <a:lnTo>
                        <a:pt x="796950" y="1028700"/>
                      </a:lnTo>
                      <a:lnTo>
                        <a:pt x="792556" y="1028700"/>
                      </a:lnTo>
                      <a:lnTo>
                        <a:pt x="794766" y="1041400"/>
                      </a:lnTo>
                      <a:lnTo>
                        <a:pt x="796442" y="1041400"/>
                      </a:lnTo>
                      <a:lnTo>
                        <a:pt x="796531" y="1054100"/>
                      </a:lnTo>
                      <a:lnTo>
                        <a:pt x="788568" y="1054100"/>
                      </a:lnTo>
                      <a:lnTo>
                        <a:pt x="787996" y="1041400"/>
                      </a:lnTo>
                      <a:lnTo>
                        <a:pt x="789673" y="1041400"/>
                      </a:lnTo>
                      <a:lnTo>
                        <a:pt x="792556" y="1028700"/>
                      </a:lnTo>
                      <a:lnTo>
                        <a:pt x="787577" y="1028700"/>
                      </a:lnTo>
                      <a:lnTo>
                        <a:pt x="785088" y="1041400"/>
                      </a:lnTo>
                      <a:lnTo>
                        <a:pt x="784225" y="1054100"/>
                      </a:lnTo>
                      <a:lnTo>
                        <a:pt x="778979" y="1066800"/>
                      </a:lnTo>
                      <a:lnTo>
                        <a:pt x="778979" y="1079500"/>
                      </a:lnTo>
                      <a:lnTo>
                        <a:pt x="782751" y="1079500"/>
                      </a:lnTo>
                      <a:lnTo>
                        <a:pt x="783310" y="1066800"/>
                      </a:lnTo>
                      <a:lnTo>
                        <a:pt x="801662" y="1066800"/>
                      </a:lnTo>
                      <a:lnTo>
                        <a:pt x="801662" y="1079500"/>
                      </a:lnTo>
                      <a:lnTo>
                        <a:pt x="805205" y="1079500"/>
                      </a:lnTo>
                      <a:lnTo>
                        <a:pt x="805205" y="1066800"/>
                      </a:lnTo>
                      <a:close/>
                    </a:path>
                    <a:path w="1349375" h="1689734">
                      <a:moveTo>
                        <a:pt x="1018362" y="279400"/>
                      </a:moveTo>
                      <a:lnTo>
                        <a:pt x="1017511" y="266700"/>
                      </a:lnTo>
                      <a:lnTo>
                        <a:pt x="1013396" y="266700"/>
                      </a:lnTo>
                      <a:lnTo>
                        <a:pt x="1011275" y="279400"/>
                      </a:lnTo>
                      <a:lnTo>
                        <a:pt x="1018362" y="279400"/>
                      </a:lnTo>
                      <a:close/>
                    </a:path>
                    <a:path w="1349375" h="1689734">
                      <a:moveTo>
                        <a:pt x="1022273" y="101600"/>
                      </a:moveTo>
                      <a:lnTo>
                        <a:pt x="1018387" y="101600"/>
                      </a:lnTo>
                      <a:lnTo>
                        <a:pt x="1018387" y="114300"/>
                      </a:lnTo>
                      <a:lnTo>
                        <a:pt x="1022273" y="114300"/>
                      </a:lnTo>
                      <a:lnTo>
                        <a:pt x="1022273" y="101600"/>
                      </a:lnTo>
                      <a:close/>
                    </a:path>
                    <a:path w="1349375" h="1689734">
                      <a:moveTo>
                        <a:pt x="1042568" y="177800"/>
                      </a:moveTo>
                      <a:lnTo>
                        <a:pt x="1034351" y="177800"/>
                      </a:lnTo>
                      <a:lnTo>
                        <a:pt x="1034351" y="114300"/>
                      </a:lnTo>
                      <a:lnTo>
                        <a:pt x="1041209" y="114300"/>
                      </a:lnTo>
                      <a:lnTo>
                        <a:pt x="1040765" y="101600"/>
                      </a:lnTo>
                      <a:lnTo>
                        <a:pt x="1034186" y="101600"/>
                      </a:lnTo>
                      <a:lnTo>
                        <a:pt x="1034186" y="12700"/>
                      </a:lnTo>
                      <a:lnTo>
                        <a:pt x="1034326" y="12700"/>
                      </a:lnTo>
                      <a:lnTo>
                        <a:pt x="1033665" y="0"/>
                      </a:lnTo>
                      <a:lnTo>
                        <a:pt x="1030947" y="0"/>
                      </a:lnTo>
                      <a:lnTo>
                        <a:pt x="1024915" y="12700"/>
                      </a:lnTo>
                      <a:lnTo>
                        <a:pt x="1024915" y="101600"/>
                      </a:lnTo>
                      <a:lnTo>
                        <a:pt x="1027264" y="101600"/>
                      </a:lnTo>
                      <a:lnTo>
                        <a:pt x="1022299" y="114300"/>
                      </a:lnTo>
                      <a:lnTo>
                        <a:pt x="1024661" y="114300"/>
                      </a:lnTo>
                      <a:lnTo>
                        <a:pt x="1024661" y="177800"/>
                      </a:lnTo>
                      <a:lnTo>
                        <a:pt x="1016406" y="177800"/>
                      </a:lnTo>
                      <a:lnTo>
                        <a:pt x="1015695" y="190500"/>
                      </a:lnTo>
                      <a:lnTo>
                        <a:pt x="1024204" y="190500"/>
                      </a:lnTo>
                      <a:lnTo>
                        <a:pt x="1024877" y="215900"/>
                      </a:lnTo>
                      <a:lnTo>
                        <a:pt x="1024991" y="228600"/>
                      </a:lnTo>
                      <a:lnTo>
                        <a:pt x="1024597" y="254000"/>
                      </a:lnTo>
                      <a:lnTo>
                        <a:pt x="1023772" y="266700"/>
                      </a:lnTo>
                      <a:lnTo>
                        <a:pt x="1034656" y="266700"/>
                      </a:lnTo>
                      <a:lnTo>
                        <a:pt x="1034656" y="190500"/>
                      </a:lnTo>
                      <a:lnTo>
                        <a:pt x="1042568" y="190500"/>
                      </a:lnTo>
                      <a:lnTo>
                        <a:pt x="1042568" y="177800"/>
                      </a:lnTo>
                      <a:close/>
                    </a:path>
                    <a:path w="1349375" h="1689734">
                      <a:moveTo>
                        <a:pt x="1045768" y="266700"/>
                      </a:moveTo>
                      <a:lnTo>
                        <a:pt x="1041692" y="266700"/>
                      </a:lnTo>
                      <a:lnTo>
                        <a:pt x="1040930" y="279400"/>
                      </a:lnTo>
                      <a:lnTo>
                        <a:pt x="1045768" y="279400"/>
                      </a:lnTo>
                      <a:lnTo>
                        <a:pt x="1045768" y="266700"/>
                      </a:lnTo>
                      <a:close/>
                    </a:path>
                    <a:path w="1349375" h="1689734">
                      <a:moveTo>
                        <a:pt x="1069213" y="1320800"/>
                      </a:moveTo>
                      <a:lnTo>
                        <a:pt x="1063802" y="1320800"/>
                      </a:lnTo>
                      <a:lnTo>
                        <a:pt x="1067523" y="1333500"/>
                      </a:lnTo>
                      <a:lnTo>
                        <a:pt x="1069213" y="1320800"/>
                      </a:lnTo>
                      <a:close/>
                    </a:path>
                    <a:path w="1349375" h="1689734">
                      <a:moveTo>
                        <a:pt x="1074775" y="571500"/>
                      </a:moveTo>
                      <a:lnTo>
                        <a:pt x="1065568" y="571500"/>
                      </a:lnTo>
                      <a:lnTo>
                        <a:pt x="1065568" y="609600"/>
                      </a:lnTo>
                      <a:lnTo>
                        <a:pt x="1065530" y="622300"/>
                      </a:lnTo>
                      <a:lnTo>
                        <a:pt x="1065199" y="622300"/>
                      </a:lnTo>
                      <a:lnTo>
                        <a:pt x="1065199" y="647700"/>
                      </a:lnTo>
                      <a:lnTo>
                        <a:pt x="1056665" y="659955"/>
                      </a:lnTo>
                      <a:lnTo>
                        <a:pt x="1056665" y="698500"/>
                      </a:lnTo>
                      <a:lnTo>
                        <a:pt x="1045629" y="698500"/>
                      </a:lnTo>
                      <a:lnTo>
                        <a:pt x="1039456" y="711200"/>
                      </a:lnTo>
                      <a:lnTo>
                        <a:pt x="1041234" y="711200"/>
                      </a:lnTo>
                      <a:lnTo>
                        <a:pt x="1041234" y="863600"/>
                      </a:lnTo>
                      <a:lnTo>
                        <a:pt x="1042492" y="863600"/>
                      </a:lnTo>
                      <a:lnTo>
                        <a:pt x="1049540" y="876300"/>
                      </a:lnTo>
                      <a:lnTo>
                        <a:pt x="1041336" y="876300"/>
                      </a:lnTo>
                      <a:lnTo>
                        <a:pt x="1040930" y="889000"/>
                      </a:lnTo>
                      <a:lnTo>
                        <a:pt x="1040752" y="889000"/>
                      </a:lnTo>
                      <a:lnTo>
                        <a:pt x="1040904" y="901700"/>
                      </a:lnTo>
                      <a:lnTo>
                        <a:pt x="1040701" y="901700"/>
                      </a:lnTo>
                      <a:lnTo>
                        <a:pt x="1041349" y="914400"/>
                      </a:lnTo>
                      <a:lnTo>
                        <a:pt x="1018425" y="914400"/>
                      </a:lnTo>
                      <a:lnTo>
                        <a:pt x="1018425" y="889000"/>
                      </a:lnTo>
                      <a:lnTo>
                        <a:pt x="1018654" y="876300"/>
                      </a:lnTo>
                      <a:lnTo>
                        <a:pt x="1010793" y="876300"/>
                      </a:lnTo>
                      <a:lnTo>
                        <a:pt x="1016431" y="863600"/>
                      </a:lnTo>
                      <a:lnTo>
                        <a:pt x="1018159" y="863600"/>
                      </a:lnTo>
                      <a:lnTo>
                        <a:pt x="1018159" y="711200"/>
                      </a:lnTo>
                      <a:lnTo>
                        <a:pt x="1019302" y="711200"/>
                      </a:lnTo>
                      <a:lnTo>
                        <a:pt x="1016431" y="698500"/>
                      </a:lnTo>
                      <a:lnTo>
                        <a:pt x="1002690" y="698500"/>
                      </a:lnTo>
                      <a:lnTo>
                        <a:pt x="1009319" y="685800"/>
                      </a:lnTo>
                      <a:lnTo>
                        <a:pt x="1056208" y="685800"/>
                      </a:lnTo>
                      <a:lnTo>
                        <a:pt x="1056665" y="698500"/>
                      </a:lnTo>
                      <a:lnTo>
                        <a:pt x="1056665" y="659955"/>
                      </a:lnTo>
                      <a:lnTo>
                        <a:pt x="1056347" y="660400"/>
                      </a:lnTo>
                      <a:lnTo>
                        <a:pt x="1003096" y="660400"/>
                      </a:lnTo>
                      <a:lnTo>
                        <a:pt x="994321" y="647700"/>
                      </a:lnTo>
                      <a:lnTo>
                        <a:pt x="1065199" y="647700"/>
                      </a:lnTo>
                      <a:lnTo>
                        <a:pt x="1065199" y="622300"/>
                      </a:lnTo>
                      <a:lnTo>
                        <a:pt x="1065187" y="635000"/>
                      </a:lnTo>
                      <a:lnTo>
                        <a:pt x="994244" y="635000"/>
                      </a:lnTo>
                      <a:lnTo>
                        <a:pt x="994321" y="622300"/>
                      </a:lnTo>
                      <a:lnTo>
                        <a:pt x="994321" y="609600"/>
                      </a:lnTo>
                      <a:lnTo>
                        <a:pt x="993990" y="609600"/>
                      </a:lnTo>
                      <a:lnTo>
                        <a:pt x="993990" y="596900"/>
                      </a:lnTo>
                      <a:lnTo>
                        <a:pt x="1065136" y="596900"/>
                      </a:lnTo>
                      <a:lnTo>
                        <a:pt x="1065136" y="609600"/>
                      </a:lnTo>
                      <a:lnTo>
                        <a:pt x="1065568" y="609600"/>
                      </a:lnTo>
                      <a:lnTo>
                        <a:pt x="1065568" y="571500"/>
                      </a:lnTo>
                      <a:lnTo>
                        <a:pt x="1065199" y="571500"/>
                      </a:lnTo>
                      <a:lnTo>
                        <a:pt x="1065199" y="584200"/>
                      </a:lnTo>
                      <a:lnTo>
                        <a:pt x="1055103" y="584200"/>
                      </a:lnTo>
                      <a:lnTo>
                        <a:pt x="1045489" y="584200"/>
                      </a:lnTo>
                      <a:lnTo>
                        <a:pt x="1013942" y="584200"/>
                      </a:lnTo>
                      <a:lnTo>
                        <a:pt x="1001014" y="584200"/>
                      </a:lnTo>
                      <a:lnTo>
                        <a:pt x="1009243" y="571500"/>
                      </a:lnTo>
                      <a:lnTo>
                        <a:pt x="1013942" y="584200"/>
                      </a:lnTo>
                      <a:lnTo>
                        <a:pt x="1021765" y="571500"/>
                      </a:lnTo>
                      <a:lnTo>
                        <a:pt x="1013206" y="571500"/>
                      </a:lnTo>
                      <a:lnTo>
                        <a:pt x="1018641" y="558800"/>
                      </a:lnTo>
                      <a:lnTo>
                        <a:pt x="1018171" y="558800"/>
                      </a:lnTo>
                      <a:lnTo>
                        <a:pt x="1018273" y="508000"/>
                      </a:lnTo>
                      <a:lnTo>
                        <a:pt x="1018984" y="508000"/>
                      </a:lnTo>
                      <a:lnTo>
                        <a:pt x="1012240" y="495300"/>
                      </a:lnTo>
                      <a:lnTo>
                        <a:pt x="1045743" y="495300"/>
                      </a:lnTo>
                      <a:lnTo>
                        <a:pt x="1041946" y="508000"/>
                      </a:lnTo>
                      <a:lnTo>
                        <a:pt x="1041133" y="508000"/>
                      </a:lnTo>
                      <a:lnTo>
                        <a:pt x="1041234" y="558800"/>
                      </a:lnTo>
                      <a:lnTo>
                        <a:pt x="1043571" y="558800"/>
                      </a:lnTo>
                      <a:lnTo>
                        <a:pt x="1045972" y="571500"/>
                      </a:lnTo>
                      <a:lnTo>
                        <a:pt x="1040079" y="571500"/>
                      </a:lnTo>
                      <a:lnTo>
                        <a:pt x="1045489" y="584200"/>
                      </a:lnTo>
                      <a:lnTo>
                        <a:pt x="1048156" y="571500"/>
                      </a:lnTo>
                      <a:lnTo>
                        <a:pt x="1055103" y="584200"/>
                      </a:lnTo>
                      <a:lnTo>
                        <a:pt x="1060030" y="571500"/>
                      </a:lnTo>
                      <a:lnTo>
                        <a:pt x="1059040" y="571500"/>
                      </a:lnTo>
                      <a:lnTo>
                        <a:pt x="1060323" y="558800"/>
                      </a:lnTo>
                      <a:lnTo>
                        <a:pt x="1051890" y="558800"/>
                      </a:lnTo>
                      <a:lnTo>
                        <a:pt x="1051890" y="508000"/>
                      </a:lnTo>
                      <a:lnTo>
                        <a:pt x="1057617" y="495300"/>
                      </a:lnTo>
                      <a:lnTo>
                        <a:pt x="1058875" y="495300"/>
                      </a:lnTo>
                      <a:lnTo>
                        <a:pt x="1054925" y="482600"/>
                      </a:lnTo>
                      <a:lnTo>
                        <a:pt x="1044498" y="482600"/>
                      </a:lnTo>
                      <a:lnTo>
                        <a:pt x="1044498" y="381000"/>
                      </a:lnTo>
                      <a:lnTo>
                        <a:pt x="1044498" y="368300"/>
                      </a:lnTo>
                      <a:lnTo>
                        <a:pt x="1035088" y="368300"/>
                      </a:lnTo>
                      <a:lnTo>
                        <a:pt x="1035088" y="381000"/>
                      </a:lnTo>
                      <a:lnTo>
                        <a:pt x="1035088" y="482600"/>
                      </a:lnTo>
                      <a:lnTo>
                        <a:pt x="1025220" y="482600"/>
                      </a:lnTo>
                      <a:lnTo>
                        <a:pt x="1024216" y="469900"/>
                      </a:lnTo>
                      <a:lnTo>
                        <a:pt x="1023721" y="431800"/>
                      </a:lnTo>
                      <a:lnTo>
                        <a:pt x="1023797" y="406400"/>
                      </a:lnTo>
                      <a:lnTo>
                        <a:pt x="1024521" y="381000"/>
                      </a:lnTo>
                      <a:lnTo>
                        <a:pt x="1035088" y="381000"/>
                      </a:lnTo>
                      <a:lnTo>
                        <a:pt x="1035088" y="368300"/>
                      </a:lnTo>
                      <a:lnTo>
                        <a:pt x="1034580" y="368300"/>
                      </a:lnTo>
                      <a:lnTo>
                        <a:pt x="1033868" y="342900"/>
                      </a:lnTo>
                      <a:lnTo>
                        <a:pt x="1033830" y="317500"/>
                      </a:lnTo>
                      <a:lnTo>
                        <a:pt x="1034402" y="292100"/>
                      </a:lnTo>
                      <a:lnTo>
                        <a:pt x="1035456" y="279400"/>
                      </a:lnTo>
                      <a:lnTo>
                        <a:pt x="1024483" y="279400"/>
                      </a:lnTo>
                      <a:lnTo>
                        <a:pt x="1024483" y="368300"/>
                      </a:lnTo>
                      <a:lnTo>
                        <a:pt x="1014374" y="368300"/>
                      </a:lnTo>
                      <a:lnTo>
                        <a:pt x="1014336" y="482600"/>
                      </a:lnTo>
                      <a:lnTo>
                        <a:pt x="1004443" y="482600"/>
                      </a:lnTo>
                      <a:lnTo>
                        <a:pt x="1000531" y="495300"/>
                      </a:lnTo>
                      <a:lnTo>
                        <a:pt x="1001128" y="495300"/>
                      </a:lnTo>
                      <a:lnTo>
                        <a:pt x="1006995" y="508000"/>
                      </a:lnTo>
                      <a:lnTo>
                        <a:pt x="1006995" y="558800"/>
                      </a:lnTo>
                      <a:lnTo>
                        <a:pt x="998639" y="558800"/>
                      </a:lnTo>
                      <a:lnTo>
                        <a:pt x="999934" y="571500"/>
                      </a:lnTo>
                      <a:lnTo>
                        <a:pt x="984516" y="571500"/>
                      </a:lnTo>
                      <a:lnTo>
                        <a:pt x="984440" y="660400"/>
                      </a:lnTo>
                      <a:lnTo>
                        <a:pt x="993241" y="660400"/>
                      </a:lnTo>
                      <a:lnTo>
                        <a:pt x="993241" y="698500"/>
                      </a:lnTo>
                      <a:lnTo>
                        <a:pt x="1006944" y="711200"/>
                      </a:lnTo>
                      <a:lnTo>
                        <a:pt x="1006944" y="863600"/>
                      </a:lnTo>
                      <a:lnTo>
                        <a:pt x="998664" y="863600"/>
                      </a:lnTo>
                      <a:lnTo>
                        <a:pt x="998664" y="889000"/>
                      </a:lnTo>
                      <a:lnTo>
                        <a:pt x="1007173" y="889000"/>
                      </a:lnTo>
                      <a:lnTo>
                        <a:pt x="1007173" y="901700"/>
                      </a:lnTo>
                      <a:lnTo>
                        <a:pt x="1007110" y="914400"/>
                      </a:lnTo>
                      <a:lnTo>
                        <a:pt x="1001179" y="914400"/>
                      </a:lnTo>
                      <a:lnTo>
                        <a:pt x="1006919" y="927100"/>
                      </a:lnTo>
                      <a:lnTo>
                        <a:pt x="1052525" y="927100"/>
                      </a:lnTo>
                      <a:lnTo>
                        <a:pt x="1054138" y="914400"/>
                      </a:lnTo>
                      <a:lnTo>
                        <a:pt x="1051890" y="914400"/>
                      </a:lnTo>
                      <a:lnTo>
                        <a:pt x="1051890" y="901700"/>
                      </a:lnTo>
                      <a:lnTo>
                        <a:pt x="1052042" y="901700"/>
                      </a:lnTo>
                      <a:lnTo>
                        <a:pt x="1052042" y="889000"/>
                      </a:lnTo>
                      <a:lnTo>
                        <a:pt x="1060488" y="889000"/>
                      </a:lnTo>
                      <a:lnTo>
                        <a:pt x="1060488" y="863600"/>
                      </a:lnTo>
                      <a:lnTo>
                        <a:pt x="1052004" y="863600"/>
                      </a:lnTo>
                      <a:lnTo>
                        <a:pt x="1052004" y="711200"/>
                      </a:lnTo>
                      <a:lnTo>
                        <a:pt x="1066050" y="698500"/>
                      </a:lnTo>
                      <a:lnTo>
                        <a:pt x="1066050" y="685800"/>
                      </a:lnTo>
                      <a:lnTo>
                        <a:pt x="1066050" y="660400"/>
                      </a:lnTo>
                      <a:lnTo>
                        <a:pt x="1074775" y="660400"/>
                      </a:lnTo>
                      <a:lnTo>
                        <a:pt x="1074775" y="647700"/>
                      </a:lnTo>
                      <a:lnTo>
                        <a:pt x="1074775" y="635000"/>
                      </a:lnTo>
                      <a:lnTo>
                        <a:pt x="1074775" y="596900"/>
                      </a:lnTo>
                      <a:lnTo>
                        <a:pt x="1074775" y="584200"/>
                      </a:lnTo>
                      <a:lnTo>
                        <a:pt x="1074775" y="571500"/>
                      </a:lnTo>
                      <a:close/>
                    </a:path>
                    <a:path w="1349375" h="1689734">
                      <a:moveTo>
                        <a:pt x="1221435" y="1134148"/>
                      </a:moveTo>
                      <a:lnTo>
                        <a:pt x="1219631" y="1135024"/>
                      </a:lnTo>
                      <a:lnTo>
                        <a:pt x="1218742" y="1135253"/>
                      </a:lnTo>
                      <a:lnTo>
                        <a:pt x="1218526" y="1141844"/>
                      </a:lnTo>
                      <a:lnTo>
                        <a:pt x="1218374" y="1148181"/>
                      </a:lnTo>
                      <a:lnTo>
                        <a:pt x="1218412" y="1154976"/>
                      </a:lnTo>
                      <a:lnTo>
                        <a:pt x="1220000" y="1155407"/>
                      </a:lnTo>
                      <a:lnTo>
                        <a:pt x="1221435" y="1156195"/>
                      </a:lnTo>
                      <a:lnTo>
                        <a:pt x="1221435" y="1134148"/>
                      </a:lnTo>
                      <a:close/>
                    </a:path>
                    <a:path w="1349375" h="1689734">
                      <a:moveTo>
                        <a:pt x="1251927" y="1375130"/>
                      </a:moveTo>
                      <a:lnTo>
                        <a:pt x="1251623" y="1369682"/>
                      </a:lnTo>
                      <a:lnTo>
                        <a:pt x="1237424" y="1369682"/>
                      </a:lnTo>
                      <a:lnTo>
                        <a:pt x="1237424" y="1681175"/>
                      </a:lnTo>
                      <a:lnTo>
                        <a:pt x="1237678" y="1689074"/>
                      </a:lnTo>
                      <a:lnTo>
                        <a:pt x="1241221" y="1689074"/>
                      </a:lnTo>
                      <a:lnTo>
                        <a:pt x="1241336" y="1373797"/>
                      </a:lnTo>
                      <a:lnTo>
                        <a:pt x="1247025" y="1373263"/>
                      </a:lnTo>
                      <a:lnTo>
                        <a:pt x="1247457" y="1374203"/>
                      </a:lnTo>
                      <a:lnTo>
                        <a:pt x="1247914" y="1374711"/>
                      </a:lnTo>
                      <a:lnTo>
                        <a:pt x="1248029" y="1378153"/>
                      </a:lnTo>
                      <a:lnTo>
                        <a:pt x="1248054" y="1679409"/>
                      </a:lnTo>
                      <a:lnTo>
                        <a:pt x="1248283" y="1689100"/>
                      </a:lnTo>
                      <a:lnTo>
                        <a:pt x="1251826" y="1689100"/>
                      </a:lnTo>
                      <a:lnTo>
                        <a:pt x="1251927" y="1375130"/>
                      </a:lnTo>
                      <a:close/>
                    </a:path>
                    <a:path w="1349375" h="1689734">
                      <a:moveTo>
                        <a:pt x="1260843" y="1181100"/>
                      </a:moveTo>
                      <a:lnTo>
                        <a:pt x="1245819" y="1181100"/>
                      </a:lnTo>
                      <a:lnTo>
                        <a:pt x="1235303" y="1193800"/>
                      </a:lnTo>
                      <a:lnTo>
                        <a:pt x="1234478" y="1206500"/>
                      </a:lnTo>
                      <a:lnTo>
                        <a:pt x="1233335" y="1206500"/>
                      </a:lnTo>
                      <a:lnTo>
                        <a:pt x="1233144" y="1219200"/>
                      </a:lnTo>
                      <a:lnTo>
                        <a:pt x="1235722" y="1219200"/>
                      </a:lnTo>
                      <a:lnTo>
                        <a:pt x="1239405" y="1231900"/>
                      </a:lnTo>
                      <a:lnTo>
                        <a:pt x="1247990" y="1231900"/>
                      </a:lnTo>
                      <a:lnTo>
                        <a:pt x="1240980" y="1219200"/>
                      </a:lnTo>
                      <a:lnTo>
                        <a:pt x="1236230" y="1206500"/>
                      </a:lnTo>
                      <a:lnTo>
                        <a:pt x="1240116" y="1193800"/>
                      </a:lnTo>
                      <a:lnTo>
                        <a:pt x="1252499" y="1193800"/>
                      </a:lnTo>
                      <a:lnTo>
                        <a:pt x="1260843" y="1181100"/>
                      </a:lnTo>
                      <a:close/>
                    </a:path>
                    <a:path w="1349375" h="1689734">
                      <a:moveTo>
                        <a:pt x="1282115" y="1375117"/>
                      </a:moveTo>
                      <a:lnTo>
                        <a:pt x="1281772" y="1369314"/>
                      </a:lnTo>
                      <a:lnTo>
                        <a:pt x="1276731" y="1369720"/>
                      </a:lnTo>
                      <a:lnTo>
                        <a:pt x="1272171" y="1368259"/>
                      </a:lnTo>
                      <a:lnTo>
                        <a:pt x="1267498" y="1370507"/>
                      </a:lnTo>
                      <a:lnTo>
                        <a:pt x="1267498" y="1681175"/>
                      </a:lnTo>
                      <a:lnTo>
                        <a:pt x="1267714" y="1689112"/>
                      </a:lnTo>
                      <a:lnTo>
                        <a:pt x="1271257" y="1689112"/>
                      </a:lnTo>
                      <a:lnTo>
                        <a:pt x="1271371" y="1373784"/>
                      </a:lnTo>
                      <a:lnTo>
                        <a:pt x="1278229" y="1373212"/>
                      </a:lnTo>
                      <a:lnTo>
                        <a:pt x="1278343" y="1689112"/>
                      </a:lnTo>
                      <a:lnTo>
                        <a:pt x="1281887" y="1689112"/>
                      </a:lnTo>
                      <a:lnTo>
                        <a:pt x="1282115" y="1686775"/>
                      </a:lnTo>
                      <a:lnTo>
                        <a:pt x="1282115" y="1375117"/>
                      </a:lnTo>
                      <a:close/>
                    </a:path>
                    <a:path w="1349375" h="1689734">
                      <a:moveTo>
                        <a:pt x="1286522" y="1206500"/>
                      </a:moveTo>
                      <a:lnTo>
                        <a:pt x="1285786" y="1206500"/>
                      </a:lnTo>
                      <a:lnTo>
                        <a:pt x="1283055" y="1193800"/>
                      </a:lnTo>
                      <a:lnTo>
                        <a:pt x="1272095" y="1181100"/>
                      </a:lnTo>
                      <a:lnTo>
                        <a:pt x="1260843" y="1181100"/>
                      </a:lnTo>
                      <a:lnTo>
                        <a:pt x="1268945" y="1193800"/>
                      </a:lnTo>
                      <a:lnTo>
                        <a:pt x="1275499" y="1193800"/>
                      </a:lnTo>
                      <a:lnTo>
                        <a:pt x="1280045" y="1206500"/>
                      </a:lnTo>
                      <a:lnTo>
                        <a:pt x="1282090" y="1206500"/>
                      </a:lnTo>
                      <a:lnTo>
                        <a:pt x="1280947" y="1219200"/>
                      </a:lnTo>
                      <a:lnTo>
                        <a:pt x="1276908" y="1219200"/>
                      </a:lnTo>
                      <a:lnTo>
                        <a:pt x="1270927" y="1231900"/>
                      </a:lnTo>
                      <a:lnTo>
                        <a:pt x="1280477" y="1231900"/>
                      </a:lnTo>
                      <a:lnTo>
                        <a:pt x="1285811" y="1219200"/>
                      </a:lnTo>
                      <a:lnTo>
                        <a:pt x="1286179" y="1219200"/>
                      </a:lnTo>
                      <a:lnTo>
                        <a:pt x="1286522" y="1206500"/>
                      </a:lnTo>
                      <a:close/>
                    </a:path>
                    <a:path w="1349375" h="1689734">
                      <a:moveTo>
                        <a:pt x="1301318" y="1142720"/>
                      </a:moveTo>
                      <a:lnTo>
                        <a:pt x="1301089" y="1136307"/>
                      </a:lnTo>
                      <a:lnTo>
                        <a:pt x="1299730" y="1135443"/>
                      </a:lnTo>
                      <a:lnTo>
                        <a:pt x="1298143" y="1133563"/>
                      </a:lnTo>
                      <a:lnTo>
                        <a:pt x="1297127" y="1141895"/>
                      </a:lnTo>
                      <a:lnTo>
                        <a:pt x="1297038" y="1148829"/>
                      </a:lnTo>
                      <a:lnTo>
                        <a:pt x="1298219" y="1157503"/>
                      </a:lnTo>
                      <a:lnTo>
                        <a:pt x="1299984" y="1155280"/>
                      </a:lnTo>
                      <a:lnTo>
                        <a:pt x="1301115" y="1154518"/>
                      </a:lnTo>
                      <a:lnTo>
                        <a:pt x="1301292" y="1148232"/>
                      </a:lnTo>
                      <a:lnTo>
                        <a:pt x="1301318" y="1142720"/>
                      </a:lnTo>
                      <a:close/>
                    </a:path>
                    <a:path w="1349375" h="1689734">
                      <a:moveTo>
                        <a:pt x="1348854" y="1295400"/>
                      </a:moveTo>
                      <a:lnTo>
                        <a:pt x="1331925" y="1295400"/>
                      </a:lnTo>
                      <a:lnTo>
                        <a:pt x="1329423" y="1282700"/>
                      </a:lnTo>
                      <a:lnTo>
                        <a:pt x="1327797" y="1282700"/>
                      </a:lnTo>
                      <a:lnTo>
                        <a:pt x="1326997" y="1277150"/>
                      </a:lnTo>
                      <a:lnTo>
                        <a:pt x="1326997" y="1295400"/>
                      </a:lnTo>
                      <a:lnTo>
                        <a:pt x="1319314" y="1295400"/>
                      </a:lnTo>
                      <a:lnTo>
                        <a:pt x="1319263" y="1282700"/>
                      </a:lnTo>
                      <a:lnTo>
                        <a:pt x="1321219" y="1282700"/>
                      </a:lnTo>
                      <a:lnTo>
                        <a:pt x="1323365" y="1270000"/>
                      </a:lnTo>
                      <a:lnTo>
                        <a:pt x="1326997" y="1295400"/>
                      </a:lnTo>
                      <a:lnTo>
                        <a:pt x="1326997" y="1277150"/>
                      </a:lnTo>
                      <a:lnTo>
                        <a:pt x="1325968" y="1270000"/>
                      </a:lnTo>
                      <a:lnTo>
                        <a:pt x="1322882" y="1257300"/>
                      </a:lnTo>
                      <a:lnTo>
                        <a:pt x="1319822" y="1270000"/>
                      </a:lnTo>
                      <a:lnTo>
                        <a:pt x="1317739" y="1282700"/>
                      </a:lnTo>
                      <a:lnTo>
                        <a:pt x="1316101" y="1282700"/>
                      </a:lnTo>
                      <a:lnTo>
                        <a:pt x="1314386" y="1295400"/>
                      </a:lnTo>
                      <a:lnTo>
                        <a:pt x="1310297" y="1295400"/>
                      </a:lnTo>
                      <a:lnTo>
                        <a:pt x="1310335" y="1181100"/>
                      </a:lnTo>
                      <a:lnTo>
                        <a:pt x="1310195" y="1168400"/>
                      </a:lnTo>
                      <a:lnTo>
                        <a:pt x="1300899" y="1168400"/>
                      </a:lnTo>
                      <a:lnTo>
                        <a:pt x="1300899" y="1295400"/>
                      </a:lnTo>
                      <a:lnTo>
                        <a:pt x="1294396" y="1295400"/>
                      </a:lnTo>
                      <a:lnTo>
                        <a:pt x="1294396" y="1206500"/>
                      </a:lnTo>
                      <a:lnTo>
                        <a:pt x="1294599" y="1193800"/>
                      </a:lnTo>
                      <a:lnTo>
                        <a:pt x="1297343" y="1193800"/>
                      </a:lnTo>
                      <a:lnTo>
                        <a:pt x="1298257" y="1181100"/>
                      </a:lnTo>
                      <a:lnTo>
                        <a:pt x="1300861" y="1181100"/>
                      </a:lnTo>
                      <a:lnTo>
                        <a:pt x="1300899" y="1295400"/>
                      </a:lnTo>
                      <a:lnTo>
                        <a:pt x="1300899" y="1168400"/>
                      </a:lnTo>
                      <a:lnTo>
                        <a:pt x="1290256" y="1168400"/>
                      </a:lnTo>
                      <a:lnTo>
                        <a:pt x="1290256" y="1193800"/>
                      </a:lnTo>
                      <a:lnTo>
                        <a:pt x="1290256" y="1206500"/>
                      </a:lnTo>
                      <a:lnTo>
                        <a:pt x="1290040" y="1206500"/>
                      </a:lnTo>
                      <a:lnTo>
                        <a:pt x="1290040" y="1295400"/>
                      </a:lnTo>
                      <a:lnTo>
                        <a:pt x="1229347" y="1295400"/>
                      </a:lnTo>
                      <a:lnTo>
                        <a:pt x="1229283" y="1206500"/>
                      </a:lnTo>
                      <a:lnTo>
                        <a:pt x="1229283" y="1193800"/>
                      </a:lnTo>
                      <a:lnTo>
                        <a:pt x="1233741" y="1193800"/>
                      </a:lnTo>
                      <a:lnTo>
                        <a:pt x="1238440" y="1181100"/>
                      </a:lnTo>
                      <a:lnTo>
                        <a:pt x="1245679" y="1181100"/>
                      </a:lnTo>
                      <a:lnTo>
                        <a:pt x="1246771" y="1168400"/>
                      </a:lnTo>
                      <a:lnTo>
                        <a:pt x="1246581" y="1143000"/>
                      </a:lnTo>
                      <a:lnTo>
                        <a:pt x="1246047" y="1130300"/>
                      </a:lnTo>
                      <a:lnTo>
                        <a:pt x="1256245" y="1130300"/>
                      </a:lnTo>
                      <a:lnTo>
                        <a:pt x="1253159" y="1104900"/>
                      </a:lnTo>
                      <a:lnTo>
                        <a:pt x="1266024" y="1104900"/>
                      </a:lnTo>
                      <a:lnTo>
                        <a:pt x="1263421" y="1130300"/>
                      </a:lnTo>
                      <a:lnTo>
                        <a:pt x="1272997" y="1130300"/>
                      </a:lnTo>
                      <a:lnTo>
                        <a:pt x="1272946" y="1168400"/>
                      </a:lnTo>
                      <a:lnTo>
                        <a:pt x="1290256" y="1193800"/>
                      </a:lnTo>
                      <a:lnTo>
                        <a:pt x="1290256" y="1168400"/>
                      </a:lnTo>
                      <a:lnTo>
                        <a:pt x="1287170" y="1168400"/>
                      </a:lnTo>
                      <a:lnTo>
                        <a:pt x="1285633" y="1181100"/>
                      </a:lnTo>
                      <a:lnTo>
                        <a:pt x="1284427" y="1168400"/>
                      </a:lnTo>
                      <a:lnTo>
                        <a:pt x="1282293" y="1168400"/>
                      </a:lnTo>
                      <a:lnTo>
                        <a:pt x="1282153" y="1155700"/>
                      </a:lnTo>
                      <a:lnTo>
                        <a:pt x="1281899" y="1143000"/>
                      </a:lnTo>
                      <a:lnTo>
                        <a:pt x="1281468" y="1143000"/>
                      </a:lnTo>
                      <a:lnTo>
                        <a:pt x="1288453" y="1130300"/>
                      </a:lnTo>
                      <a:lnTo>
                        <a:pt x="1289100" y="1130300"/>
                      </a:lnTo>
                      <a:lnTo>
                        <a:pt x="1286484" y="1117600"/>
                      </a:lnTo>
                      <a:lnTo>
                        <a:pt x="1279626" y="1130300"/>
                      </a:lnTo>
                      <a:lnTo>
                        <a:pt x="1275384" y="1117600"/>
                      </a:lnTo>
                      <a:lnTo>
                        <a:pt x="1272717" y="1117600"/>
                      </a:lnTo>
                      <a:lnTo>
                        <a:pt x="1276464" y="1104900"/>
                      </a:lnTo>
                      <a:lnTo>
                        <a:pt x="1281785" y="1104900"/>
                      </a:lnTo>
                      <a:lnTo>
                        <a:pt x="1280007" y="1092200"/>
                      </a:lnTo>
                      <a:lnTo>
                        <a:pt x="1240142" y="1092200"/>
                      </a:lnTo>
                      <a:lnTo>
                        <a:pt x="1237449" y="1104900"/>
                      </a:lnTo>
                      <a:lnTo>
                        <a:pt x="1240002" y="1104900"/>
                      </a:lnTo>
                      <a:lnTo>
                        <a:pt x="1244282" y="1117600"/>
                      </a:lnTo>
                      <a:lnTo>
                        <a:pt x="1231277" y="1117600"/>
                      </a:lnTo>
                      <a:lnTo>
                        <a:pt x="1229207" y="1130300"/>
                      </a:lnTo>
                      <a:lnTo>
                        <a:pt x="1230274" y="1130300"/>
                      </a:lnTo>
                      <a:lnTo>
                        <a:pt x="1236294" y="1143000"/>
                      </a:lnTo>
                      <a:lnTo>
                        <a:pt x="1237284" y="1143000"/>
                      </a:lnTo>
                      <a:lnTo>
                        <a:pt x="1236891" y="1155700"/>
                      </a:lnTo>
                      <a:lnTo>
                        <a:pt x="1237081" y="1155700"/>
                      </a:lnTo>
                      <a:lnTo>
                        <a:pt x="1237081" y="1168400"/>
                      </a:lnTo>
                      <a:lnTo>
                        <a:pt x="1235214" y="1168400"/>
                      </a:lnTo>
                      <a:lnTo>
                        <a:pt x="1231214" y="1181100"/>
                      </a:lnTo>
                      <a:lnTo>
                        <a:pt x="1230083" y="1168400"/>
                      </a:lnTo>
                      <a:lnTo>
                        <a:pt x="1226007" y="1168400"/>
                      </a:lnTo>
                      <a:lnTo>
                        <a:pt x="1226007" y="1193800"/>
                      </a:lnTo>
                      <a:lnTo>
                        <a:pt x="1225003" y="1206500"/>
                      </a:lnTo>
                      <a:lnTo>
                        <a:pt x="1225029" y="1295400"/>
                      </a:lnTo>
                      <a:lnTo>
                        <a:pt x="1218907" y="1295400"/>
                      </a:lnTo>
                      <a:lnTo>
                        <a:pt x="1218907" y="1181100"/>
                      </a:lnTo>
                      <a:lnTo>
                        <a:pt x="1221549" y="1181100"/>
                      </a:lnTo>
                      <a:lnTo>
                        <a:pt x="1221689" y="1193800"/>
                      </a:lnTo>
                      <a:lnTo>
                        <a:pt x="1226007" y="1193800"/>
                      </a:lnTo>
                      <a:lnTo>
                        <a:pt x="1226007" y="1168400"/>
                      </a:lnTo>
                      <a:lnTo>
                        <a:pt x="1208913" y="1168400"/>
                      </a:lnTo>
                      <a:lnTo>
                        <a:pt x="1208900" y="1295400"/>
                      </a:lnTo>
                      <a:lnTo>
                        <a:pt x="1200772" y="1295400"/>
                      </a:lnTo>
                      <a:lnTo>
                        <a:pt x="1197914" y="1282700"/>
                      </a:lnTo>
                      <a:lnTo>
                        <a:pt x="1196860" y="1273289"/>
                      </a:lnTo>
                      <a:lnTo>
                        <a:pt x="1196860" y="1295400"/>
                      </a:lnTo>
                      <a:lnTo>
                        <a:pt x="1188415" y="1295400"/>
                      </a:lnTo>
                      <a:lnTo>
                        <a:pt x="1190967" y="1282700"/>
                      </a:lnTo>
                      <a:lnTo>
                        <a:pt x="1192555" y="1270000"/>
                      </a:lnTo>
                      <a:lnTo>
                        <a:pt x="1194168" y="1282700"/>
                      </a:lnTo>
                      <a:lnTo>
                        <a:pt x="1195476" y="1282700"/>
                      </a:lnTo>
                      <a:lnTo>
                        <a:pt x="1196860" y="1295400"/>
                      </a:lnTo>
                      <a:lnTo>
                        <a:pt x="1196860" y="1273289"/>
                      </a:lnTo>
                      <a:lnTo>
                        <a:pt x="1196492" y="1270000"/>
                      </a:lnTo>
                      <a:lnTo>
                        <a:pt x="1194727" y="1257300"/>
                      </a:lnTo>
                      <a:lnTo>
                        <a:pt x="1191755" y="1257300"/>
                      </a:lnTo>
                      <a:lnTo>
                        <a:pt x="1189189" y="1270000"/>
                      </a:lnTo>
                      <a:lnTo>
                        <a:pt x="1187411" y="1282700"/>
                      </a:lnTo>
                      <a:lnTo>
                        <a:pt x="1185748" y="1282700"/>
                      </a:lnTo>
                      <a:lnTo>
                        <a:pt x="1183538" y="1295400"/>
                      </a:lnTo>
                      <a:lnTo>
                        <a:pt x="1169911" y="1295400"/>
                      </a:lnTo>
                      <a:lnTo>
                        <a:pt x="1171968" y="1308100"/>
                      </a:lnTo>
                      <a:lnTo>
                        <a:pt x="1176337" y="1308100"/>
                      </a:lnTo>
                      <a:lnTo>
                        <a:pt x="1179055" y="1320800"/>
                      </a:lnTo>
                      <a:lnTo>
                        <a:pt x="1180439" y="1320800"/>
                      </a:lnTo>
                      <a:lnTo>
                        <a:pt x="1180719" y="1333500"/>
                      </a:lnTo>
                      <a:lnTo>
                        <a:pt x="1180134" y="1333500"/>
                      </a:lnTo>
                      <a:lnTo>
                        <a:pt x="1156652" y="1346200"/>
                      </a:lnTo>
                      <a:lnTo>
                        <a:pt x="1182433" y="1346200"/>
                      </a:lnTo>
                      <a:lnTo>
                        <a:pt x="1182433" y="1358900"/>
                      </a:lnTo>
                      <a:lnTo>
                        <a:pt x="1164920" y="1358900"/>
                      </a:lnTo>
                      <a:lnTo>
                        <a:pt x="1164920" y="1435100"/>
                      </a:lnTo>
                      <a:lnTo>
                        <a:pt x="1164094" y="1435100"/>
                      </a:lnTo>
                      <a:lnTo>
                        <a:pt x="1164094" y="1447800"/>
                      </a:lnTo>
                      <a:lnTo>
                        <a:pt x="1164374" y="1447800"/>
                      </a:lnTo>
                      <a:lnTo>
                        <a:pt x="1164577" y="1460500"/>
                      </a:lnTo>
                      <a:lnTo>
                        <a:pt x="1164069" y="1460500"/>
                      </a:lnTo>
                      <a:lnTo>
                        <a:pt x="1164882" y="1473200"/>
                      </a:lnTo>
                      <a:lnTo>
                        <a:pt x="1164882" y="1511300"/>
                      </a:lnTo>
                      <a:lnTo>
                        <a:pt x="1163866" y="1524000"/>
                      </a:lnTo>
                      <a:lnTo>
                        <a:pt x="1164145" y="1524000"/>
                      </a:lnTo>
                      <a:lnTo>
                        <a:pt x="1164145" y="1536700"/>
                      </a:lnTo>
                      <a:lnTo>
                        <a:pt x="1164742" y="1549400"/>
                      </a:lnTo>
                      <a:lnTo>
                        <a:pt x="1164463" y="1549400"/>
                      </a:lnTo>
                      <a:lnTo>
                        <a:pt x="1164463" y="1562100"/>
                      </a:lnTo>
                      <a:lnTo>
                        <a:pt x="1164323" y="1562100"/>
                      </a:lnTo>
                      <a:lnTo>
                        <a:pt x="1164323" y="1574800"/>
                      </a:lnTo>
                      <a:lnTo>
                        <a:pt x="1164463" y="1574800"/>
                      </a:lnTo>
                      <a:lnTo>
                        <a:pt x="1164463" y="1587500"/>
                      </a:lnTo>
                      <a:lnTo>
                        <a:pt x="1164297" y="1587500"/>
                      </a:lnTo>
                      <a:lnTo>
                        <a:pt x="1164297" y="1600200"/>
                      </a:lnTo>
                      <a:lnTo>
                        <a:pt x="1156360" y="1600200"/>
                      </a:lnTo>
                      <a:lnTo>
                        <a:pt x="1156360" y="1587500"/>
                      </a:lnTo>
                      <a:lnTo>
                        <a:pt x="1156550" y="1587500"/>
                      </a:lnTo>
                      <a:lnTo>
                        <a:pt x="1156576" y="1574800"/>
                      </a:lnTo>
                      <a:lnTo>
                        <a:pt x="1156525" y="1562100"/>
                      </a:lnTo>
                      <a:lnTo>
                        <a:pt x="1156639" y="1536700"/>
                      </a:lnTo>
                      <a:lnTo>
                        <a:pt x="1156665" y="1524000"/>
                      </a:lnTo>
                      <a:lnTo>
                        <a:pt x="1156665" y="1511300"/>
                      </a:lnTo>
                      <a:lnTo>
                        <a:pt x="1164882" y="1511300"/>
                      </a:lnTo>
                      <a:lnTo>
                        <a:pt x="1164882" y="1473200"/>
                      </a:lnTo>
                      <a:lnTo>
                        <a:pt x="1164170" y="1473200"/>
                      </a:lnTo>
                      <a:lnTo>
                        <a:pt x="1164170" y="1485900"/>
                      </a:lnTo>
                      <a:lnTo>
                        <a:pt x="1156665" y="1485900"/>
                      </a:lnTo>
                      <a:lnTo>
                        <a:pt x="1156093" y="1473200"/>
                      </a:lnTo>
                      <a:lnTo>
                        <a:pt x="1156614" y="1473200"/>
                      </a:lnTo>
                      <a:lnTo>
                        <a:pt x="1156690" y="1460500"/>
                      </a:lnTo>
                      <a:lnTo>
                        <a:pt x="1156690" y="1447800"/>
                      </a:lnTo>
                      <a:lnTo>
                        <a:pt x="1156843" y="1447800"/>
                      </a:lnTo>
                      <a:lnTo>
                        <a:pt x="1156754" y="1435100"/>
                      </a:lnTo>
                      <a:lnTo>
                        <a:pt x="1156754" y="1422400"/>
                      </a:lnTo>
                      <a:lnTo>
                        <a:pt x="1156576" y="1422400"/>
                      </a:lnTo>
                      <a:lnTo>
                        <a:pt x="1156639" y="1409700"/>
                      </a:lnTo>
                      <a:lnTo>
                        <a:pt x="1156639" y="1397000"/>
                      </a:lnTo>
                      <a:lnTo>
                        <a:pt x="1164374" y="1397000"/>
                      </a:lnTo>
                      <a:lnTo>
                        <a:pt x="1164882" y="1409700"/>
                      </a:lnTo>
                      <a:lnTo>
                        <a:pt x="1164488" y="1409700"/>
                      </a:lnTo>
                      <a:lnTo>
                        <a:pt x="1164488" y="1422400"/>
                      </a:lnTo>
                      <a:lnTo>
                        <a:pt x="1164031" y="1422400"/>
                      </a:lnTo>
                      <a:lnTo>
                        <a:pt x="1164920" y="1435100"/>
                      </a:lnTo>
                      <a:lnTo>
                        <a:pt x="1164920" y="1358900"/>
                      </a:lnTo>
                      <a:lnTo>
                        <a:pt x="1135824" y="1358900"/>
                      </a:lnTo>
                      <a:lnTo>
                        <a:pt x="1129792" y="1346200"/>
                      </a:lnTo>
                      <a:lnTo>
                        <a:pt x="1124750" y="1346200"/>
                      </a:lnTo>
                      <a:lnTo>
                        <a:pt x="1128737" y="1358900"/>
                      </a:lnTo>
                      <a:lnTo>
                        <a:pt x="1061313" y="1358900"/>
                      </a:lnTo>
                      <a:lnTo>
                        <a:pt x="1061313" y="1346200"/>
                      </a:lnTo>
                      <a:lnTo>
                        <a:pt x="1117765" y="1346200"/>
                      </a:lnTo>
                      <a:lnTo>
                        <a:pt x="1080287" y="1333500"/>
                      </a:lnTo>
                      <a:lnTo>
                        <a:pt x="1067523" y="1333500"/>
                      </a:lnTo>
                      <a:lnTo>
                        <a:pt x="1061059" y="1333500"/>
                      </a:lnTo>
                      <a:lnTo>
                        <a:pt x="1063802" y="1320800"/>
                      </a:lnTo>
                      <a:lnTo>
                        <a:pt x="1060919" y="1320800"/>
                      </a:lnTo>
                      <a:lnTo>
                        <a:pt x="1060919" y="1308100"/>
                      </a:lnTo>
                      <a:lnTo>
                        <a:pt x="1061046" y="1308100"/>
                      </a:lnTo>
                      <a:lnTo>
                        <a:pt x="1060399" y="1295400"/>
                      </a:lnTo>
                      <a:lnTo>
                        <a:pt x="1059294" y="1295400"/>
                      </a:lnTo>
                      <a:lnTo>
                        <a:pt x="1059294" y="1282700"/>
                      </a:lnTo>
                      <a:lnTo>
                        <a:pt x="1072794" y="1282700"/>
                      </a:lnTo>
                      <a:lnTo>
                        <a:pt x="1073099" y="1270000"/>
                      </a:lnTo>
                      <a:lnTo>
                        <a:pt x="1071232" y="1270000"/>
                      </a:lnTo>
                      <a:lnTo>
                        <a:pt x="1070521" y="1257300"/>
                      </a:lnTo>
                      <a:lnTo>
                        <a:pt x="1062469" y="1257300"/>
                      </a:lnTo>
                      <a:lnTo>
                        <a:pt x="1062469" y="1270000"/>
                      </a:lnTo>
                      <a:lnTo>
                        <a:pt x="1048512" y="1282700"/>
                      </a:lnTo>
                      <a:lnTo>
                        <a:pt x="1049210" y="1282700"/>
                      </a:lnTo>
                      <a:lnTo>
                        <a:pt x="1050759" y="1295400"/>
                      </a:lnTo>
                      <a:lnTo>
                        <a:pt x="1049629" y="1295400"/>
                      </a:lnTo>
                      <a:lnTo>
                        <a:pt x="1049972" y="1308100"/>
                      </a:lnTo>
                      <a:lnTo>
                        <a:pt x="1050709" y="1308100"/>
                      </a:lnTo>
                      <a:lnTo>
                        <a:pt x="1049832" y="1320800"/>
                      </a:lnTo>
                      <a:lnTo>
                        <a:pt x="1040612" y="1320800"/>
                      </a:lnTo>
                      <a:lnTo>
                        <a:pt x="1040612" y="1308100"/>
                      </a:lnTo>
                      <a:lnTo>
                        <a:pt x="1033678" y="1308100"/>
                      </a:lnTo>
                      <a:lnTo>
                        <a:pt x="1038682" y="1320800"/>
                      </a:lnTo>
                      <a:lnTo>
                        <a:pt x="1021880" y="1320800"/>
                      </a:lnTo>
                      <a:lnTo>
                        <a:pt x="1023035" y="1308100"/>
                      </a:lnTo>
                      <a:lnTo>
                        <a:pt x="1018794" y="1308100"/>
                      </a:lnTo>
                      <a:lnTo>
                        <a:pt x="1018794" y="1320800"/>
                      </a:lnTo>
                      <a:lnTo>
                        <a:pt x="1008761" y="1320800"/>
                      </a:lnTo>
                      <a:lnTo>
                        <a:pt x="1009662" y="1308100"/>
                      </a:lnTo>
                      <a:lnTo>
                        <a:pt x="1009726" y="1282700"/>
                      </a:lnTo>
                      <a:lnTo>
                        <a:pt x="1011669" y="1282700"/>
                      </a:lnTo>
                      <a:lnTo>
                        <a:pt x="995972" y="1270000"/>
                      </a:lnTo>
                      <a:lnTo>
                        <a:pt x="1009942" y="1270000"/>
                      </a:lnTo>
                      <a:lnTo>
                        <a:pt x="1010970" y="1257300"/>
                      </a:lnTo>
                      <a:lnTo>
                        <a:pt x="1011212" y="1227505"/>
                      </a:lnTo>
                      <a:lnTo>
                        <a:pt x="1011402" y="1181100"/>
                      </a:lnTo>
                      <a:lnTo>
                        <a:pt x="1011593" y="1155700"/>
                      </a:lnTo>
                      <a:lnTo>
                        <a:pt x="1011847" y="1143000"/>
                      </a:lnTo>
                      <a:lnTo>
                        <a:pt x="1012329" y="1143000"/>
                      </a:lnTo>
                      <a:lnTo>
                        <a:pt x="1012913" y="1130300"/>
                      </a:lnTo>
                      <a:lnTo>
                        <a:pt x="1046543" y="1130300"/>
                      </a:lnTo>
                      <a:lnTo>
                        <a:pt x="1047711" y="1168400"/>
                      </a:lnTo>
                      <a:lnTo>
                        <a:pt x="1048118" y="1193800"/>
                      </a:lnTo>
                      <a:lnTo>
                        <a:pt x="1048169" y="1219200"/>
                      </a:lnTo>
                      <a:lnTo>
                        <a:pt x="1048283" y="1244600"/>
                      </a:lnTo>
                      <a:lnTo>
                        <a:pt x="1048385" y="1257300"/>
                      </a:lnTo>
                      <a:lnTo>
                        <a:pt x="1048435" y="1270000"/>
                      </a:lnTo>
                      <a:lnTo>
                        <a:pt x="1062469" y="1270000"/>
                      </a:lnTo>
                      <a:lnTo>
                        <a:pt x="1062469" y="1257300"/>
                      </a:lnTo>
                      <a:lnTo>
                        <a:pt x="1059472" y="1257300"/>
                      </a:lnTo>
                      <a:lnTo>
                        <a:pt x="1057998" y="1231900"/>
                      </a:lnTo>
                      <a:lnTo>
                        <a:pt x="1057198" y="1193800"/>
                      </a:lnTo>
                      <a:lnTo>
                        <a:pt x="1057059" y="1168400"/>
                      </a:lnTo>
                      <a:lnTo>
                        <a:pt x="1057097" y="1143000"/>
                      </a:lnTo>
                      <a:lnTo>
                        <a:pt x="1057224" y="1130300"/>
                      </a:lnTo>
                      <a:lnTo>
                        <a:pt x="1063574" y="1117600"/>
                      </a:lnTo>
                      <a:lnTo>
                        <a:pt x="1054366" y="1117600"/>
                      </a:lnTo>
                      <a:lnTo>
                        <a:pt x="1055585" y="1104900"/>
                      </a:lnTo>
                      <a:lnTo>
                        <a:pt x="1056068" y="1104900"/>
                      </a:lnTo>
                      <a:lnTo>
                        <a:pt x="1063320" y="1092200"/>
                      </a:lnTo>
                      <a:lnTo>
                        <a:pt x="1055408" y="1092200"/>
                      </a:lnTo>
                      <a:lnTo>
                        <a:pt x="1055293" y="1016000"/>
                      </a:lnTo>
                      <a:lnTo>
                        <a:pt x="1055077" y="1003300"/>
                      </a:lnTo>
                      <a:lnTo>
                        <a:pt x="1054823" y="1003300"/>
                      </a:lnTo>
                      <a:lnTo>
                        <a:pt x="1053973" y="990600"/>
                      </a:lnTo>
                      <a:lnTo>
                        <a:pt x="1053401" y="977900"/>
                      </a:lnTo>
                      <a:lnTo>
                        <a:pt x="1065618" y="965200"/>
                      </a:lnTo>
                      <a:lnTo>
                        <a:pt x="1065618" y="927100"/>
                      </a:lnTo>
                      <a:lnTo>
                        <a:pt x="1056576" y="927100"/>
                      </a:lnTo>
                      <a:lnTo>
                        <a:pt x="1056576" y="965200"/>
                      </a:lnTo>
                      <a:lnTo>
                        <a:pt x="1047115" y="975245"/>
                      </a:lnTo>
                      <a:lnTo>
                        <a:pt x="1047115" y="1104900"/>
                      </a:lnTo>
                      <a:lnTo>
                        <a:pt x="1046086" y="1117600"/>
                      </a:lnTo>
                      <a:lnTo>
                        <a:pt x="1013320" y="1117600"/>
                      </a:lnTo>
                      <a:lnTo>
                        <a:pt x="1013320" y="1104900"/>
                      </a:lnTo>
                      <a:lnTo>
                        <a:pt x="1047115" y="1104900"/>
                      </a:lnTo>
                      <a:lnTo>
                        <a:pt x="1047115" y="975245"/>
                      </a:lnTo>
                      <a:lnTo>
                        <a:pt x="1044613" y="977900"/>
                      </a:lnTo>
                      <a:lnTo>
                        <a:pt x="1044676" y="990600"/>
                      </a:lnTo>
                      <a:lnTo>
                        <a:pt x="1046314" y="1092200"/>
                      </a:lnTo>
                      <a:lnTo>
                        <a:pt x="1013434" y="1092200"/>
                      </a:lnTo>
                      <a:lnTo>
                        <a:pt x="1013053" y="1066800"/>
                      </a:lnTo>
                      <a:lnTo>
                        <a:pt x="1013726" y="1041400"/>
                      </a:lnTo>
                      <a:lnTo>
                        <a:pt x="1014590" y="1016000"/>
                      </a:lnTo>
                      <a:lnTo>
                        <a:pt x="1014768" y="977900"/>
                      </a:lnTo>
                      <a:lnTo>
                        <a:pt x="1014907" y="977900"/>
                      </a:lnTo>
                      <a:lnTo>
                        <a:pt x="1002804" y="965200"/>
                      </a:lnTo>
                      <a:lnTo>
                        <a:pt x="1002804" y="927100"/>
                      </a:lnTo>
                      <a:lnTo>
                        <a:pt x="993330" y="927100"/>
                      </a:lnTo>
                      <a:lnTo>
                        <a:pt x="993330" y="965200"/>
                      </a:lnTo>
                      <a:lnTo>
                        <a:pt x="995235" y="965200"/>
                      </a:lnTo>
                      <a:lnTo>
                        <a:pt x="996962" y="977900"/>
                      </a:lnTo>
                      <a:lnTo>
                        <a:pt x="1003706" y="977900"/>
                      </a:lnTo>
                      <a:lnTo>
                        <a:pt x="1006055" y="990600"/>
                      </a:lnTo>
                      <a:lnTo>
                        <a:pt x="1004785" y="990600"/>
                      </a:lnTo>
                      <a:lnTo>
                        <a:pt x="1004074" y="1003300"/>
                      </a:lnTo>
                      <a:lnTo>
                        <a:pt x="1003884" y="1016000"/>
                      </a:lnTo>
                      <a:lnTo>
                        <a:pt x="1003795" y="1092200"/>
                      </a:lnTo>
                      <a:lnTo>
                        <a:pt x="995603" y="1092200"/>
                      </a:lnTo>
                      <a:lnTo>
                        <a:pt x="1003871" y="1104900"/>
                      </a:lnTo>
                      <a:lnTo>
                        <a:pt x="1002157" y="1117600"/>
                      </a:lnTo>
                      <a:lnTo>
                        <a:pt x="995070" y="1117600"/>
                      </a:lnTo>
                      <a:lnTo>
                        <a:pt x="998321" y="1130300"/>
                      </a:lnTo>
                      <a:lnTo>
                        <a:pt x="1002157" y="1130300"/>
                      </a:lnTo>
                      <a:lnTo>
                        <a:pt x="1000302" y="1257300"/>
                      </a:lnTo>
                      <a:lnTo>
                        <a:pt x="989304" y="1257300"/>
                      </a:lnTo>
                      <a:lnTo>
                        <a:pt x="984923" y="1270000"/>
                      </a:lnTo>
                      <a:lnTo>
                        <a:pt x="986307" y="1270000"/>
                      </a:lnTo>
                      <a:lnTo>
                        <a:pt x="986104" y="1282700"/>
                      </a:lnTo>
                      <a:lnTo>
                        <a:pt x="1000048" y="1282700"/>
                      </a:lnTo>
                      <a:lnTo>
                        <a:pt x="998232" y="1308100"/>
                      </a:lnTo>
                      <a:lnTo>
                        <a:pt x="998689" y="1308100"/>
                      </a:lnTo>
                      <a:lnTo>
                        <a:pt x="998524" y="1320800"/>
                      </a:lnTo>
                      <a:lnTo>
                        <a:pt x="997978" y="1320800"/>
                      </a:lnTo>
                      <a:lnTo>
                        <a:pt x="997978" y="1346200"/>
                      </a:lnTo>
                      <a:lnTo>
                        <a:pt x="997978" y="1358900"/>
                      </a:lnTo>
                      <a:lnTo>
                        <a:pt x="948740" y="1358900"/>
                      </a:lnTo>
                      <a:lnTo>
                        <a:pt x="955319" y="1346200"/>
                      </a:lnTo>
                      <a:lnTo>
                        <a:pt x="997978" y="1346200"/>
                      </a:lnTo>
                      <a:lnTo>
                        <a:pt x="997978" y="1320800"/>
                      </a:lnTo>
                      <a:lnTo>
                        <a:pt x="989850" y="1320800"/>
                      </a:lnTo>
                      <a:lnTo>
                        <a:pt x="990981" y="1333500"/>
                      </a:lnTo>
                      <a:lnTo>
                        <a:pt x="929525" y="1333500"/>
                      </a:lnTo>
                      <a:lnTo>
                        <a:pt x="929525" y="1320800"/>
                      </a:lnTo>
                      <a:lnTo>
                        <a:pt x="926096" y="1320800"/>
                      </a:lnTo>
                      <a:lnTo>
                        <a:pt x="926249" y="1308100"/>
                      </a:lnTo>
                      <a:lnTo>
                        <a:pt x="925614" y="1308100"/>
                      </a:lnTo>
                      <a:lnTo>
                        <a:pt x="923429" y="1295400"/>
                      </a:lnTo>
                      <a:lnTo>
                        <a:pt x="920000" y="1295400"/>
                      </a:lnTo>
                      <a:lnTo>
                        <a:pt x="922362" y="1308100"/>
                      </a:lnTo>
                      <a:lnTo>
                        <a:pt x="923912" y="1308100"/>
                      </a:lnTo>
                      <a:lnTo>
                        <a:pt x="919949" y="1320800"/>
                      </a:lnTo>
                      <a:lnTo>
                        <a:pt x="925588" y="1320800"/>
                      </a:lnTo>
                      <a:lnTo>
                        <a:pt x="925588" y="1333500"/>
                      </a:lnTo>
                      <a:lnTo>
                        <a:pt x="913079" y="1333500"/>
                      </a:lnTo>
                      <a:lnTo>
                        <a:pt x="913815" y="1320800"/>
                      </a:lnTo>
                      <a:lnTo>
                        <a:pt x="919949" y="1320800"/>
                      </a:lnTo>
                      <a:lnTo>
                        <a:pt x="916622" y="1308100"/>
                      </a:lnTo>
                      <a:lnTo>
                        <a:pt x="920000" y="1295400"/>
                      </a:lnTo>
                      <a:lnTo>
                        <a:pt x="912355" y="1295400"/>
                      </a:lnTo>
                      <a:lnTo>
                        <a:pt x="913815" y="1308100"/>
                      </a:lnTo>
                      <a:lnTo>
                        <a:pt x="913320" y="1320800"/>
                      </a:lnTo>
                      <a:lnTo>
                        <a:pt x="909485" y="1320800"/>
                      </a:lnTo>
                      <a:lnTo>
                        <a:pt x="909485" y="1333500"/>
                      </a:lnTo>
                      <a:lnTo>
                        <a:pt x="901801" y="1333500"/>
                      </a:lnTo>
                      <a:lnTo>
                        <a:pt x="900125" y="1346200"/>
                      </a:lnTo>
                      <a:lnTo>
                        <a:pt x="950366" y="1346200"/>
                      </a:lnTo>
                      <a:lnTo>
                        <a:pt x="944689" y="1358900"/>
                      </a:lnTo>
                      <a:lnTo>
                        <a:pt x="924255" y="1358900"/>
                      </a:lnTo>
                      <a:lnTo>
                        <a:pt x="924255" y="1447800"/>
                      </a:lnTo>
                      <a:lnTo>
                        <a:pt x="923912" y="1447800"/>
                      </a:lnTo>
                      <a:lnTo>
                        <a:pt x="923912" y="1460500"/>
                      </a:lnTo>
                      <a:lnTo>
                        <a:pt x="923836" y="1600200"/>
                      </a:lnTo>
                      <a:lnTo>
                        <a:pt x="916012" y="1600200"/>
                      </a:lnTo>
                      <a:lnTo>
                        <a:pt x="915581" y="1587500"/>
                      </a:lnTo>
                      <a:lnTo>
                        <a:pt x="916000" y="1587500"/>
                      </a:lnTo>
                      <a:lnTo>
                        <a:pt x="916000" y="1574800"/>
                      </a:lnTo>
                      <a:lnTo>
                        <a:pt x="916139" y="1574800"/>
                      </a:lnTo>
                      <a:lnTo>
                        <a:pt x="915555" y="1562100"/>
                      </a:lnTo>
                      <a:lnTo>
                        <a:pt x="916266" y="1562100"/>
                      </a:lnTo>
                      <a:lnTo>
                        <a:pt x="916266" y="1549400"/>
                      </a:lnTo>
                      <a:lnTo>
                        <a:pt x="916012" y="1549400"/>
                      </a:lnTo>
                      <a:lnTo>
                        <a:pt x="916012" y="1536700"/>
                      </a:lnTo>
                      <a:lnTo>
                        <a:pt x="916254" y="1536700"/>
                      </a:lnTo>
                      <a:lnTo>
                        <a:pt x="916178" y="1524000"/>
                      </a:lnTo>
                      <a:lnTo>
                        <a:pt x="916178" y="1511300"/>
                      </a:lnTo>
                      <a:lnTo>
                        <a:pt x="923772" y="1511300"/>
                      </a:lnTo>
                      <a:lnTo>
                        <a:pt x="923772" y="1524000"/>
                      </a:lnTo>
                      <a:lnTo>
                        <a:pt x="923607" y="1524000"/>
                      </a:lnTo>
                      <a:lnTo>
                        <a:pt x="923607" y="1549400"/>
                      </a:lnTo>
                      <a:lnTo>
                        <a:pt x="923747" y="1549400"/>
                      </a:lnTo>
                      <a:lnTo>
                        <a:pt x="923747" y="1562100"/>
                      </a:lnTo>
                      <a:lnTo>
                        <a:pt x="923836" y="1600200"/>
                      </a:lnTo>
                      <a:lnTo>
                        <a:pt x="923836" y="1460500"/>
                      </a:lnTo>
                      <a:lnTo>
                        <a:pt x="923709" y="1460500"/>
                      </a:lnTo>
                      <a:lnTo>
                        <a:pt x="923709" y="1473200"/>
                      </a:lnTo>
                      <a:lnTo>
                        <a:pt x="923658" y="1485900"/>
                      </a:lnTo>
                      <a:lnTo>
                        <a:pt x="916178" y="1485900"/>
                      </a:lnTo>
                      <a:lnTo>
                        <a:pt x="916063" y="1473200"/>
                      </a:lnTo>
                      <a:lnTo>
                        <a:pt x="915555" y="1460500"/>
                      </a:lnTo>
                      <a:lnTo>
                        <a:pt x="916063" y="1460500"/>
                      </a:lnTo>
                      <a:lnTo>
                        <a:pt x="915974" y="1447800"/>
                      </a:lnTo>
                      <a:lnTo>
                        <a:pt x="916063" y="1435100"/>
                      </a:lnTo>
                      <a:lnTo>
                        <a:pt x="916063" y="1422400"/>
                      </a:lnTo>
                      <a:lnTo>
                        <a:pt x="915771" y="1422400"/>
                      </a:lnTo>
                      <a:lnTo>
                        <a:pt x="915771" y="1409700"/>
                      </a:lnTo>
                      <a:lnTo>
                        <a:pt x="916266" y="1409700"/>
                      </a:lnTo>
                      <a:lnTo>
                        <a:pt x="916266" y="1397000"/>
                      </a:lnTo>
                      <a:lnTo>
                        <a:pt x="923861" y="1397000"/>
                      </a:lnTo>
                      <a:lnTo>
                        <a:pt x="923861" y="1409700"/>
                      </a:lnTo>
                      <a:lnTo>
                        <a:pt x="923607" y="1409700"/>
                      </a:lnTo>
                      <a:lnTo>
                        <a:pt x="923607" y="1422400"/>
                      </a:lnTo>
                      <a:lnTo>
                        <a:pt x="923747" y="1422400"/>
                      </a:lnTo>
                      <a:lnTo>
                        <a:pt x="923747" y="1435100"/>
                      </a:lnTo>
                      <a:lnTo>
                        <a:pt x="924255" y="1447800"/>
                      </a:lnTo>
                      <a:lnTo>
                        <a:pt x="924255" y="1358900"/>
                      </a:lnTo>
                      <a:lnTo>
                        <a:pt x="895591" y="1358900"/>
                      </a:lnTo>
                      <a:lnTo>
                        <a:pt x="893978" y="1355559"/>
                      </a:lnTo>
                      <a:lnTo>
                        <a:pt x="893978" y="1562100"/>
                      </a:lnTo>
                      <a:lnTo>
                        <a:pt x="893254" y="1574800"/>
                      </a:lnTo>
                      <a:lnTo>
                        <a:pt x="885367" y="1612900"/>
                      </a:lnTo>
                      <a:lnTo>
                        <a:pt x="874331" y="1638300"/>
                      </a:lnTo>
                      <a:lnTo>
                        <a:pt x="866228" y="1638300"/>
                      </a:lnTo>
                      <a:lnTo>
                        <a:pt x="855853" y="1651000"/>
                      </a:lnTo>
                      <a:lnTo>
                        <a:pt x="854798" y="1524000"/>
                      </a:lnTo>
                      <a:lnTo>
                        <a:pt x="854405" y="1524000"/>
                      </a:lnTo>
                      <a:lnTo>
                        <a:pt x="853617" y="1511300"/>
                      </a:lnTo>
                      <a:lnTo>
                        <a:pt x="852906" y="1524000"/>
                      </a:lnTo>
                      <a:lnTo>
                        <a:pt x="851623" y="1524000"/>
                      </a:lnTo>
                      <a:lnTo>
                        <a:pt x="851623" y="1651000"/>
                      </a:lnTo>
                      <a:lnTo>
                        <a:pt x="850760" y="1649641"/>
                      </a:lnTo>
                      <a:lnTo>
                        <a:pt x="850760" y="1651000"/>
                      </a:lnTo>
                      <a:lnTo>
                        <a:pt x="840689" y="1663700"/>
                      </a:lnTo>
                      <a:lnTo>
                        <a:pt x="820305" y="1663700"/>
                      </a:lnTo>
                      <a:lnTo>
                        <a:pt x="817905" y="1638300"/>
                      </a:lnTo>
                      <a:lnTo>
                        <a:pt x="824763" y="1638300"/>
                      </a:lnTo>
                      <a:lnTo>
                        <a:pt x="832294" y="1651000"/>
                      </a:lnTo>
                      <a:lnTo>
                        <a:pt x="850760" y="1651000"/>
                      </a:lnTo>
                      <a:lnTo>
                        <a:pt x="850760" y="1649641"/>
                      </a:lnTo>
                      <a:lnTo>
                        <a:pt x="843622" y="1638300"/>
                      </a:lnTo>
                      <a:lnTo>
                        <a:pt x="831672" y="1638300"/>
                      </a:lnTo>
                      <a:lnTo>
                        <a:pt x="827163" y="1625600"/>
                      </a:lnTo>
                      <a:lnTo>
                        <a:pt x="822464" y="1612900"/>
                      </a:lnTo>
                      <a:lnTo>
                        <a:pt x="818934" y="1612900"/>
                      </a:lnTo>
                      <a:lnTo>
                        <a:pt x="816368" y="1600200"/>
                      </a:lnTo>
                      <a:lnTo>
                        <a:pt x="815695" y="1595399"/>
                      </a:lnTo>
                      <a:lnTo>
                        <a:pt x="815695" y="1663700"/>
                      </a:lnTo>
                      <a:lnTo>
                        <a:pt x="802360" y="1663700"/>
                      </a:lnTo>
                      <a:lnTo>
                        <a:pt x="804722" y="1600200"/>
                      </a:lnTo>
                      <a:lnTo>
                        <a:pt x="814158" y="1625600"/>
                      </a:lnTo>
                      <a:lnTo>
                        <a:pt x="814387" y="1625600"/>
                      </a:lnTo>
                      <a:lnTo>
                        <a:pt x="815695" y="1663700"/>
                      </a:lnTo>
                      <a:lnTo>
                        <a:pt x="815695" y="1595399"/>
                      </a:lnTo>
                      <a:lnTo>
                        <a:pt x="814590" y="1587500"/>
                      </a:lnTo>
                      <a:lnTo>
                        <a:pt x="813587" y="1587500"/>
                      </a:lnTo>
                      <a:lnTo>
                        <a:pt x="813117" y="1574800"/>
                      </a:lnTo>
                      <a:lnTo>
                        <a:pt x="813041" y="1562100"/>
                      </a:lnTo>
                      <a:lnTo>
                        <a:pt x="813244" y="1549400"/>
                      </a:lnTo>
                      <a:lnTo>
                        <a:pt x="813866" y="1549400"/>
                      </a:lnTo>
                      <a:lnTo>
                        <a:pt x="814959" y="1536700"/>
                      </a:lnTo>
                      <a:lnTo>
                        <a:pt x="820470" y="1498600"/>
                      </a:lnTo>
                      <a:lnTo>
                        <a:pt x="830592" y="1460500"/>
                      </a:lnTo>
                      <a:lnTo>
                        <a:pt x="835850" y="1435100"/>
                      </a:lnTo>
                      <a:lnTo>
                        <a:pt x="841235" y="1422400"/>
                      </a:lnTo>
                      <a:lnTo>
                        <a:pt x="852398" y="1384300"/>
                      </a:lnTo>
                      <a:lnTo>
                        <a:pt x="854887" y="1384300"/>
                      </a:lnTo>
                      <a:lnTo>
                        <a:pt x="862520" y="1409700"/>
                      </a:lnTo>
                      <a:lnTo>
                        <a:pt x="869327" y="1435100"/>
                      </a:lnTo>
                      <a:lnTo>
                        <a:pt x="875576" y="1447800"/>
                      </a:lnTo>
                      <a:lnTo>
                        <a:pt x="881189" y="1473200"/>
                      </a:lnTo>
                      <a:lnTo>
                        <a:pt x="884224" y="1485900"/>
                      </a:lnTo>
                      <a:lnTo>
                        <a:pt x="886955" y="1498600"/>
                      </a:lnTo>
                      <a:lnTo>
                        <a:pt x="889241" y="1511300"/>
                      </a:lnTo>
                      <a:lnTo>
                        <a:pt x="890943" y="1524000"/>
                      </a:lnTo>
                      <a:lnTo>
                        <a:pt x="892022" y="1536700"/>
                      </a:lnTo>
                      <a:lnTo>
                        <a:pt x="893152" y="1549400"/>
                      </a:lnTo>
                      <a:lnTo>
                        <a:pt x="893927" y="1562100"/>
                      </a:lnTo>
                      <a:lnTo>
                        <a:pt x="893978" y="1355559"/>
                      </a:lnTo>
                      <a:lnTo>
                        <a:pt x="892327" y="1352130"/>
                      </a:lnTo>
                      <a:lnTo>
                        <a:pt x="892327" y="1435100"/>
                      </a:lnTo>
                      <a:lnTo>
                        <a:pt x="892263" y="1447800"/>
                      </a:lnTo>
                      <a:lnTo>
                        <a:pt x="892048" y="1473200"/>
                      </a:lnTo>
                      <a:lnTo>
                        <a:pt x="886650" y="1460500"/>
                      </a:lnTo>
                      <a:lnTo>
                        <a:pt x="880872" y="1435100"/>
                      </a:lnTo>
                      <a:lnTo>
                        <a:pt x="874610" y="1409700"/>
                      </a:lnTo>
                      <a:lnTo>
                        <a:pt x="867791" y="1397000"/>
                      </a:lnTo>
                      <a:lnTo>
                        <a:pt x="865987" y="1384300"/>
                      </a:lnTo>
                      <a:lnTo>
                        <a:pt x="864806" y="1384300"/>
                      </a:lnTo>
                      <a:lnTo>
                        <a:pt x="864336" y="1371600"/>
                      </a:lnTo>
                      <a:lnTo>
                        <a:pt x="892314" y="1371600"/>
                      </a:lnTo>
                      <a:lnTo>
                        <a:pt x="892327" y="1435100"/>
                      </a:lnTo>
                      <a:lnTo>
                        <a:pt x="892327" y="1352130"/>
                      </a:lnTo>
                      <a:lnTo>
                        <a:pt x="889469" y="1346200"/>
                      </a:lnTo>
                      <a:lnTo>
                        <a:pt x="884593" y="1346200"/>
                      </a:lnTo>
                      <a:lnTo>
                        <a:pt x="890917" y="1358900"/>
                      </a:lnTo>
                      <a:lnTo>
                        <a:pt x="864704" y="1358900"/>
                      </a:lnTo>
                      <a:lnTo>
                        <a:pt x="864704" y="1346200"/>
                      </a:lnTo>
                      <a:lnTo>
                        <a:pt x="870229" y="1346200"/>
                      </a:lnTo>
                      <a:lnTo>
                        <a:pt x="864450" y="1333500"/>
                      </a:lnTo>
                      <a:lnTo>
                        <a:pt x="864450" y="1104900"/>
                      </a:lnTo>
                      <a:lnTo>
                        <a:pt x="874369" y="1104900"/>
                      </a:lnTo>
                      <a:lnTo>
                        <a:pt x="872274" y="1092200"/>
                      </a:lnTo>
                      <a:lnTo>
                        <a:pt x="815543" y="1092200"/>
                      </a:lnTo>
                      <a:lnTo>
                        <a:pt x="814349" y="1079500"/>
                      </a:lnTo>
                      <a:lnTo>
                        <a:pt x="811034" y="1079500"/>
                      </a:lnTo>
                      <a:lnTo>
                        <a:pt x="810780" y="1092200"/>
                      </a:lnTo>
                      <a:lnTo>
                        <a:pt x="774763" y="1092200"/>
                      </a:lnTo>
                      <a:lnTo>
                        <a:pt x="773912" y="1079500"/>
                      </a:lnTo>
                      <a:lnTo>
                        <a:pt x="769912" y="1079500"/>
                      </a:lnTo>
                      <a:lnTo>
                        <a:pt x="769454" y="1092200"/>
                      </a:lnTo>
                      <a:lnTo>
                        <a:pt x="765238" y="1092200"/>
                      </a:lnTo>
                      <a:lnTo>
                        <a:pt x="765238" y="901700"/>
                      </a:lnTo>
                      <a:lnTo>
                        <a:pt x="774217" y="889000"/>
                      </a:lnTo>
                      <a:lnTo>
                        <a:pt x="759167" y="889000"/>
                      </a:lnTo>
                      <a:lnTo>
                        <a:pt x="756437" y="901700"/>
                      </a:lnTo>
                      <a:lnTo>
                        <a:pt x="753275" y="901700"/>
                      </a:lnTo>
                      <a:lnTo>
                        <a:pt x="754176" y="914400"/>
                      </a:lnTo>
                      <a:lnTo>
                        <a:pt x="754608" y="927100"/>
                      </a:lnTo>
                      <a:lnTo>
                        <a:pt x="754507" y="939800"/>
                      </a:lnTo>
                      <a:lnTo>
                        <a:pt x="753859" y="952500"/>
                      </a:lnTo>
                      <a:lnTo>
                        <a:pt x="753376" y="952500"/>
                      </a:lnTo>
                      <a:lnTo>
                        <a:pt x="754303" y="977900"/>
                      </a:lnTo>
                      <a:lnTo>
                        <a:pt x="754634" y="1003300"/>
                      </a:lnTo>
                      <a:lnTo>
                        <a:pt x="754748" y="1066800"/>
                      </a:lnTo>
                      <a:lnTo>
                        <a:pt x="754037" y="1092200"/>
                      </a:lnTo>
                      <a:lnTo>
                        <a:pt x="753757" y="1092200"/>
                      </a:lnTo>
                      <a:lnTo>
                        <a:pt x="759307" y="1104900"/>
                      </a:lnTo>
                      <a:lnTo>
                        <a:pt x="854405" y="1104900"/>
                      </a:lnTo>
                      <a:lnTo>
                        <a:pt x="854405" y="1130300"/>
                      </a:lnTo>
                      <a:lnTo>
                        <a:pt x="854837" y="1130300"/>
                      </a:lnTo>
                      <a:lnTo>
                        <a:pt x="854887" y="1358900"/>
                      </a:lnTo>
                      <a:lnTo>
                        <a:pt x="844918" y="1371600"/>
                      </a:lnTo>
                      <a:lnTo>
                        <a:pt x="845629" y="1371600"/>
                      </a:lnTo>
                      <a:lnTo>
                        <a:pt x="843102" y="1384300"/>
                      </a:lnTo>
                      <a:lnTo>
                        <a:pt x="839101" y="1384300"/>
                      </a:lnTo>
                      <a:lnTo>
                        <a:pt x="837260" y="1397000"/>
                      </a:lnTo>
                      <a:lnTo>
                        <a:pt x="835253" y="1397000"/>
                      </a:lnTo>
                      <a:lnTo>
                        <a:pt x="833234" y="1409700"/>
                      </a:lnTo>
                      <a:lnTo>
                        <a:pt x="830453" y="1422400"/>
                      </a:lnTo>
                      <a:lnTo>
                        <a:pt x="827620" y="1422400"/>
                      </a:lnTo>
                      <a:lnTo>
                        <a:pt x="827620" y="1130300"/>
                      </a:lnTo>
                      <a:lnTo>
                        <a:pt x="823277" y="1130300"/>
                      </a:lnTo>
                      <a:lnTo>
                        <a:pt x="823201" y="1435100"/>
                      </a:lnTo>
                      <a:lnTo>
                        <a:pt x="822553" y="1447800"/>
                      </a:lnTo>
                      <a:lnTo>
                        <a:pt x="821664" y="1447800"/>
                      </a:lnTo>
                      <a:lnTo>
                        <a:pt x="818629" y="1460500"/>
                      </a:lnTo>
                      <a:lnTo>
                        <a:pt x="809739" y="1498600"/>
                      </a:lnTo>
                      <a:lnTo>
                        <a:pt x="805345" y="1536700"/>
                      </a:lnTo>
                      <a:lnTo>
                        <a:pt x="803579" y="1536700"/>
                      </a:lnTo>
                      <a:lnTo>
                        <a:pt x="802767" y="1549400"/>
                      </a:lnTo>
                      <a:lnTo>
                        <a:pt x="803656" y="1549400"/>
                      </a:lnTo>
                      <a:lnTo>
                        <a:pt x="803795" y="1562100"/>
                      </a:lnTo>
                      <a:lnTo>
                        <a:pt x="803541" y="1562100"/>
                      </a:lnTo>
                      <a:lnTo>
                        <a:pt x="803021" y="1574800"/>
                      </a:lnTo>
                      <a:lnTo>
                        <a:pt x="801547" y="1574800"/>
                      </a:lnTo>
                      <a:lnTo>
                        <a:pt x="800595" y="1600200"/>
                      </a:lnTo>
                      <a:lnTo>
                        <a:pt x="799782" y="1625600"/>
                      </a:lnTo>
                      <a:lnTo>
                        <a:pt x="798512" y="1638300"/>
                      </a:lnTo>
                      <a:lnTo>
                        <a:pt x="796213" y="1663700"/>
                      </a:lnTo>
                      <a:lnTo>
                        <a:pt x="795451" y="1663700"/>
                      </a:lnTo>
                      <a:lnTo>
                        <a:pt x="793927" y="1612900"/>
                      </a:lnTo>
                      <a:lnTo>
                        <a:pt x="793216" y="1600200"/>
                      </a:lnTo>
                      <a:lnTo>
                        <a:pt x="792416" y="1587500"/>
                      </a:lnTo>
                      <a:lnTo>
                        <a:pt x="791908" y="1587500"/>
                      </a:lnTo>
                      <a:lnTo>
                        <a:pt x="792073" y="1574800"/>
                      </a:lnTo>
                      <a:lnTo>
                        <a:pt x="792873" y="1574800"/>
                      </a:lnTo>
                      <a:lnTo>
                        <a:pt x="792060" y="1562100"/>
                      </a:lnTo>
                      <a:lnTo>
                        <a:pt x="794461" y="1562100"/>
                      </a:lnTo>
                      <a:lnTo>
                        <a:pt x="798601" y="1549400"/>
                      </a:lnTo>
                      <a:lnTo>
                        <a:pt x="802741" y="1549400"/>
                      </a:lnTo>
                      <a:lnTo>
                        <a:pt x="802741" y="1536700"/>
                      </a:lnTo>
                      <a:lnTo>
                        <a:pt x="802741" y="1130300"/>
                      </a:lnTo>
                      <a:lnTo>
                        <a:pt x="799325" y="1130300"/>
                      </a:lnTo>
                      <a:lnTo>
                        <a:pt x="799325" y="1384300"/>
                      </a:lnTo>
                      <a:lnTo>
                        <a:pt x="799160" y="1385951"/>
                      </a:lnTo>
                      <a:lnTo>
                        <a:pt x="799160" y="1422400"/>
                      </a:lnTo>
                      <a:lnTo>
                        <a:pt x="799160" y="1485900"/>
                      </a:lnTo>
                      <a:lnTo>
                        <a:pt x="786612" y="1485900"/>
                      </a:lnTo>
                      <a:lnTo>
                        <a:pt x="786574" y="1473200"/>
                      </a:lnTo>
                      <a:lnTo>
                        <a:pt x="786574" y="1460500"/>
                      </a:lnTo>
                      <a:lnTo>
                        <a:pt x="797966" y="1460500"/>
                      </a:lnTo>
                      <a:lnTo>
                        <a:pt x="797966" y="1473200"/>
                      </a:lnTo>
                      <a:lnTo>
                        <a:pt x="799160" y="1485900"/>
                      </a:lnTo>
                      <a:lnTo>
                        <a:pt x="799160" y="1422400"/>
                      </a:lnTo>
                      <a:lnTo>
                        <a:pt x="798334" y="1435100"/>
                      </a:lnTo>
                      <a:lnTo>
                        <a:pt x="797864" y="1435100"/>
                      </a:lnTo>
                      <a:lnTo>
                        <a:pt x="799084" y="1447800"/>
                      </a:lnTo>
                      <a:lnTo>
                        <a:pt x="786498" y="1447800"/>
                      </a:lnTo>
                      <a:lnTo>
                        <a:pt x="786803" y="1435100"/>
                      </a:lnTo>
                      <a:lnTo>
                        <a:pt x="786485" y="1435100"/>
                      </a:lnTo>
                      <a:lnTo>
                        <a:pt x="785723" y="1422400"/>
                      </a:lnTo>
                      <a:lnTo>
                        <a:pt x="799160" y="1422400"/>
                      </a:lnTo>
                      <a:lnTo>
                        <a:pt x="799160" y="1385951"/>
                      </a:lnTo>
                      <a:lnTo>
                        <a:pt x="798055" y="1397000"/>
                      </a:lnTo>
                      <a:lnTo>
                        <a:pt x="798106" y="1409700"/>
                      </a:lnTo>
                      <a:lnTo>
                        <a:pt x="786549" y="1409700"/>
                      </a:lnTo>
                      <a:lnTo>
                        <a:pt x="786663" y="1397000"/>
                      </a:lnTo>
                      <a:lnTo>
                        <a:pt x="785583" y="1397000"/>
                      </a:lnTo>
                      <a:lnTo>
                        <a:pt x="786752" y="1384300"/>
                      </a:lnTo>
                      <a:lnTo>
                        <a:pt x="787374" y="1384300"/>
                      </a:lnTo>
                      <a:lnTo>
                        <a:pt x="785672" y="1371600"/>
                      </a:lnTo>
                      <a:lnTo>
                        <a:pt x="786574" y="1371600"/>
                      </a:lnTo>
                      <a:lnTo>
                        <a:pt x="790257" y="1358900"/>
                      </a:lnTo>
                      <a:lnTo>
                        <a:pt x="786892" y="1358900"/>
                      </a:lnTo>
                      <a:lnTo>
                        <a:pt x="786917" y="1346200"/>
                      </a:lnTo>
                      <a:lnTo>
                        <a:pt x="786917" y="1333500"/>
                      </a:lnTo>
                      <a:lnTo>
                        <a:pt x="797915" y="1333500"/>
                      </a:lnTo>
                      <a:lnTo>
                        <a:pt x="798791" y="1346200"/>
                      </a:lnTo>
                      <a:lnTo>
                        <a:pt x="799020" y="1346200"/>
                      </a:lnTo>
                      <a:lnTo>
                        <a:pt x="798398" y="1358900"/>
                      </a:lnTo>
                      <a:lnTo>
                        <a:pt x="790257" y="1358900"/>
                      </a:lnTo>
                      <a:lnTo>
                        <a:pt x="793940" y="1371600"/>
                      </a:lnTo>
                      <a:lnTo>
                        <a:pt x="798029" y="1371600"/>
                      </a:lnTo>
                      <a:lnTo>
                        <a:pt x="798029" y="1384300"/>
                      </a:lnTo>
                      <a:lnTo>
                        <a:pt x="799325" y="1384300"/>
                      </a:lnTo>
                      <a:lnTo>
                        <a:pt x="799325" y="1130300"/>
                      </a:lnTo>
                      <a:lnTo>
                        <a:pt x="798512" y="1130300"/>
                      </a:lnTo>
                      <a:lnTo>
                        <a:pt x="798512" y="1206500"/>
                      </a:lnTo>
                      <a:lnTo>
                        <a:pt x="798195" y="1207566"/>
                      </a:lnTo>
                      <a:lnTo>
                        <a:pt x="798195" y="1295400"/>
                      </a:lnTo>
                      <a:lnTo>
                        <a:pt x="798195" y="1308100"/>
                      </a:lnTo>
                      <a:lnTo>
                        <a:pt x="798004" y="1308100"/>
                      </a:lnTo>
                      <a:lnTo>
                        <a:pt x="798004" y="1320800"/>
                      </a:lnTo>
                      <a:lnTo>
                        <a:pt x="786828" y="1320800"/>
                      </a:lnTo>
                      <a:lnTo>
                        <a:pt x="786828" y="1308100"/>
                      </a:lnTo>
                      <a:lnTo>
                        <a:pt x="787222" y="1308100"/>
                      </a:lnTo>
                      <a:lnTo>
                        <a:pt x="785583" y="1295400"/>
                      </a:lnTo>
                      <a:lnTo>
                        <a:pt x="798195" y="1295400"/>
                      </a:lnTo>
                      <a:lnTo>
                        <a:pt x="798195" y="1207566"/>
                      </a:lnTo>
                      <a:lnTo>
                        <a:pt x="798144" y="1207731"/>
                      </a:lnTo>
                      <a:lnTo>
                        <a:pt x="798144" y="1257300"/>
                      </a:lnTo>
                      <a:lnTo>
                        <a:pt x="798144" y="1270000"/>
                      </a:lnTo>
                      <a:lnTo>
                        <a:pt x="798080" y="1282700"/>
                      </a:lnTo>
                      <a:lnTo>
                        <a:pt x="786739" y="1282700"/>
                      </a:lnTo>
                      <a:lnTo>
                        <a:pt x="786739" y="1270000"/>
                      </a:lnTo>
                      <a:lnTo>
                        <a:pt x="785837" y="1270000"/>
                      </a:lnTo>
                      <a:lnTo>
                        <a:pt x="786434" y="1257300"/>
                      </a:lnTo>
                      <a:lnTo>
                        <a:pt x="798144" y="1257300"/>
                      </a:lnTo>
                      <a:lnTo>
                        <a:pt x="798144" y="1207731"/>
                      </a:lnTo>
                      <a:lnTo>
                        <a:pt x="794715" y="1219200"/>
                      </a:lnTo>
                      <a:lnTo>
                        <a:pt x="798029" y="1219200"/>
                      </a:lnTo>
                      <a:lnTo>
                        <a:pt x="798004" y="1244600"/>
                      </a:lnTo>
                      <a:lnTo>
                        <a:pt x="786853" y="1244600"/>
                      </a:lnTo>
                      <a:lnTo>
                        <a:pt x="786968" y="1231900"/>
                      </a:lnTo>
                      <a:lnTo>
                        <a:pt x="786866" y="1193800"/>
                      </a:lnTo>
                      <a:lnTo>
                        <a:pt x="786942" y="1181100"/>
                      </a:lnTo>
                      <a:lnTo>
                        <a:pt x="786942" y="1168400"/>
                      </a:lnTo>
                      <a:lnTo>
                        <a:pt x="798029" y="1168400"/>
                      </a:lnTo>
                      <a:lnTo>
                        <a:pt x="798029" y="1181100"/>
                      </a:lnTo>
                      <a:lnTo>
                        <a:pt x="797979" y="1193800"/>
                      </a:lnTo>
                      <a:lnTo>
                        <a:pt x="798144" y="1206500"/>
                      </a:lnTo>
                      <a:lnTo>
                        <a:pt x="798512" y="1206500"/>
                      </a:lnTo>
                      <a:lnTo>
                        <a:pt x="798512" y="1130300"/>
                      </a:lnTo>
                      <a:lnTo>
                        <a:pt x="798347" y="1130300"/>
                      </a:lnTo>
                      <a:lnTo>
                        <a:pt x="798347" y="1143000"/>
                      </a:lnTo>
                      <a:lnTo>
                        <a:pt x="797979" y="1143000"/>
                      </a:lnTo>
                      <a:lnTo>
                        <a:pt x="797979" y="1155700"/>
                      </a:lnTo>
                      <a:lnTo>
                        <a:pt x="786853" y="1155700"/>
                      </a:lnTo>
                      <a:lnTo>
                        <a:pt x="786917" y="1143000"/>
                      </a:lnTo>
                      <a:lnTo>
                        <a:pt x="786917" y="1130300"/>
                      </a:lnTo>
                      <a:lnTo>
                        <a:pt x="782574" y="1130300"/>
                      </a:lnTo>
                      <a:lnTo>
                        <a:pt x="782574" y="1511300"/>
                      </a:lnTo>
                      <a:lnTo>
                        <a:pt x="786980" y="1511300"/>
                      </a:lnTo>
                      <a:lnTo>
                        <a:pt x="786980" y="1498600"/>
                      </a:lnTo>
                      <a:lnTo>
                        <a:pt x="798144" y="1498600"/>
                      </a:lnTo>
                      <a:lnTo>
                        <a:pt x="798144" y="1511300"/>
                      </a:lnTo>
                      <a:lnTo>
                        <a:pt x="798195" y="1524000"/>
                      </a:lnTo>
                      <a:lnTo>
                        <a:pt x="792187" y="1524000"/>
                      </a:lnTo>
                      <a:lnTo>
                        <a:pt x="791654" y="1511300"/>
                      </a:lnTo>
                      <a:lnTo>
                        <a:pt x="787565" y="1511300"/>
                      </a:lnTo>
                      <a:lnTo>
                        <a:pt x="787565" y="1549400"/>
                      </a:lnTo>
                      <a:lnTo>
                        <a:pt x="792302" y="1549400"/>
                      </a:lnTo>
                      <a:lnTo>
                        <a:pt x="792302" y="1536700"/>
                      </a:lnTo>
                      <a:lnTo>
                        <a:pt x="798347" y="1536700"/>
                      </a:lnTo>
                      <a:lnTo>
                        <a:pt x="792302" y="1549400"/>
                      </a:lnTo>
                      <a:lnTo>
                        <a:pt x="792861" y="1549400"/>
                      </a:lnTo>
                      <a:lnTo>
                        <a:pt x="789635" y="1562100"/>
                      </a:lnTo>
                      <a:lnTo>
                        <a:pt x="787755" y="1562100"/>
                      </a:lnTo>
                      <a:lnTo>
                        <a:pt x="788225" y="1574800"/>
                      </a:lnTo>
                      <a:lnTo>
                        <a:pt x="787400" y="1574800"/>
                      </a:lnTo>
                      <a:lnTo>
                        <a:pt x="788111" y="1587500"/>
                      </a:lnTo>
                      <a:lnTo>
                        <a:pt x="789178" y="1587500"/>
                      </a:lnTo>
                      <a:lnTo>
                        <a:pt x="789635" y="1612900"/>
                      </a:lnTo>
                      <a:lnTo>
                        <a:pt x="789978" y="1638300"/>
                      </a:lnTo>
                      <a:lnTo>
                        <a:pt x="790117" y="1651000"/>
                      </a:lnTo>
                      <a:lnTo>
                        <a:pt x="791248" y="1651000"/>
                      </a:lnTo>
                      <a:lnTo>
                        <a:pt x="791400" y="1663700"/>
                      </a:lnTo>
                      <a:lnTo>
                        <a:pt x="777392" y="1663700"/>
                      </a:lnTo>
                      <a:lnTo>
                        <a:pt x="777963" y="1651000"/>
                      </a:lnTo>
                      <a:lnTo>
                        <a:pt x="779106" y="1638300"/>
                      </a:lnTo>
                      <a:lnTo>
                        <a:pt x="779373" y="1638300"/>
                      </a:lnTo>
                      <a:lnTo>
                        <a:pt x="779348" y="1625600"/>
                      </a:lnTo>
                      <a:lnTo>
                        <a:pt x="779602" y="1612900"/>
                      </a:lnTo>
                      <a:lnTo>
                        <a:pt x="780046" y="1600200"/>
                      </a:lnTo>
                      <a:lnTo>
                        <a:pt x="781558" y="1574800"/>
                      </a:lnTo>
                      <a:lnTo>
                        <a:pt x="777252" y="1574800"/>
                      </a:lnTo>
                      <a:lnTo>
                        <a:pt x="773823" y="1663700"/>
                      </a:lnTo>
                      <a:lnTo>
                        <a:pt x="749211" y="1663700"/>
                      </a:lnTo>
                      <a:lnTo>
                        <a:pt x="747979" y="1651000"/>
                      </a:lnTo>
                      <a:lnTo>
                        <a:pt x="746785" y="1625600"/>
                      </a:lnTo>
                      <a:lnTo>
                        <a:pt x="746048" y="1600200"/>
                      </a:lnTo>
                      <a:lnTo>
                        <a:pt x="746188" y="1574800"/>
                      </a:lnTo>
                      <a:lnTo>
                        <a:pt x="741387" y="1574800"/>
                      </a:lnTo>
                      <a:lnTo>
                        <a:pt x="744143" y="1663700"/>
                      </a:lnTo>
                      <a:lnTo>
                        <a:pt x="731951" y="1663700"/>
                      </a:lnTo>
                      <a:lnTo>
                        <a:pt x="731583" y="1638300"/>
                      </a:lnTo>
                      <a:lnTo>
                        <a:pt x="732447" y="1625600"/>
                      </a:lnTo>
                      <a:lnTo>
                        <a:pt x="733412" y="1600200"/>
                      </a:lnTo>
                      <a:lnTo>
                        <a:pt x="733348" y="1574800"/>
                      </a:lnTo>
                      <a:lnTo>
                        <a:pt x="729399" y="1574800"/>
                      </a:lnTo>
                      <a:lnTo>
                        <a:pt x="729462" y="1600200"/>
                      </a:lnTo>
                      <a:lnTo>
                        <a:pt x="727659" y="1638300"/>
                      </a:lnTo>
                      <a:lnTo>
                        <a:pt x="727697" y="1663700"/>
                      </a:lnTo>
                      <a:lnTo>
                        <a:pt x="705053" y="1663700"/>
                      </a:lnTo>
                      <a:lnTo>
                        <a:pt x="704113" y="1625600"/>
                      </a:lnTo>
                      <a:lnTo>
                        <a:pt x="703618" y="1612900"/>
                      </a:lnTo>
                      <a:lnTo>
                        <a:pt x="703008" y="1600200"/>
                      </a:lnTo>
                      <a:lnTo>
                        <a:pt x="702703" y="1587500"/>
                      </a:lnTo>
                      <a:lnTo>
                        <a:pt x="701205" y="1587500"/>
                      </a:lnTo>
                      <a:lnTo>
                        <a:pt x="701929" y="1574800"/>
                      </a:lnTo>
                      <a:lnTo>
                        <a:pt x="697649" y="1574800"/>
                      </a:lnTo>
                      <a:lnTo>
                        <a:pt x="698995" y="1600200"/>
                      </a:lnTo>
                      <a:lnTo>
                        <a:pt x="701192" y="1663700"/>
                      </a:lnTo>
                      <a:lnTo>
                        <a:pt x="688619" y="1663700"/>
                      </a:lnTo>
                      <a:lnTo>
                        <a:pt x="688111" y="1651000"/>
                      </a:lnTo>
                      <a:lnTo>
                        <a:pt x="688581" y="1625600"/>
                      </a:lnTo>
                      <a:lnTo>
                        <a:pt x="689775" y="1600200"/>
                      </a:lnTo>
                      <a:lnTo>
                        <a:pt x="691476" y="1574800"/>
                      </a:lnTo>
                      <a:lnTo>
                        <a:pt x="686790" y="1574800"/>
                      </a:lnTo>
                      <a:lnTo>
                        <a:pt x="683514" y="1663700"/>
                      </a:lnTo>
                      <a:lnTo>
                        <a:pt x="664667" y="1663700"/>
                      </a:lnTo>
                      <a:lnTo>
                        <a:pt x="664552" y="1651000"/>
                      </a:lnTo>
                      <a:lnTo>
                        <a:pt x="664387" y="1638300"/>
                      </a:lnTo>
                      <a:lnTo>
                        <a:pt x="664210" y="1625600"/>
                      </a:lnTo>
                      <a:lnTo>
                        <a:pt x="663867" y="1625600"/>
                      </a:lnTo>
                      <a:lnTo>
                        <a:pt x="663016" y="1600200"/>
                      </a:lnTo>
                      <a:lnTo>
                        <a:pt x="662470" y="1587500"/>
                      </a:lnTo>
                      <a:lnTo>
                        <a:pt x="662597" y="1574800"/>
                      </a:lnTo>
                      <a:lnTo>
                        <a:pt x="658672" y="1574800"/>
                      </a:lnTo>
                      <a:lnTo>
                        <a:pt x="658685" y="1587500"/>
                      </a:lnTo>
                      <a:lnTo>
                        <a:pt x="658647" y="1612900"/>
                      </a:lnTo>
                      <a:lnTo>
                        <a:pt x="659218" y="1612900"/>
                      </a:lnTo>
                      <a:lnTo>
                        <a:pt x="660082" y="1625600"/>
                      </a:lnTo>
                      <a:lnTo>
                        <a:pt x="660361" y="1638300"/>
                      </a:lnTo>
                      <a:lnTo>
                        <a:pt x="660450" y="1651000"/>
                      </a:lnTo>
                      <a:lnTo>
                        <a:pt x="660742" y="1663700"/>
                      </a:lnTo>
                      <a:lnTo>
                        <a:pt x="648081" y="1663700"/>
                      </a:lnTo>
                      <a:lnTo>
                        <a:pt x="650938" y="1574800"/>
                      </a:lnTo>
                      <a:lnTo>
                        <a:pt x="646239" y="1574800"/>
                      </a:lnTo>
                      <a:lnTo>
                        <a:pt x="646442" y="1600200"/>
                      </a:lnTo>
                      <a:lnTo>
                        <a:pt x="645591" y="1625600"/>
                      </a:lnTo>
                      <a:lnTo>
                        <a:pt x="644626" y="1638300"/>
                      </a:lnTo>
                      <a:lnTo>
                        <a:pt x="644512" y="1663700"/>
                      </a:lnTo>
                      <a:lnTo>
                        <a:pt x="621969" y="1663700"/>
                      </a:lnTo>
                      <a:lnTo>
                        <a:pt x="620433" y="1612900"/>
                      </a:lnTo>
                      <a:lnTo>
                        <a:pt x="619899" y="1587500"/>
                      </a:lnTo>
                      <a:lnTo>
                        <a:pt x="618858" y="1587500"/>
                      </a:lnTo>
                      <a:lnTo>
                        <a:pt x="618223" y="1574800"/>
                      </a:lnTo>
                      <a:lnTo>
                        <a:pt x="614578" y="1574800"/>
                      </a:lnTo>
                      <a:lnTo>
                        <a:pt x="615873" y="1600200"/>
                      </a:lnTo>
                      <a:lnTo>
                        <a:pt x="616242" y="1612900"/>
                      </a:lnTo>
                      <a:lnTo>
                        <a:pt x="616712" y="1625600"/>
                      </a:lnTo>
                      <a:lnTo>
                        <a:pt x="617143" y="1625600"/>
                      </a:lnTo>
                      <a:lnTo>
                        <a:pt x="617969" y="1651000"/>
                      </a:lnTo>
                      <a:lnTo>
                        <a:pt x="618083" y="1663700"/>
                      </a:lnTo>
                      <a:lnTo>
                        <a:pt x="605015" y="1663700"/>
                      </a:lnTo>
                      <a:lnTo>
                        <a:pt x="605586" y="1638300"/>
                      </a:lnTo>
                      <a:lnTo>
                        <a:pt x="605904" y="1625600"/>
                      </a:lnTo>
                      <a:lnTo>
                        <a:pt x="606323" y="1600200"/>
                      </a:lnTo>
                      <a:lnTo>
                        <a:pt x="606666" y="1600200"/>
                      </a:lnTo>
                      <a:lnTo>
                        <a:pt x="607199" y="1587500"/>
                      </a:lnTo>
                      <a:lnTo>
                        <a:pt x="608444" y="1574800"/>
                      </a:lnTo>
                      <a:lnTo>
                        <a:pt x="603097" y="1574800"/>
                      </a:lnTo>
                      <a:lnTo>
                        <a:pt x="605167" y="1587500"/>
                      </a:lnTo>
                      <a:lnTo>
                        <a:pt x="603173" y="1587500"/>
                      </a:lnTo>
                      <a:lnTo>
                        <a:pt x="603745" y="1600200"/>
                      </a:lnTo>
                      <a:lnTo>
                        <a:pt x="602551" y="1612900"/>
                      </a:lnTo>
                      <a:lnTo>
                        <a:pt x="601903" y="1625600"/>
                      </a:lnTo>
                      <a:lnTo>
                        <a:pt x="601980" y="1638300"/>
                      </a:lnTo>
                      <a:lnTo>
                        <a:pt x="600710" y="1663700"/>
                      </a:lnTo>
                      <a:lnTo>
                        <a:pt x="574408" y="1663700"/>
                      </a:lnTo>
                      <a:lnTo>
                        <a:pt x="574217" y="1638300"/>
                      </a:lnTo>
                      <a:lnTo>
                        <a:pt x="574065" y="1638300"/>
                      </a:lnTo>
                      <a:lnTo>
                        <a:pt x="573671" y="1625600"/>
                      </a:lnTo>
                      <a:lnTo>
                        <a:pt x="572274" y="1574800"/>
                      </a:lnTo>
                      <a:lnTo>
                        <a:pt x="568198" y="1574800"/>
                      </a:lnTo>
                      <a:lnTo>
                        <a:pt x="568388" y="1587500"/>
                      </a:lnTo>
                      <a:lnTo>
                        <a:pt x="570407" y="1663700"/>
                      </a:lnTo>
                      <a:lnTo>
                        <a:pt x="558393" y="1663700"/>
                      </a:lnTo>
                      <a:lnTo>
                        <a:pt x="558241" y="1638300"/>
                      </a:lnTo>
                      <a:lnTo>
                        <a:pt x="559117" y="1625600"/>
                      </a:lnTo>
                      <a:lnTo>
                        <a:pt x="560044" y="1600200"/>
                      </a:lnTo>
                      <a:lnTo>
                        <a:pt x="560031" y="1574800"/>
                      </a:lnTo>
                      <a:lnTo>
                        <a:pt x="560882" y="1574800"/>
                      </a:lnTo>
                      <a:lnTo>
                        <a:pt x="560349" y="1562100"/>
                      </a:lnTo>
                      <a:lnTo>
                        <a:pt x="560514" y="1562100"/>
                      </a:lnTo>
                      <a:lnTo>
                        <a:pt x="557987" y="1549400"/>
                      </a:lnTo>
                      <a:lnTo>
                        <a:pt x="560463" y="1549400"/>
                      </a:lnTo>
                      <a:lnTo>
                        <a:pt x="560463" y="1524000"/>
                      </a:lnTo>
                      <a:lnTo>
                        <a:pt x="563410" y="1511300"/>
                      </a:lnTo>
                      <a:lnTo>
                        <a:pt x="567296" y="1511300"/>
                      </a:lnTo>
                      <a:lnTo>
                        <a:pt x="567296" y="1498600"/>
                      </a:lnTo>
                      <a:lnTo>
                        <a:pt x="567296" y="1130300"/>
                      </a:lnTo>
                      <a:lnTo>
                        <a:pt x="564172" y="1130300"/>
                      </a:lnTo>
                      <a:lnTo>
                        <a:pt x="564172" y="1244600"/>
                      </a:lnTo>
                      <a:lnTo>
                        <a:pt x="563803" y="1244600"/>
                      </a:lnTo>
                      <a:lnTo>
                        <a:pt x="563803" y="1358900"/>
                      </a:lnTo>
                      <a:lnTo>
                        <a:pt x="562813" y="1358900"/>
                      </a:lnTo>
                      <a:lnTo>
                        <a:pt x="562813" y="1397000"/>
                      </a:lnTo>
                      <a:lnTo>
                        <a:pt x="562813" y="1409700"/>
                      </a:lnTo>
                      <a:lnTo>
                        <a:pt x="562673" y="1409700"/>
                      </a:lnTo>
                      <a:lnTo>
                        <a:pt x="562673" y="1498600"/>
                      </a:lnTo>
                      <a:lnTo>
                        <a:pt x="562673" y="1511300"/>
                      </a:lnTo>
                      <a:lnTo>
                        <a:pt x="556831" y="1511300"/>
                      </a:lnTo>
                      <a:lnTo>
                        <a:pt x="555917" y="1524000"/>
                      </a:lnTo>
                      <a:lnTo>
                        <a:pt x="551446" y="1524000"/>
                      </a:lnTo>
                      <a:lnTo>
                        <a:pt x="557022" y="1536700"/>
                      </a:lnTo>
                      <a:lnTo>
                        <a:pt x="557517" y="1536700"/>
                      </a:lnTo>
                      <a:lnTo>
                        <a:pt x="556602" y="1541233"/>
                      </a:lnTo>
                      <a:lnTo>
                        <a:pt x="556602" y="1574800"/>
                      </a:lnTo>
                      <a:lnTo>
                        <a:pt x="553770" y="1663700"/>
                      </a:lnTo>
                      <a:lnTo>
                        <a:pt x="550989" y="1663700"/>
                      </a:lnTo>
                      <a:lnTo>
                        <a:pt x="549719" y="1651000"/>
                      </a:lnTo>
                      <a:lnTo>
                        <a:pt x="549465" y="1638300"/>
                      </a:lnTo>
                      <a:lnTo>
                        <a:pt x="549338" y="1638300"/>
                      </a:lnTo>
                      <a:lnTo>
                        <a:pt x="549262" y="1612900"/>
                      </a:lnTo>
                      <a:lnTo>
                        <a:pt x="549084" y="1612900"/>
                      </a:lnTo>
                      <a:lnTo>
                        <a:pt x="548678" y="1600200"/>
                      </a:lnTo>
                      <a:lnTo>
                        <a:pt x="548157" y="1587500"/>
                      </a:lnTo>
                      <a:lnTo>
                        <a:pt x="546989" y="1574800"/>
                      </a:lnTo>
                      <a:lnTo>
                        <a:pt x="543509" y="1574800"/>
                      </a:lnTo>
                      <a:lnTo>
                        <a:pt x="543648" y="1587500"/>
                      </a:lnTo>
                      <a:lnTo>
                        <a:pt x="544283" y="1612900"/>
                      </a:lnTo>
                      <a:lnTo>
                        <a:pt x="545223" y="1638300"/>
                      </a:lnTo>
                      <a:lnTo>
                        <a:pt x="545858" y="1663700"/>
                      </a:lnTo>
                      <a:lnTo>
                        <a:pt x="534073" y="1663700"/>
                      </a:lnTo>
                      <a:lnTo>
                        <a:pt x="534123" y="1638300"/>
                      </a:lnTo>
                      <a:lnTo>
                        <a:pt x="534314" y="1625600"/>
                      </a:lnTo>
                      <a:lnTo>
                        <a:pt x="534593" y="1625600"/>
                      </a:lnTo>
                      <a:lnTo>
                        <a:pt x="534924" y="1612900"/>
                      </a:lnTo>
                      <a:lnTo>
                        <a:pt x="535292" y="1600200"/>
                      </a:lnTo>
                      <a:lnTo>
                        <a:pt x="535419" y="1600200"/>
                      </a:lnTo>
                      <a:lnTo>
                        <a:pt x="535393" y="1587500"/>
                      </a:lnTo>
                      <a:lnTo>
                        <a:pt x="535863" y="1587500"/>
                      </a:lnTo>
                      <a:lnTo>
                        <a:pt x="537438" y="1574800"/>
                      </a:lnTo>
                      <a:lnTo>
                        <a:pt x="537019" y="1574800"/>
                      </a:lnTo>
                      <a:lnTo>
                        <a:pt x="536981" y="1562100"/>
                      </a:lnTo>
                      <a:lnTo>
                        <a:pt x="535190" y="1562100"/>
                      </a:lnTo>
                      <a:lnTo>
                        <a:pt x="531939" y="1549400"/>
                      </a:lnTo>
                      <a:lnTo>
                        <a:pt x="551078" y="1549400"/>
                      </a:lnTo>
                      <a:lnTo>
                        <a:pt x="554443" y="1562100"/>
                      </a:lnTo>
                      <a:lnTo>
                        <a:pt x="556285" y="1562100"/>
                      </a:lnTo>
                      <a:lnTo>
                        <a:pt x="555777" y="1574800"/>
                      </a:lnTo>
                      <a:lnTo>
                        <a:pt x="556602" y="1574800"/>
                      </a:lnTo>
                      <a:lnTo>
                        <a:pt x="556602" y="1541233"/>
                      </a:lnTo>
                      <a:lnTo>
                        <a:pt x="554951" y="1549400"/>
                      </a:lnTo>
                      <a:lnTo>
                        <a:pt x="551446" y="1536700"/>
                      </a:lnTo>
                      <a:lnTo>
                        <a:pt x="551446" y="1524000"/>
                      </a:lnTo>
                      <a:lnTo>
                        <a:pt x="550570" y="1524000"/>
                      </a:lnTo>
                      <a:lnTo>
                        <a:pt x="551446" y="1511300"/>
                      </a:lnTo>
                      <a:lnTo>
                        <a:pt x="551751" y="1511300"/>
                      </a:lnTo>
                      <a:lnTo>
                        <a:pt x="550138" y="1498600"/>
                      </a:lnTo>
                      <a:lnTo>
                        <a:pt x="562673" y="1498600"/>
                      </a:lnTo>
                      <a:lnTo>
                        <a:pt x="562673" y="1409700"/>
                      </a:lnTo>
                      <a:lnTo>
                        <a:pt x="562584" y="1422400"/>
                      </a:lnTo>
                      <a:lnTo>
                        <a:pt x="562584" y="1435100"/>
                      </a:lnTo>
                      <a:lnTo>
                        <a:pt x="562470" y="1485900"/>
                      </a:lnTo>
                      <a:lnTo>
                        <a:pt x="551129" y="1485900"/>
                      </a:lnTo>
                      <a:lnTo>
                        <a:pt x="551129" y="1473200"/>
                      </a:lnTo>
                      <a:lnTo>
                        <a:pt x="551497" y="1473200"/>
                      </a:lnTo>
                      <a:lnTo>
                        <a:pt x="551497" y="1460500"/>
                      </a:lnTo>
                      <a:lnTo>
                        <a:pt x="562444" y="1460500"/>
                      </a:lnTo>
                      <a:lnTo>
                        <a:pt x="562470" y="1485900"/>
                      </a:lnTo>
                      <a:lnTo>
                        <a:pt x="562470" y="1435100"/>
                      </a:lnTo>
                      <a:lnTo>
                        <a:pt x="562381" y="1447800"/>
                      </a:lnTo>
                      <a:lnTo>
                        <a:pt x="551357" y="1447800"/>
                      </a:lnTo>
                      <a:lnTo>
                        <a:pt x="551472" y="1435100"/>
                      </a:lnTo>
                      <a:lnTo>
                        <a:pt x="551472" y="1422400"/>
                      </a:lnTo>
                      <a:lnTo>
                        <a:pt x="562584" y="1422400"/>
                      </a:lnTo>
                      <a:lnTo>
                        <a:pt x="562584" y="1409700"/>
                      </a:lnTo>
                      <a:lnTo>
                        <a:pt x="551357" y="1409700"/>
                      </a:lnTo>
                      <a:lnTo>
                        <a:pt x="551408" y="1397000"/>
                      </a:lnTo>
                      <a:lnTo>
                        <a:pt x="551497" y="1384300"/>
                      </a:lnTo>
                      <a:lnTo>
                        <a:pt x="551497" y="1371600"/>
                      </a:lnTo>
                      <a:lnTo>
                        <a:pt x="562584" y="1371600"/>
                      </a:lnTo>
                      <a:lnTo>
                        <a:pt x="562584" y="1384300"/>
                      </a:lnTo>
                      <a:lnTo>
                        <a:pt x="562419" y="1384300"/>
                      </a:lnTo>
                      <a:lnTo>
                        <a:pt x="562419" y="1397000"/>
                      </a:lnTo>
                      <a:lnTo>
                        <a:pt x="562813" y="1397000"/>
                      </a:lnTo>
                      <a:lnTo>
                        <a:pt x="562813" y="1358900"/>
                      </a:lnTo>
                      <a:lnTo>
                        <a:pt x="551167" y="1358900"/>
                      </a:lnTo>
                      <a:lnTo>
                        <a:pt x="551167" y="1346200"/>
                      </a:lnTo>
                      <a:lnTo>
                        <a:pt x="551649" y="1346200"/>
                      </a:lnTo>
                      <a:lnTo>
                        <a:pt x="550392" y="1333500"/>
                      </a:lnTo>
                      <a:lnTo>
                        <a:pt x="562584" y="1333500"/>
                      </a:lnTo>
                      <a:lnTo>
                        <a:pt x="562584" y="1346200"/>
                      </a:lnTo>
                      <a:lnTo>
                        <a:pt x="563575" y="1346200"/>
                      </a:lnTo>
                      <a:lnTo>
                        <a:pt x="563803" y="1358900"/>
                      </a:lnTo>
                      <a:lnTo>
                        <a:pt x="563803" y="1244600"/>
                      </a:lnTo>
                      <a:lnTo>
                        <a:pt x="562698" y="1244600"/>
                      </a:lnTo>
                      <a:lnTo>
                        <a:pt x="562698" y="1270000"/>
                      </a:lnTo>
                      <a:lnTo>
                        <a:pt x="562698" y="1282700"/>
                      </a:lnTo>
                      <a:lnTo>
                        <a:pt x="562635" y="1308100"/>
                      </a:lnTo>
                      <a:lnTo>
                        <a:pt x="562635" y="1320800"/>
                      </a:lnTo>
                      <a:lnTo>
                        <a:pt x="551268" y="1320800"/>
                      </a:lnTo>
                      <a:lnTo>
                        <a:pt x="551268" y="1308100"/>
                      </a:lnTo>
                      <a:lnTo>
                        <a:pt x="551408" y="1308100"/>
                      </a:lnTo>
                      <a:lnTo>
                        <a:pt x="551408" y="1295400"/>
                      </a:lnTo>
                      <a:lnTo>
                        <a:pt x="562419" y="1295400"/>
                      </a:lnTo>
                      <a:lnTo>
                        <a:pt x="562419" y="1308100"/>
                      </a:lnTo>
                      <a:lnTo>
                        <a:pt x="562635" y="1308100"/>
                      </a:lnTo>
                      <a:lnTo>
                        <a:pt x="562635" y="1282700"/>
                      </a:lnTo>
                      <a:lnTo>
                        <a:pt x="551192" y="1282700"/>
                      </a:lnTo>
                      <a:lnTo>
                        <a:pt x="551078" y="1270000"/>
                      </a:lnTo>
                      <a:lnTo>
                        <a:pt x="551408" y="1270000"/>
                      </a:lnTo>
                      <a:lnTo>
                        <a:pt x="551408" y="1257300"/>
                      </a:lnTo>
                      <a:lnTo>
                        <a:pt x="562381" y="1257300"/>
                      </a:lnTo>
                      <a:lnTo>
                        <a:pt x="562381" y="1270000"/>
                      </a:lnTo>
                      <a:lnTo>
                        <a:pt x="562698" y="1270000"/>
                      </a:lnTo>
                      <a:lnTo>
                        <a:pt x="562698" y="1244600"/>
                      </a:lnTo>
                      <a:lnTo>
                        <a:pt x="551307" y="1244600"/>
                      </a:lnTo>
                      <a:lnTo>
                        <a:pt x="551307" y="1231900"/>
                      </a:lnTo>
                      <a:lnTo>
                        <a:pt x="551446" y="1231900"/>
                      </a:lnTo>
                      <a:lnTo>
                        <a:pt x="551446" y="1219200"/>
                      </a:lnTo>
                      <a:lnTo>
                        <a:pt x="551789" y="1219200"/>
                      </a:lnTo>
                      <a:lnTo>
                        <a:pt x="550252" y="1206500"/>
                      </a:lnTo>
                      <a:lnTo>
                        <a:pt x="551078" y="1206500"/>
                      </a:lnTo>
                      <a:lnTo>
                        <a:pt x="551129" y="1193800"/>
                      </a:lnTo>
                      <a:lnTo>
                        <a:pt x="551332" y="1193800"/>
                      </a:lnTo>
                      <a:lnTo>
                        <a:pt x="551383" y="1181100"/>
                      </a:lnTo>
                      <a:lnTo>
                        <a:pt x="551383" y="1168400"/>
                      </a:lnTo>
                      <a:lnTo>
                        <a:pt x="562635" y="1168400"/>
                      </a:lnTo>
                      <a:lnTo>
                        <a:pt x="562635" y="1181100"/>
                      </a:lnTo>
                      <a:lnTo>
                        <a:pt x="563549" y="1181100"/>
                      </a:lnTo>
                      <a:lnTo>
                        <a:pt x="562787" y="1193800"/>
                      </a:lnTo>
                      <a:lnTo>
                        <a:pt x="562279" y="1193800"/>
                      </a:lnTo>
                      <a:lnTo>
                        <a:pt x="563372" y="1206500"/>
                      </a:lnTo>
                      <a:lnTo>
                        <a:pt x="562165" y="1219200"/>
                      </a:lnTo>
                      <a:lnTo>
                        <a:pt x="562470" y="1219200"/>
                      </a:lnTo>
                      <a:lnTo>
                        <a:pt x="562470" y="1231900"/>
                      </a:lnTo>
                      <a:lnTo>
                        <a:pt x="561340" y="1231900"/>
                      </a:lnTo>
                      <a:lnTo>
                        <a:pt x="564172" y="1244600"/>
                      </a:lnTo>
                      <a:lnTo>
                        <a:pt x="564172" y="1130300"/>
                      </a:lnTo>
                      <a:lnTo>
                        <a:pt x="562305" y="1130300"/>
                      </a:lnTo>
                      <a:lnTo>
                        <a:pt x="563016" y="1143000"/>
                      </a:lnTo>
                      <a:lnTo>
                        <a:pt x="562635" y="1143000"/>
                      </a:lnTo>
                      <a:lnTo>
                        <a:pt x="562635" y="1155700"/>
                      </a:lnTo>
                      <a:lnTo>
                        <a:pt x="551154" y="1155700"/>
                      </a:lnTo>
                      <a:lnTo>
                        <a:pt x="551103" y="1143000"/>
                      </a:lnTo>
                      <a:lnTo>
                        <a:pt x="551383" y="1143000"/>
                      </a:lnTo>
                      <a:lnTo>
                        <a:pt x="551383" y="1130300"/>
                      </a:lnTo>
                      <a:lnTo>
                        <a:pt x="546887" y="1130300"/>
                      </a:lnTo>
                      <a:lnTo>
                        <a:pt x="547141" y="1143000"/>
                      </a:lnTo>
                      <a:lnTo>
                        <a:pt x="547141" y="1155700"/>
                      </a:lnTo>
                      <a:lnTo>
                        <a:pt x="547103" y="1308100"/>
                      </a:lnTo>
                      <a:lnTo>
                        <a:pt x="546798" y="1333500"/>
                      </a:lnTo>
                      <a:lnTo>
                        <a:pt x="546798" y="1346200"/>
                      </a:lnTo>
                      <a:lnTo>
                        <a:pt x="547001" y="1358900"/>
                      </a:lnTo>
                      <a:lnTo>
                        <a:pt x="547077" y="1371600"/>
                      </a:lnTo>
                      <a:lnTo>
                        <a:pt x="547052" y="1536700"/>
                      </a:lnTo>
                      <a:lnTo>
                        <a:pt x="526389" y="1536700"/>
                      </a:lnTo>
                      <a:lnTo>
                        <a:pt x="526237" y="1130300"/>
                      </a:lnTo>
                      <a:lnTo>
                        <a:pt x="522224" y="1130300"/>
                      </a:lnTo>
                      <a:lnTo>
                        <a:pt x="522224" y="1536700"/>
                      </a:lnTo>
                      <a:lnTo>
                        <a:pt x="520966" y="1536700"/>
                      </a:lnTo>
                      <a:lnTo>
                        <a:pt x="522503" y="1549400"/>
                      </a:lnTo>
                      <a:lnTo>
                        <a:pt x="533476" y="1562100"/>
                      </a:lnTo>
                      <a:lnTo>
                        <a:pt x="533158" y="1562100"/>
                      </a:lnTo>
                      <a:lnTo>
                        <a:pt x="532460" y="1587500"/>
                      </a:lnTo>
                      <a:lnTo>
                        <a:pt x="531685" y="1587500"/>
                      </a:lnTo>
                      <a:lnTo>
                        <a:pt x="530847" y="1612900"/>
                      </a:lnTo>
                      <a:lnTo>
                        <a:pt x="530313" y="1638300"/>
                      </a:lnTo>
                      <a:lnTo>
                        <a:pt x="529272" y="1663700"/>
                      </a:lnTo>
                      <a:lnTo>
                        <a:pt x="504621" y="1663700"/>
                      </a:lnTo>
                      <a:lnTo>
                        <a:pt x="497128" y="1651000"/>
                      </a:lnTo>
                      <a:lnTo>
                        <a:pt x="494665" y="1651000"/>
                      </a:lnTo>
                      <a:lnTo>
                        <a:pt x="499884" y="1638300"/>
                      </a:lnTo>
                      <a:lnTo>
                        <a:pt x="499478" y="1625600"/>
                      </a:lnTo>
                      <a:lnTo>
                        <a:pt x="494842" y="1625600"/>
                      </a:lnTo>
                      <a:lnTo>
                        <a:pt x="494842" y="1638300"/>
                      </a:lnTo>
                      <a:lnTo>
                        <a:pt x="486638" y="1638300"/>
                      </a:lnTo>
                      <a:lnTo>
                        <a:pt x="488035" y="1625600"/>
                      </a:lnTo>
                      <a:lnTo>
                        <a:pt x="493306" y="1625600"/>
                      </a:lnTo>
                      <a:lnTo>
                        <a:pt x="494842" y="1638300"/>
                      </a:lnTo>
                      <a:lnTo>
                        <a:pt x="494842" y="1625600"/>
                      </a:lnTo>
                      <a:lnTo>
                        <a:pt x="494804" y="1371600"/>
                      </a:lnTo>
                      <a:lnTo>
                        <a:pt x="494804" y="1358900"/>
                      </a:lnTo>
                      <a:lnTo>
                        <a:pt x="494804" y="1130300"/>
                      </a:lnTo>
                      <a:lnTo>
                        <a:pt x="495198" y="1130300"/>
                      </a:lnTo>
                      <a:lnTo>
                        <a:pt x="494360" y="1117600"/>
                      </a:lnTo>
                      <a:lnTo>
                        <a:pt x="494017" y="1117600"/>
                      </a:lnTo>
                      <a:lnTo>
                        <a:pt x="495439" y="1104900"/>
                      </a:lnTo>
                      <a:lnTo>
                        <a:pt x="590257" y="1104900"/>
                      </a:lnTo>
                      <a:lnTo>
                        <a:pt x="595210" y="1092200"/>
                      </a:lnTo>
                      <a:lnTo>
                        <a:pt x="594080" y="1092200"/>
                      </a:lnTo>
                      <a:lnTo>
                        <a:pt x="594080" y="952500"/>
                      </a:lnTo>
                      <a:lnTo>
                        <a:pt x="594296" y="952500"/>
                      </a:lnTo>
                      <a:lnTo>
                        <a:pt x="592861" y="939800"/>
                      </a:lnTo>
                      <a:lnTo>
                        <a:pt x="593928" y="939800"/>
                      </a:lnTo>
                      <a:lnTo>
                        <a:pt x="593509" y="927100"/>
                      </a:lnTo>
                      <a:lnTo>
                        <a:pt x="593674" y="914400"/>
                      </a:lnTo>
                      <a:lnTo>
                        <a:pt x="593674" y="901700"/>
                      </a:lnTo>
                      <a:lnTo>
                        <a:pt x="592429" y="901700"/>
                      </a:lnTo>
                      <a:lnTo>
                        <a:pt x="590537" y="889000"/>
                      </a:lnTo>
                      <a:lnTo>
                        <a:pt x="573976" y="889000"/>
                      </a:lnTo>
                      <a:lnTo>
                        <a:pt x="582193" y="901700"/>
                      </a:lnTo>
                      <a:lnTo>
                        <a:pt x="584301" y="901700"/>
                      </a:lnTo>
                      <a:lnTo>
                        <a:pt x="584301" y="1092200"/>
                      </a:lnTo>
                      <a:lnTo>
                        <a:pt x="579653" y="1092200"/>
                      </a:lnTo>
                      <a:lnTo>
                        <a:pt x="578916" y="1079500"/>
                      </a:lnTo>
                      <a:lnTo>
                        <a:pt x="575056" y="1079500"/>
                      </a:lnTo>
                      <a:lnTo>
                        <a:pt x="575056" y="1092200"/>
                      </a:lnTo>
                      <a:lnTo>
                        <a:pt x="537184" y="1092200"/>
                      </a:lnTo>
                      <a:lnTo>
                        <a:pt x="541642" y="1079500"/>
                      </a:lnTo>
                      <a:lnTo>
                        <a:pt x="533615" y="1079500"/>
                      </a:lnTo>
                      <a:lnTo>
                        <a:pt x="532815" y="1092200"/>
                      </a:lnTo>
                      <a:lnTo>
                        <a:pt x="475792" y="1092200"/>
                      </a:lnTo>
                      <a:lnTo>
                        <a:pt x="479082" y="1104900"/>
                      </a:lnTo>
                      <a:lnTo>
                        <a:pt x="485051" y="1104900"/>
                      </a:lnTo>
                      <a:lnTo>
                        <a:pt x="485686" y="1155700"/>
                      </a:lnTo>
                      <a:lnTo>
                        <a:pt x="485736" y="1168400"/>
                      </a:lnTo>
                      <a:lnTo>
                        <a:pt x="485813" y="1219200"/>
                      </a:lnTo>
                      <a:lnTo>
                        <a:pt x="485622" y="1270000"/>
                      </a:lnTo>
                      <a:lnTo>
                        <a:pt x="485025" y="1320800"/>
                      </a:lnTo>
                      <a:lnTo>
                        <a:pt x="484797" y="1324025"/>
                      </a:lnTo>
                      <a:lnTo>
                        <a:pt x="484797" y="1346200"/>
                      </a:lnTo>
                      <a:lnTo>
                        <a:pt x="484797" y="1358900"/>
                      </a:lnTo>
                      <a:lnTo>
                        <a:pt x="462635" y="1358900"/>
                      </a:lnTo>
                      <a:lnTo>
                        <a:pt x="464312" y="1346200"/>
                      </a:lnTo>
                      <a:lnTo>
                        <a:pt x="484797" y="1346200"/>
                      </a:lnTo>
                      <a:lnTo>
                        <a:pt x="484797" y="1324025"/>
                      </a:lnTo>
                      <a:lnTo>
                        <a:pt x="484124" y="1333500"/>
                      </a:lnTo>
                      <a:lnTo>
                        <a:pt x="443725" y="1333500"/>
                      </a:lnTo>
                      <a:lnTo>
                        <a:pt x="438404" y="1346200"/>
                      </a:lnTo>
                      <a:lnTo>
                        <a:pt x="459206" y="1346200"/>
                      </a:lnTo>
                      <a:lnTo>
                        <a:pt x="457301" y="1358900"/>
                      </a:lnTo>
                      <a:lnTo>
                        <a:pt x="433920" y="1358900"/>
                      </a:lnTo>
                      <a:lnTo>
                        <a:pt x="433920" y="1409700"/>
                      </a:lnTo>
                      <a:lnTo>
                        <a:pt x="433374" y="1409700"/>
                      </a:lnTo>
                      <a:lnTo>
                        <a:pt x="433374" y="1422400"/>
                      </a:lnTo>
                      <a:lnTo>
                        <a:pt x="433920" y="1435100"/>
                      </a:lnTo>
                      <a:lnTo>
                        <a:pt x="433374" y="1435100"/>
                      </a:lnTo>
                      <a:lnTo>
                        <a:pt x="433374" y="1447800"/>
                      </a:lnTo>
                      <a:lnTo>
                        <a:pt x="433095" y="1447800"/>
                      </a:lnTo>
                      <a:lnTo>
                        <a:pt x="433895" y="1460500"/>
                      </a:lnTo>
                      <a:lnTo>
                        <a:pt x="433870" y="1524000"/>
                      </a:lnTo>
                      <a:lnTo>
                        <a:pt x="433387" y="1536700"/>
                      </a:lnTo>
                      <a:lnTo>
                        <a:pt x="433438" y="1549400"/>
                      </a:lnTo>
                      <a:lnTo>
                        <a:pt x="433184" y="1549400"/>
                      </a:lnTo>
                      <a:lnTo>
                        <a:pt x="433184" y="1562100"/>
                      </a:lnTo>
                      <a:lnTo>
                        <a:pt x="433387" y="1562100"/>
                      </a:lnTo>
                      <a:lnTo>
                        <a:pt x="433387" y="1587500"/>
                      </a:lnTo>
                      <a:lnTo>
                        <a:pt x="433603" y="1587500"/>
                      </a:lnTo>
                      <a:lnTo>
                        <a:pt x="433603" y="1600200"/>
                      </a:lnTo>
                      <a:lnTo>
                        <a:pt x="425678" y="1600200"/>
                      </a:lnTo>
                      <a:lnTo>
                        <a:pt x="425729" y="1587500"/>
                      </a:lnTo>
                      <a:lnTo>
                        <a:pt x="425729" y="1574800"/>
                      </a:lnTo>
                      <a:lnTo>
                        <a:pt x="425564" y="1574800"/>
                      </a:lnTo>
                      <a:lnTo>
                        <a:pt x="425589" y="1562100"/>
                      </a:lnTo>
                      <a:lnTo>
                        <a:pt x="425589" y="1549400"/>
                      </a:lnTo>
                      <a:lnTo>
                        <a:pt x="425932" y="1549400"/>
                      </a:lnTo>
                      <a:lnTo>
                        <a:pt x="425932" y="1536700"/>
                      </a:lnTo>
                      <a:lnTo>
                        <a:pt x="425792" y="1536700"/>
                      </a:lnTo>
                      <a:lnTo>
                        <a:pt x="425221" y="1524000"/>
                      </a:lnTo>
                      <a:lnTo>
                        <a:pt x="425564" y="1524000"/>
                      </a:lnTo>
                      <a:lnTo>
                        <a:pt x="425564" y="1511300"/>
                      </a:lnTo>
                      <a:lnTo>
                        <a:pt x="433247" y="1511300"/>
                      </a:lnTo>
                      <a:lnTo>
                        <a:pt x="433247" y="1524000"/>
                      </a:lnTo>
                      <a:lnTo>
                        <a:pt x="433870" y="1524000"/>
                      </a:lnTo>
                      <a:lnTo>
                        <a:pt x="433870" y="1460500"/>
                      </a:lnTo>
                      <a:lnTo>
                        <a:pt x="433298" y="1460500"/>
                      </a:lnTo>
                      <a:lnTo>
                        <a:pt x="433781" y="1473200"/>
                      </a:lnTo>
                      <a:lnTo>
                        <a:pt x="433247" y="1473200"/>
                      </a:lnTo>
                      <a:lnTo>
                        <a:pt x="433247" y="1485900"/>
                      </a:lnTo>
                      <a:lnTo>
                        <a:pt x="425500" y="1485900"/>
                      </a:lnTo>
                      <a:lnTo>
                        <a:pt x="425500" y="1473200"/>
                      </a:lnTo>
                      <a:lnTo>
                        <a:pt x="425665" y="1473200"/>
                      </a:lnTo>
                      <a:lnTo>
                        <a:pt x="425780" y="1460500"/>
                      </a:lnTo>
                      <a:lnTo>
                        <a:pt x="425780" y="1447800"/>
                      </a:lnTo>
                      <a:lnTo>
                        <a:pt x="425424" y="1447800"/>
                      </a:lnTo>
                      <a:lnTo>
                        <a:pt x="425424" y="1435100"/>
                      </a:lnTo>
                      <a:lnTo>
                        <a:pt x="425678" y="1435100"/>
                      </a:lnTo>
                      <a:lnTo>
                        <a:pt x="425246" y="1422400"/>
                      </a:lnTo>
                      <a:lnTo>
                        <a:pt x="425704" y="1422400"/>
                      </a:lnTo>
                      <a:lnTo>
                        <a:pt x="425640" y="1409700"/>
                      </a:lnTo>
                      <a:lnTo>
                        <a:pt x="425196" y="1397000"/>
                      </a:lnTo>
                      <a:lnTo>
                        <a:pt x="433349" y="1397000"/>
                      </a:lnTo>
                      <a:lnTo>
                        <a:pt x="433920" y="1409700"/>
                      </a:lnTo>
                      <a:lnTo>
                        <a:pt x="433920" y="1358900"/>
                      </a:lnTo>
                      <a:lnTo>
                        <a:pt x="404812" y="1358900"/>
                      </a:lnTo>
                      <a:lnTo>
                        <a:pt x="398462" y="1346200"/>
                      </a:lnTo>
                      <a:lnTo>
                        <a:pt x="419773" y="1346200"/>
                      </a:lnTo>
                      <a:lnTo>
                        <a:pt x="415264" y="1333500"/>
                      </a:lnTo>
                      <a:lnTo>
                        <a:pt x="395744" y="1333500"/>
                      </a:lnTo>
                      <a:lnTo>
                        <a:pt x="395744" y="1358900"/>
                      </a:lnTo>
                      <a:lnTo>
                        <a:pt x="217893" y="1358900"/>
                      </a:lnTo>
                      <a:lnTo>
                        <a:pt x="224294" y="1346200"/>
                      </a:lnTo>
                      <a:lnTo>
                        <a:pt x="393700" y="1346200"/>
                      </a:lnTo>
                      <a:lnTo>
                        <a:pt x="395744" y="1358900"/>
                      </a:lnTo>
                      <a:lnTo>
                        <a:pt x="395744" y="1333500"/>
                      </a:lnTo>
                      <a:lnTo>
                        <a:pt x="219392" y="1333500"/>
                      </a:lnTo>
                      <a:lnTo>
                        <a:pt x="219392" y="1346200"/>
                      </a:lnTo>
                      <a:lnTo>
                        <a:pt x="213156" y="1358900"/>
                      </a:lnTo>
                      <a:lnTo>
                        <a:pt x="193370" y="1358900"/>
                      </a:lnTo>
                      <a:lnTo>
                        <a:pt x="193370" y="1447800"/>
                      </a:lnTo>
                      <a:lnTo>
                        <a:pt x="193370" y="1574800"/>
                      </a:lnTo>
                      <a:lnTo>
                        <a:pt x="192722" y="1574800"/>
                      </a:lnTo>
                      <a:lnTo>
                        <a:pt x="192722" y="1587500"/>
                      </a:lnTo>
                      <a:lnTo>
                        <a:pt x="192925" y="1587500"/>
                      </a:lnTo>
                      <a:lnTo>
                        <a:pt x="192925" y="1600200"/>
                      </a:lnTo>
                      <a:lnTo>
                        <a:pt x="185064" y="1600200"/>
                      </a:lnTo>
                      <a:lnTo>
                        <a:pt x="185102" y="1574800"/>
                      </a:lnTo>
                      <a:lnTo>
                        <a:pt x="184645" y="1562100"/>
                      </a:lnTo>
                      <a:lnTo>
                        <a:pt x="185318" y="1562100"/>
                      </a:lnTo>
                      <a:lnTo>
                        <a:pt x="185204" y="1549400"/>
                      </a:lnTo>
                      <a:lnTo>
                        <a:pt x="185318" y="1536700"/>
                      </a:lnTo>
                      <a:lnTo>
                        <a:pt x="185242" y="1524000"/>
                      </a:lnTo>
                      <a:lnTo>
                        <a:pt x="185242" y="1511300"/>
                      </a:lnTo>
                      <a:lnTo>
                        <a:pt x="192925" y="1511300"/>
                      </a:lnTo>
                      <a:lnTo>
                        <a:pt x="192925" y="1524000"/>
                      </a:lnTo>
                      <a:lnTo>
                        <a:pt x="192722" y="1524000"/>
                      </a:lnTo>
                      <a:lnTo>
                        <a:pt x="192722" y="1536700"/>
                      </a:lnTo>
                      <a:lnTo>
                        <a:pt x="192900" y="1536700"/>
                      </a:lnTo>
                      <a:lnTo>
                        <a:pt x="193344" y="1549400"/>
                      </a:lnTo>
                      <a:lnTo>
                        <a:pt x="192862" y="1549400"/>
                      </a:lnTo>
                      <a:lnTo>
                        <a:pt x="192862" y="1562100"/>
                      </a:lnTo>
                      <a:lnTo>
                        <a:pt x="193027" y="1562100"/>
                      </a:lnTo>
                      <a:lnTo>
                        <a:pt x="193370" y="1574800"/>
                      </a:lnTo>
                      <a:lnTo>
                        <a:pt x="193370" y="1447800"/>
                      </a:lnTo>
                      <a:lnTo>
                        <a:pt x="192697" y="1447800"/>
                      </a:lnTo>
                      <a:lnTo>
                        <a:pt x="192697" y="1460500"/>
                      </a:lnTo>
                      <a:lnTo>
                        <a:pt x="192862" y="1460500"/>
                      </a:lnTo>
                      <a:lnTo>
                        <a:pt x="192862" y="1473200"/>
                      </a:lnTo>
                      <a:lnTo>
                        <a:pt x="192900" y="1485900"/>
                      </a:lnTo>
                      <a:lnTo>
                        <a:pt x="185204" y="1485900"/>
                      </a:lnTo>
                      <a:lnTo>
                        <a:pt x="185293" y="1473200"/>
                      </a:lnTo>
                      <a:lnTo>
                        <a:pt x="185293" y="1460500"/>
                      </a:lnTo>
                      <a:lnTo>
                        <a:pt x="185153" y="1460500"/>
                      </a:lnTo>
                      <a:lnTo>
                        <a:pt x="185153" y="1447800"/>
                      </a:lnTo>
                      <a:lnTo>
                        <a:pt x="184619" y="1435100"/>
                      </a:lnTo>
                      <a:lnTo>
                        <a:pt x="185331" y="1435100"/>
                      </a:lnTo>
                      <a:lnTo>
                        <a:pt x="185331" y="1422400"/>
                      </a:lnTo>
                      <a:lnTo>
                        <a:pt x="185102" y="1422400"/>
                      </a:lnTo>
                      <a:lnTo>
                        <a:pt x="184645" y="1409700"/>
                      </a:lnTo>
                      <a:lnTo>
                        <a:pt x="185331" y="1409700"/>
                      </a:lnTo>
                      <a:lnTo>
                        <a:pt x="185331" y="1397000"/>
                      </a:lnTo>
                      <a:lnTo>
                        <a:pt x="192671" y="1397000"/>
                      </a:lnTo>
                      <a:lnTo>
                        <a:pt x="192671" y="1409700"/>
                      </a:lnTo>
                      <a:lnTo>
                        <a:pt x="192786" y="1422400"/>
                      </a:lnTo>
                      <a:lnTo>
                        <a:pt x="192671" y="1435100"/>
                      </a:lnTo>
                      <a:lnTo>
                        <a:pt x="193040" y="1435100"/>
                      </a:lnTo>
                      <a:lnTo>
                        <a:pt x="193370" y="1447800"/>
                      </a:lnTo>
                      <a:lnTo>
                        <a:pt x="193370" y="1358900"/>
                      </a:lnTo>
                      <a:lnTo>
                        <a:pt x="165760" y="1358900"/>
                      </a:lnTo>
                      <a:lnTo>
                        <a:pt x="165760" y="1346200"/>
                      </a:lnTo>
                      <a:lnTo>
                        <a:pt x="219392" y="1346200"/>
                      </a:lnTo>
                      <a:lnTo>
                        <a:pt x="219392" y="1333500"/>
                      </a:lnTo>
                      <a:lnTo>
                        <a:pt x="168490" y="1333500"/>
                      </a:lnTo>
                      <a:lnTo>
                        <a:pt x="168910" y="1320800"/>
                      </a:lnTo>
                      <a:lnTo>
                        <a:pt x="170649" y="1320800"/>
                      </a:lnTo>
                      <a:lnTo>
                        <a:pt x="173850" y="1308100"/>
                      </a:lnTo>
                      <a:lnTo>
                        <a:pt x="176339" y="1308100"/>
                      </a:lnTo>
                      <a:lnTo>
                        <a:pt x="178371" y="1295400"/>
                      </a:lnTo>
                      <a:lnTo>
                        <a:pt x="164465" y="1295400"/>
                      </a:lnTo>
                      <a:lnTo>
                        <a:pt x="160985" y="1270000"/>
                      </a:lnTo>
                      <a:lnTo>
                        <a:pt x="160286" y="1270000"/>
                      </a:lnTo>
                      <a:lnTo>
                        <a:pt x="160286" y="1295400"/>
                      </a:lnTo>
                      <a:lnTo>
                        <a:pt x="153149" y="1295400"/>
                      </a:lnTo>
                      <a:lnTo>
                        <a:pt x="152209" y="1282700"/>
                      </a:lnTo>
                      <a:lnTo>
                        <a:pt x="154597" y="1282700"/>
                      </a:lnTo>
                      <a:lnTo>
                        <a:pt x="157340" y="1270000"/>
                      </a:lnTo>
                      <a:lnTo>
                        <a:pt x="160286" y="1295400"/>
                      </a:lnTo>
                      <a:lnTo>
                        <a:pt x="160286" y="1270000"/>
                      </a:lnTo>
                      <a:lnTo>
                        <a:pt x="159359" y="1270000"/>
                      </a:lnTo>
                      <a:lnTo>
                        <a:pt x="158927" y="1257300"/>
                      </a:lnTo>
                      <a:lnTo>
                        <a:pt x="154990" y="1257300"/>
                      </a:lnTo>
                      <a:lnTo>
                        <a:pt x="147789" y="1295400"/>
                      </a:lnTo>
                      <a:lnTo>
                        <a:pt x="140423" y="1295400"/>
                      </a:lnTo>
                      <a:lnTo>
                        <a:pt x="140423" y="1181100"/>
                      </a:lnTo>
                      <a:lnTo>
                        <a:pt x="140728" y="1181100"/>
                      </a:lnTo>
                      <a:lnTo>
                        <a:pt x="139915" y="1168400"/>
                      </a:lnTo>
                      <a:lnTo>
                        <a:pt x="131127" y="1168400"/>
                      </a:lnTo>
                      <a:lnTo>
                        <a:pt x="131127" y="1181100"/>
                      </a:lnTo>
                      <a:lnTo>
                        <a:pt x="131127" y="1295400"/>
                      </a:lnTo>
                      <a:lnTo>
                        <a:pt x="124460" y="1295400"/>
                      </a:lnTo>
                      <a:lnTo>
                        <a:pt x="124345" y="1219200"/>
                      </a:lnTo>
                      <a:lnTo>
                        <a:pt x="124383" y="1193800"/>
                      </a:lnTo>
                      <a:lnTo>
                        <a:pt x="126365" y="1193800"/>
                      </a:lnTo>
                      <a:lnTo>
                        <a:pt x="126796" y="1181100"/>
                      </a:lnTo>
                      <a:lnTo>
                        <a:pt x="131127" y="1181100"/>
                      </a:lnTo>
                      <a:lnTo>
                        <a:pt x="131127" y="1168400"/>
                      </a:lnTo>
                      <a:lnTo>
                        <a:pt x="120650" y="1168400"/>
                      </a:lnTo>
                      <a:lnTo>
                        <a:pt x="120650" y="1257300"/>
                      </a:lnTo>
                      <a:lnTo>
                        <a:pt x="120510" y="1282700"/>
                      </a:lnTo>
                      <a:lnTo>
                        <a:pt x="119710" y="1295400"/>
                      </a:lnTo>
                      <a:lnTo>
                        <a:pt x="58305" y="1295400"/>
                      </a:lnTo>
                      <a:lnTo>
                        <a:pt x="59093" y="1282700"/>
                      </a:lnTo>
                      <a:lnTo>
                        <a:pt x="58813" y="1270000"/>
                      </a:lnTo>
                      <a:lnTo>
                        <a:pt x="58928" y="1244600"/>
                      </a:lnTo>
                      <a:lnTo>
                        <a:pt x="58762" y="1244600"/>
                      </a:lnTo>
                      <a:lnTo>
                        <a:pt x="59182" y="1231900"/>
                      </a:lnTo>
                      <a:lnTo>
                        <a:pt x="58026" y="1219200"/>
                      </a:lnTo>
                      <a:lnTo>
                        <a:pt x="60286" y="1206500"/>
                      </a:lnTo>
                      <a:lnTo>
                        <a:pt x="57962" y="1206500"/>
                      </a:lnTo>
                      <a:lnTo>
                        <a:pt x="58508" y="1193800"/>
                      </a:lnTo>
                      <a:lnTo>
                        <a:pt x="69011" y="1181100"/>
                      </a:lnTo>
                      <a:lnTo>
                        <a:pt x="75361" y="1181100"/>
                      </a:lnTo>
                      <a:lnTo>
                        <a:pt x="76809" y="1168400"/>
                      </a:lnTo>
                      <a:lnTo>
                        <a:pt x="76644" y="1143000"/>
                      </a:lnTo>
                      <a:lnTo>
                        <a:pt x="75933" y="1130300"/>
                      </a:lnTo>
                      <a:lnTo>
                        <a:pt x="84721" y="1130300"/>
                      </a:lnTo>
                      <a:lnTo>
                        <a:pt x="82994" y="1104900"/>
                      </a:lnTo>
                      <a:lnTo>
                        <a:pt x="95377" y="1104900"/>
                      </a:lnTo>
                      <a:lnTo>
                        <a:pt x="93789" y="1130300"/>
                      </a:lnTo>
                      <a:lnTo>
                        <a:pt x="103263" y="1130300"/>
                      </a:lnTo>
                      <a:lnTo>
                        <a:pt x="102870" y="1143000"/>
                      </a:lnTo>
                      <a:lnTo>
                        <a:pt x="102730" y="1155700"/>
                      </a:lnTo>
                      <a:lnTo>
                        <a:pt x="103403" y="1155700"/>
                      </a:lnTo>
                      <a:lnTo>
                        <a:pt x="101955" y="1168400"/>
                      </a:lnTo>
                      <a:lnTo>
                        <a:pt x="103771" y="1181100"/>
                      </a:lnTo>
                      <a:lnTo>
                        <a:pt x="111823" y="1181100"/>
                      </a:lnTo>
                      <a:lnTo>
                        <a:pt x="115874" y="1193800"/>
                      </a:lnTo>
                      <a:lnTo>
                        <a:pt x="120269" y="1193800"/>
                      </a:lnTo>
                      <a:lnTo>
                        <a:pt x="120269" y="1206500"/>
                      </a:lnTo>
                      <a:lnTo>
                        <a:pt x="119329" y="1206500"/>
                      </a:lnTo>
                      <a:lnTo>
                        <a:pt x="120230" y="1231900"/>
                      </a:lnTo>
                      <a:lnTo>
                        <a:pt x="120650" y="1257300"/>
                      </a:lnTo>
                      <a:lnTo>
                        <a:pt x="120650" y="1168400"/>
                      </a:lnTo>
                      <a:lnTo>
                        <a:pt x="116979" y="1168400"/>
                      </a:lnTo>
                      <a:lnTo>
                        <a:pt x="116789" y="1181100"/>
                      </a:lnTo>
                      <a:lnTo>
                        <a:pt x="112331" y="1168400"/>
                      </a:lnTo>
                      <a:lnTo>
                        <a:pt x="112191" y="1168400"/>
                      </a:lnTo>
                      <a:lnTo>
                        <a:pt x="112141" y="1143000"/>
                      </a:lnTo>
                      <a:lnTo>
                        <a:pt x="119595" y="1130300"/>
                      </a:lnTo>
                      <a:lnTo>
                        <a:pt x="116128" y="1117600"/>
                      </a:lnTo>
                      <a:lnTo>
                        <a:pt x="108470" y="1130300"/>
                      </a:lnTo>
                      <a:lnTo>
                        <a:pt x="103911" y="1117600"/>
                      </a:lnTo>
                      <a:lnTo>
                        <a:pt x="102984" y="1117600"/>
                      </a:lnTo>
                      <a:lnTo>
                        <a:pt x="105791" y="1104900"/>
                      </a:lnTo>
                      <a:lnTo>
                        <a:pt x="112268" y="1104900"/>
                      </a:lnTo>
                      <a:lnTo>
                        <a:pt x="110121" y="1092200"/>
                      </a:lnTo>
                      <a:lnTo>
                        <a:pt x="69989" y="1092200"/>
                      </a:lnTo>
                      <a:lnTo>
                        <a:pt x="67906" y="1104900"/>
                      </a:lnTo>
                      <a:lnTo>
                        <a:pt x="70154" y="1104900"/>
                      </a:lnTo>
                      <a:lnTo>
                        <a:pt x="73075" y="1117600"/>
                      </a:lnTo>
                      <a:lnTo>
                        <a:pt x="61391" y="1117600"/>
                      </a:lnTo>
                      <a:lnTo>
                        <a:pt x="59436" y="1130300"/>
                      </a:lnTo>
                      <a:lnTo>
                        <a:pt x="65697" y="1130300"/>
                      </a:lnTo>
                      <a:lnTo>
                        <a:pt x="66408" y="1143000"/>
                      </a:lnTo>
                      <a:lnTo>
                        <a:pt x="66128" y="1143000"/>
                      </a:lnTo>
                      <a:lnTo>
                        <a:pt x="65849" y="1155700"/>
                      </a:lnTo>
                      <a:lnTo>
                        <a:pt x="66268" y="1168400"/>
                      </a:lnTo>
                      <a:lnTo>
                        <a:pt x="64884" y="1168400"/>
                      </a:lnTo>
                      <a:lnTo>
                        <a:pt x="61391" y="1181100"/>
                      </a:lnTo>
                      <a:lnTo>
                        <a:pt x="60312" y="1168400"/>
                      </a:lnTo>
                      <a:lnTo>
                        <a:pt x="55321" y="1168400"/>
                      </a:lnTo>
                      <a:lnTo>
                        <a:pt x="55321" y="1193800"/>
                      </a:lnTo>
                      <a:lnTo>
                        <a:pt x="55016" y="1206500"/>
                      </a:lnTo>
                      <a:lnTo>
                        <a:pt x="55016" y="1295400"/>
                      </a:lnTo>
                      <a:lnTo>
                        <a:pt x="48602" y="1295400"/>
                      </a:lnTo>
                      <a:lnTo>
                        <a:pt x="48475" y="1181100"/>
                      </a:lnTo>
                      <a:lnTo>
                        <a:pt x="51409" y="1181100"/>
                      </a:lnTo>
                      <a:lnTo>
                        <a:pt x="52006" y="1193800"/>
                      </a:lnTo>
                      <a:lnTo>
                        <a:pt x="55321" y="1193800"/>
                      </a:lnTo>
                      <a:lnTo>
                        <a:pt x="55321" y="1168400"/>
                      </a:lnTo>
                      <a:lnTo>
                        <a:pt x="39344" y="1168400"/>
                      </a:lnTo>
                      <a:lnTo>
                        <a:pt x="39116" y="1295400"/>
                      </a:lnTo>
                      <a:lnTo>
                        <a:pt x="34404" y="1295400"/>
                      </a:lnTo>
                      <a:lnTo>
                        <a:pt x="30276" y="1270000"/>
                      </a:lnTo>
                      <a:lnTo>
                        <a:pt x="30099" y="1268653"/>
                      </a:lnTo>
                      <a:lnTo>
                        <a:pt x="30099" y="1295400"/>
                      </a:lnTo>
                      <a:lnTo>
                        <a:pt x="21704" y="1295400"/>
                      </a:lnTo>
                      <a:lnTo>
                        <a:pt x="26162" y="1270000"/>
                      </a:lnTo>
                      <a:lnTo>
                        <a:pt x="30099" y="1295400"/>
                      </a:lnTo>
                      <a:lnTo>
                        <a:pt x="30099" y="1268653"/>
                      </a:lnTo>
                      <a:lnTo>
                        <a:pt x="28600" y="1257300"/>
                      </a:lnTo>
                      <a:lnTo>
                        <a:pt x="24714" y="1257300"/>
                      </a:lnTo>
                      <a:lnTo>
                        <a:pt x="23291" y="1270000"/>
                      </a:lnTo>
                      <a:lnTo>
                        <a:pt x="22110" y="1270000"/>
                      </a:lnTo>
                      <a:lnTo>
                        <a:pt x="20408" y="1282700"/>
                      </a:lnTo>
                      <a:lnTo>
                        <a:pt x="18643" y="1295400"/>
                      </a:lnTo>
                      <a:lnTo>
                        <a:pt x="0" y="1295400"/>
                      </a:lnTo>
                      <a:lnTo>
                        <a:pt x="2349" y="1308100"/>
                      </a:lnTo>
                      <a:lnTo>
                        <a:pt x="4508" y="1308100"/>
                      </a:lnTo>
                      <a:lnTo>
                        <a:pt x="9969" y="1320800"/>
                      </a:lnTo>
                      <a:lnTo>
                        <a:pt x="10858" y="1320800"/>
                      </a:lnTo>
                      <a:lnTo>
                        <a:pt x="10795" y="1689100"/>
                      </a:lnTo>
                      <a:lnTo>
                        <a:pt x="19888" y="1689100"/>
                      </a:lnTo>
                      <a:lnTo>
                        <a:pt x="20002" y="1320800"/>
                      </a:lnTo>
                      <a:lnTo>
                        <a:pt x="19151" y="1320800"/>
                      </a:lnTo>
                      <a:lnTo>
                        <a:pt x="13436" y="1308100"/>
                      </a:lnTo>
                      <a:lnTo>
                        <a:pt x="163207" y="1308100"/>
                      </a:lnTo>
                      <a:lnTo>
                        <a:pt x="161175" y="1320800"/>
                      </a:lnTo>
                      <a:lnTo>
                        <a:pt x="157962" y="1320800"/>
                      </a:lnTo>
                      <a:lnTo>
                        <a:pt x="157962" y="1333500"/>
                      </a:lnTo>
                      <a:lnTo>
                        <a:pt x="157518" y="1346200"/>
                      </a:lnTo>
                      <a:lnTo>
                        <a:pt x="161937" y="1346200"/>
                      </a:lnTo>
                      <a:lnTo>
                        <a:pt x="161290" y="1358900"/>
                      </a:lnTo>
                      <a:lnTo>
                        <a:pt x="161328" y="1511300"/>
                      </a:lnTo>
                      <a:lnTo>
                        <a:pt x="161455" y="1689100"/>
                      </a:lnTo>
                      <a:lnTo>
                        <a:pt x="165227" y="1689100"/>
                      </a:lnTo>
                      <a:lnTo>
                        <a:pt x="165227" y="1371600"/>
                      </a:lnTo>
                      <a:lnTo>
                        <a:pt x="180644" y="1371600"/>
                      </a:lnTo>
                      <a:lnTo>
                        <a:pt x="180682" y="1689100"/>
                      </a:lnTo>
                      <a:lnTo>
                        <a:pt x="185204" y="1689100"/>
                      </a:lnTo>
                      <a:lnTo>
                        <a:pt x="184645" y="1676400"/>
                      </a:lnTo>
                      <a:lnTo>
                        <a:pt x="185102" y="1676400"/>
                      </a:lnTo>
                      <a:lnTo>
                        <a:pt x="185153" y="1663700"/>
                      </a:lnTo>
                      <a:lnTo>
                        <a:pt x="184645" y="1651000"/>
                      </a:lnTo>
                      <a:lnTo>
                        <a:pt x="185153" y="1651000"/>
                      </a:lnTo>
                      <a:lnTo>
                        <a:pt x="185153" y="1638300"/>
                      </a:lnTo>
                      <a:lnTo>
                        <a:pt x="193001" y="1638300"/>
                      </a:lnTo>
                      <a:lnTo>
                        <a:pt x="193001" y="1651000"/>
                      </a:lnTo>
                      <a:lnTo>
                        <a:pt x="192786" y="1651000"/>
                      </a:lnTo>
                      <a:lnTo>
                        <a:pt x="192786" y="1663700"/>
                      </a:lnTo>
                      <a:lnTo>
                        <a:pt x="192925" y="1663700"/>
                      </a:lnTo>
                      <a:lnTo>
                        <a:pt x="192925" y="1676400"/>
                      </a:lnTo>
                      <a:lnTo>
                        <a:pt x="193027" y="1689100"/>
                      </a:lnTo>
                      <a:lnTo>
                        <a:pt x="196837" y="1689100"/>
                      </a:lnTo>
                      <a:lnTo>
                        <a:pt x="196875" y="1638300"/>
                      </a:lnTo>
                      <a:lnTo>
                        <a:pt x="196900" y="1600200"/>
                      </a:lnTo>
                      <a:lnTo>
                        <a:pt x="196951" y="1511300"/>
                      </a:lnTo>
                      <a:lnTo>
                        <a:pt x="196951" y="1485900"/>
                      </a:lnTo>
                      <a:lnTo>
                        <a:pt x="196951" y="1397000"/>
                      </a:lnTo>
                      <a:lnTo>
                        <a:pt x="196951" y="1371600"/>
                      </a:lnTo>
                      <a:lnTo>
                        <a:pt x="212344" y="1371600"/>
                      </a:lnTo>
                      <a:lnTo>
                        <a:pt x="212344" y="1689100"/>
                      </a:lnTo>
                      <a:lnTo>
                        <a:pt x="216281" y="1689100"/>
                      </a:lnTo>
                      <a:lnTo>
                        <a:pt x="216281" y="1371600"/>
                      </a:lnTo>
                      <a:lnTo>
                        <a:pt x="289331" y="1371600"/>
                      </a:lnTo>
                      <a:lnTo>
                        <a:pt x="288721" y="1372412"/>
                      </a:lnTo>
                      <a:lnTo>
                        <a:pt x="287959" y="1373035"/>
                      </a:lnTo>
                      <a:lnTo>
                        <a:pt x="278282" y="1400873"/>
                      </a:lnTo>
                      <a:lnTo>
                        <a:pt x="269532" y="1428305"/>
                      </a:lnTo>
                      <a:lnTo>
                        <a:pt x="261759" y="1455674"/>
                      </a:lnTo>
                      <a:lnTo>
                        <a:pt x="255016" y="1483525"/>
                      </a:lnTo>
                      <a:lnTo>
                        <a:pt x="253720" y="1489303"/>
                      </a:lnTo>
                      <a:lnTo>
                        <a:pt x="254000" y="1495945"/>
                      </a:lnTo>
                      <a:lnTo>
                        <a:pt x="248158" y="1499704"/>
                      </a:lnTo>
                      <a:lnTo>
                        <a:pt x="248412" y="1502181"/>
                      </a:lnTo>
                      <a:lnTo>
                        <a:pt x="248666" y="1504200"/>
                      </a:lnTo>
                      <a:lnTo>
                        <a:pt x="248793" y="1506245"/>
                      </a:lnTo>
                      <a:lnTo>
                        <a:pt x="249008" y="1508798"/>
                      </a:lnTo>
                      <a:lnTo>
                        <a:pt x="249440" y="1511388"/>
                      </a:lnTo>
                      <a:lnTo>
                        <a:pt x="249186" y="1513890"/>
                      </a:lnTo>
                      <a:lnTo>
                        <a:pt x="248043" y="1523885"/>
                      </a:lnTo>
                      <a:lnTo>
                        <a:pt x="246811" y="1533880"/>
                      </a:lnTo>
                      <a:lnTo>
                        <a:pt x="245668" y="1543875"/>
                      </a:lnTo>
                      <a:lnTo>
                        <a:pt x="244817" y="1553883"/>
                      </a:lnTo>
                      <a:lnTo>
                        <a:pt x="244424" y="1563344"/>
                      </a:lnTo>
                      <a:lnTo>
                        <a:pt x="244487" y="1574076"/>
                      </a:lnTo>
                      <a:lnTo>
                        <a:pt x="250659" y="1612112"/>
                      </a:lnTo>
                      <a:lnTo>
                        <a:pt x="273405" y="1645107"/>
                      </a:lnTo>
                      <a:lnTo>
                        <a:pt x="280111" y="1649031"/>
                      </a:lnTo>
                      <a:lnTo>
                        <a:pt x="279996" y="1652663"/>
                      </a:lnTo>
                      <a:lnTo>
                        <a:pt x="279908" y="1654022"/>
                      </a:lnTo>
                      <a:lnTo>
                        <a:pt x="280339" y="1657096"/>
                      </a:lnTo>
                      <a:lnTo>
                        <a:pt x="281546" y="1657972"/>
                      </a:lnTo>
                      <a:lnTo>
                        <a:pt x="283171" y="1660105"/>
                      </a:lnTo>
                      <a:lnTo>
                        <a:pt x="283616" y="1656270"/>
                      </a:lnTo>
                      <a:lnTo>
                        <a:pt x="283819" y="1654022"/>
                      </a:lnTo>
                      <a:lnTo>
                        <a:pt x="284251" y="1651381"/>
                      </a:lnTo>
                      <a:lnTo>
                        <a:pt x="284962" y="1651101"/>
                      </a:lnTo>
                      <a:lnTo>
                        <a:pt x="285699" y="1650530"/>
                      </a:lnTo>
                      <a:lnTo>
                        <a:pt x="287083" y="1651190"/>
                      </a:lnTo>
                      <a:lnTo>
                        <a:pt x="290817" y="1653057"/>
                      </a:lnTo>
                      <a:lnTo>
                        <a:pt x="290817" y="1689074"/>
                      </a:lnTo>
                      <a:lnTo>
                        <a:pt x="294360" y="1689074"/>
                      </a:lnTo>
                      <a:lnTo>
                        <a:pt x="294360" y="1652663"/>
                      </a:lnTo>
                      <a:lnTo>
                        <a:pt x="296913" y="1651774"/>
                      </a:lnTo>
                      <a:lnTo>
                        <a:pt x="299148" y="1651101"/>
                      </a:lnTo>
                      <a:lnTo>
                        <a:pt x="300545" y="1650530"/>
                      </a:lnTo>
                      <a:lnTo>
                        <a:pt x="332943" y="1615249"/>
                      </a:lnTo>
                      <a:lnTo>
                        <a:pt x="340321" y="1575549"/>
                      </a:lnTo>
                      <a:lnTo>
                        <a:pt x="340512" y="1569110"/>
                      </a:lnTo>
                      <a:lnTo>
                        <a:pt x="340461" y="1557464"/>
                      </a:lnTo>
                      <a:lnTo>
                        <a:pt x="340055" y="1549920"/>
                      </a:lnTo>
                      <a:lnTo>
                        <a:pt x="339102" y="1541348"/>
                      </a:lnTo>
                      <a:lnTo>
                        <a:pt x="337845" y="1531061"/>
                      </a:lnTo>
                      <a:lnTo>
                        <a:pt x="336880" y="1520913"/>
                      </a:lnTo>
                      <a:lnTo>
                        <a:pt x="336016" y="1510652"/>
                      </a:lnTo>
                      <a:lnTo>
                        <a:pt x="334962" y="1499019"/>
                      </a:lnTo>
                      <a:lnTo>
                        <a:pt x="334162" y="1497711"/>
                      </a:lnTo>
                      <a:lnTo>
                        <a:pt x="332981" y="1494523"/>
                      </a:lnTo>
                      <a:lnTo>
                        <a:pt x="332016" y="1492681"/>
                      </a:lnTo>
                      <a:lnTo>
                        <a:pt x="331673" y="1490751"/>
                      </a:lnTo>
                      <a:lnTo>
                        <a:pt x="331393" y="1489557"/>
                      </a:lnTo>
                      <a:lnTo>
                        <a:pt x="331393" y="1563344"/>
                      </a:lnTo>
                      <a:lnTo>
                        <a:pt x="330987" y="1569110"/>
                      </a:lnTo>
                      <a:lnTo>
                        <a:pt x="324434" y="1610309"/>
                      </a:lnTo>
                      <a:lnTo>
                        <a:pt x="294982" y="1641690"/>
                      </a:lnTo>
                      <a:lnTo>
                        <a:pt x="294957" y="1641348"/>
                      </a:lnTo>
                      <a:lnTo>
                        <a:pt x="294767" y="1638681"/>
                      </a:lnTo>
                      <a:lnTo>
                        <a:pt x="294474" y="1636204"/>
                      </a:lnTo>
                      <a:lnTo>
                        <a:pt x="294424" y="1525143"/>
                      </a:lnTo>
                      <a:lnTo>
                        <a:pt x="295211" y="1522158"/>
                      </a:lnTo>
                      <a:lnTo>
                        <a:pt x="292519" y="1518526"/>
                      </a:lnTo>
                      <a:lnTo>
                        <a:pt x="291566" y="1520621"/>
                      </a:lnTo>
                      <a:lnTo>
                        <a:pt x="290703" y="1521701"/>
                      </a:lnTo>
                      <a:lnTo>
                        <a:pt x="290677" y="1522158"/>
                      </a:lnTo>
                      <a:lnTo>
                        <a:pt x="290563" y="1641348"/>
                      </a:lnTo>
                      <a:lnTo>
                        <a:pt x="284365" y="1640522"/>
                      </a:lnTo>
                      <a:lnTo>
                        <a:pt x="279996" y="1637969"/>
                      </a:lnTo>
                      <a:lnTo>
                        <a:pt x="257657" y="1600301"/>
                      </a:lnTo>
                      <a:lnTo>
                        <a:pt x="253771" y="1567027"/>
                      </a:lnTo>
                      <a:lnTo>
                        <a:pt x="253809" y="1563344"/>
                      </a:lnTo>
                      <a:lnTo>
                        <a:pt x="258559" y="1517789"/>
                      </a:lnTo>
                      <a:lnTo>
                        <a:pt x="266623" y="1477225"/>
                      </a:lnTo>
                      <a:lnTo>
                        <a:pt x="282359" y="1420888"/>
                      </a:lnTo>
                      <a:lnTo>
                        <a:pt x="292100" y="1392897"/>
                      </a:lnTo>
                      <a:lnTo>
                        <a:pt x="293268" y="1392389"/>
                      </a:lnTo>
                      <a:lnTo>
                        <a:pt x="301155" y="1416037"/>
                      </a:lnTo>
                      <a:lnTo>
                        <a:pt x="315010" y="1463586"/>
                      </a:lnTo>
                      <a:lnTo>
                        <a:pt x="324027" y="1503489"/>
                      </a:lnTo>
                      <a:lnTo>
                        <a:pt x="329831" y="1551660"/>
                      </a:lnTo>
                      <a:lnTo>
                        <a:pt x="329933" y="1557464"/>
                      </a:lnTo>
                      <a:lnTo>
                        <a:pt x="331393" y="1563344"/>
                      </a:lnTo>
                      <a:lnTo>
                        <a:pt x="331393" y="1489557"/>
                      </a:lnTo>
                      <a:lnTo>
                        <a:pt x="329209" y="1480172"/>
                      </a:lnTo>
                      <a:lnTo>
                        <a:pt x="326491" y="1469656"/>
                      </a:lnTo>
                      <a:lnTo>
                        <a:pt x="324675" y="1459039"/>
                      </a:lnTo>
                      <a:lnTo>
                        <a:pt x="324891" y="1448168"/>
                      </a:lnTo>
                      <a:lnTo>
                        <a:pt x="320840" y="1446707"/>
                      </a:lnTo>
                      <a:lnTo>
                        <a:pt x="320052" y="1443761"/>
                      </a:lnTo>
                      <a:lnTo>
                        <a:pt x="315137" y="1428140"/>
                      </a:lnTo>
                      <a:lnTo>
                        <a:pt x="311264" y="1416011"/>
                      </a:lnTo>
                      <a:lnTo>
                        <a:pt x="307314" y="1403718"/>
                      </a:lnTo>
                      <a:lnTo>
                        <a:pt x="303631" y="1392389"/>
                      </a:lnTo>
                      <a:lnTo>
                        <a:pt x="301167" y="1384808"/>
                      </a:lnTo>
                      <a:lnTo>
                        <a:pt x="298767" y="1378267"/>
                      </a:lnTo>
                      <a:lnTo>
                        <a:pt x="296443" y="1371600"/>
                      </a:lnTo>
                      <a:lnTo>
                        <a:pt x="401866" y="1371600"/>
                      </a:lnTo>
                      <a:lnTo>
                        <a:pt x="401866" y="1689100"/>
                      </a:lnTo>
                      <a:lnTo>
                        <a:pt x="405638" y="1689100"/>
                      </a:lnTo>
                      <a:lnTo>
                        <a:pt x="405752" y="1371600"/>
                      </a:lnTo>
                      <a:lnTo>
                        <a:pt x="421081" y="1371600"/>
                      </a:lnTo>
                      <a:lnTo>
                        <a:pt x="421157" y="1574800"/>
                      </a:lnTo>
                      <a:lnTo>
                        <a:pt x="421068" y="1600200"/>
                      </a:lnTo>
                      <a:lnTo>
                        <a:pt x="420890" y="1612900"/>
                      </a:lnTo>
                      <a:lnTo>
                        <a:pt x="420839" y="1651000"/>
                      </a:lnTo>
                      <a:lnTo>
                        <a:pt x="421068" y="1663700"/>
                      </a:lnTo>
                      <a:lnTo>
                        <a:pt x="421589" y="1689100"/>
                      </a:lnTo>
                      <a:lnTo>
                        <a:pt x="425754" y="1689100"/>
                      </a:lnTo>
                      <a:lnTo>
                        <a:pt x="425754" y="1676400"/>
                      </a:lnTo>
                      <a:lnTo>
                        <a:pt x="424624" y="1676400"/>
                      </a:lnTo>
                      <a:lnTo>
                        <a:pt x="425335" y="1663700"/>
                      </a:lnTo>
                      <a:lnTo>
                        <a:pt x="425704" y="1663700"/>
                      </a:lnTo>
                      <a:lnTo>
                        <a:pt x="425704" y="1651000"/>
                      </a:lnTo>
                      <a:lnTo>
                        <a:pt x="425424" y="1651000"/>
                      </a:lnTo>
                      <a:lnTo>
                        <a:pt x="425424" y="1638300"/>
                      </a:lnTo>
                      <a:lnTo>
                        <a:pt x="433387" y="1638300"/>
                      </a:lnTo>
                      <a:lnTo>
                        <a:pt x="433387" y="1651000"/>
                      </a:lnTo>
                      <a:lnTo>
                        <a:pt x="433158" y="1651000"/>
                      </a:lnTo>
                      <a:lnTo>
                        <a:pt x="433984" y="1663700"/>
                      </a:lnTo>
                      <a:lnTo>
                        <a:pt x="433438" y="1663700"/>
                      </a:lnTo>
                      <a:lnTo>
                        <a:pt x="433857" y="1676400"/>
                      </a:lnTo>
                      <a:lnTo>
                        <a:pt x="433374" y="1676400"/>
                      </a:lnTo>
                      <a:lnTo>
                        <a:pt x="433374" y="1689100"/>
                      </a:lnTo>
                      <a:lnTo>
                        <a:pt x="437515" y="1689100"/>
                      </a:lnTo>
                      <a:lnTo>
                        <a:pt x="437515" y="1638300"/>
                      </a:lnTo>
                      <a:lnTo>
                        <a:pt x="437515" y="1600200"/>
                      </a:lnTo>
                      <a:lnTo>
                        <a:pt x="437515" y="1511300"/>
                      </a:lnTo>
                      <a:lnTo>
                        <a:pt x="437515" y="1485900"/>
                      </a:lnTo>
                      <a:lnTo>
                        <a:pt x="437515" y="1397000"/>
                      </a:lnTo>
                      <a:lnTo>
                        <a:pt x="437515" y="1371600"/>
                      </a:lnTo>
                      <a:lnTo>
                        <a:pt x="451548" y="1371600"/>
                      </a:lnTo>
                      <a:lnTo>
                        <a:pt x="451688" y="1689100"/>
                      </a:lnTo>
                      <a:lnTo>
                        <a:pt x="455612" y="1689100"/>
                      </a:lnTo>
                      <a:lnTo>
                        <a:pt x="455612" y="1371600"/>
                      </a:lnTo>
                      <a:lnTo>
                        <a:pt x="484035" y="1371600"/>
                      </a:lnTo>
                      <a:lnTo>
                        <a:pt x="484784" y="1397000"/>
                      </a:lnTo>
                      <a:lnTo>
                        <a:pt x="485267" y="1447800"/>
                      </a:lnTo>
                      <a:lnTo>
                        <a:pt x="485368" y="1549400"/>
                      </a:lnTo>
                      <a:lnTo>
                        <a:pt x="485254" y="1587500"/>
                      </a:lnTo>
                      <a:lnTo>
                        <a:pt x="484657" y="1625600"/>
                      </a:lnTo>
                      <a:lnTo>
                        <a:pt x="478370" y="1625600"/>
                      </a:lnTo>
                      <a:lnTo>
                        <a:pt x="478282" y="1638300"/>
                      </a:lnTo>
                      <a:lnTo>
                        <a:pt x="476897" y="1638300"/>
                      </a:lnTo>
                      <a:lnTo>
                        <a:pt x="481660" y="1651000"/>
                      </a:lnTo>
                      <a:lnTo>
                        <a:pt x="478929" y="1651000"/>
                      </a:lnTo>
                      <a:lnTo>
                        <a:pt x="470827" y="1663700"/>
                      </a:lnTo>
                      <a:lnTo>
                        <a:pt x="470776" y="1689100"/>
                      </a:lnTo>
                      <a:lnTo>
                        <a:pt x="480009" y="1689100"/>
                      </a:lnTo>
                      <a:lnTo>
                        <a:pt x="480009" y="1663700"/>
                      </a:lnTo>
                      <a:lnTo>
                        <a:pt x="486397" y="1663700"/>
                      </a:lnTo>
                      <a:lnTo>
                        <a:pt x="491324" y="1651000"/>
                      </a:lnTo>
                      <a:lnTo>
                        <a:pt x="495909" y="1663700"/>
                      </a:lnTo>
                      <a:lnTo>
                        <a:pt x="501243" y="1663700"/>
                      </a:lnTo>
                      <a:lnTo>
                        <a:pt x="501243" y="1689100"/>
                      </a:lnTo>
                      <a:lnTo>
                        <a:pt x="505218" y="1689100"/>
                      </a:lnTo>
                      <a:lnTo>
                        <a:pt x="505358" y="1676400"/>
                      </a:lnTo>
                      <a:lnTo>
                        <a:pt x="842810" y="1676400"/>
                      </a:lnTo>
                      <a:lnTo>
                        <a:pt x="842810" y="1689100"/>
                      </a:lnTo>
                      <a:lnTo>
                        <a:pt x="846353" y="1689100"/>
                      </a:lnTo>
                      <a:lnTo>
                        <a:pt x="846569" y="1676400"/>
                      </a:lnTo>
                      <a:lnTo>
                        <a:pt x="846785" y="1663700"/>
                      </a:lnTo>
                      <a:lnTo>
                        <a:pt x="851204" y="1663700"/>
                      </a:lnTo>
                      <a:lnTo>
                        <a:pt x="851636" y="1689100"/>
                      </a:lnTo>
                      <a:lnTo>
                        <a:pt x="855179" y="1689100"/>
                      </a:lnTo>
                      <a:lnTo>
                        <a:pt x="855179" y="1663700"/>
                      </a:lnTo>
                      <a:lnTo>
                        <a:pt x="855941" y="1663700"/>
                      </a:lnTo>
                      <a:lnTo>
                        <a:pt x="855941" y="1651000"/>
                      </a:lnTo>
                      <a:lnTo>
                        <a:pt x="860298" y="1651000"/>
                      </a:lnTo>
                      <a:lnTo>
                        <a:pt x="861390" y="1663700"/>
                      </a:lnTo>
                      <a:lnTo>
                        <a:pt x="867625" y="1663700"/>
                      </a:lnTo>
                      <a:lnTo>
                        <a:pt x="868768" y="1676400"/>
                      </a:lnTo>
                      <a:lnTo>
                        <a:pt x="868883" y="1689100"/>
                      </a:lnTo>
                      <a:lnTo>
                        <a:pt x="878192" y="1689100"/>
                      </a:lnTo>
                      <a:lnTo>
                        <a:pt x="878192" y="1663700"/>
                      </a:lnTo>
                      <a:lnTo>
                        <a:pt x="868387" y="1651000"/>
                      </a:lnTo>
                      <a:lnTo>
                        <a:pt x="875436" y="1651000"/>
                      </a:lnTo>
                      <a:lnTo>
                        <a:pt x="881811" y="1638300"/>
                      </a:lnTo>
                      <a:lnTo>
                        <a:pt x="887412" y="1638300"/>
                      </a:lnTo>
                      <a:lnTo>
                        <a:pt x="892136" y="1625600"/>
                      </a:lnTo>
                      <a:lnTo>
                        <a:pt x="892340" y="1689100"/>
                      </a:lnTo>
                      <a:lnTo>
                        <a:pt x="895883" y="1689100"/>
                      </a:lnTo>
                      <a:lnTo>
                        <a:pt x="895997" y="1676400"/>
                      </a:lnTo>
                      <a:lnTo>
                        <a:pt x="896112" y="1651000"/>
                      </a:lnTo>
                      <a:lnTo>
                        <a:pt x="896124" y="1638300"/>
                      </a:lnTo>
                      <a:lnTo>
                        <a:pt x="895959" y="1625600"/>
                      </a:lnTo>
                      <a:lnTo>
                        <a:pt x="895794" y="1612900"/>
                      </a:lnTo>
                      <a:lnTo>
                        <a:pt x="898829" y="1612900"/>
                      </a:lnTo>
                      <a:lnTo>
                        <a:pt x="901153" y="1587500"/>
                      </a:lnTo>
                      <a:lnTo>
                        <a:pt x="902627" y="1587500"/>
                      </a:lnTo>
                      <a:lnTo>
                        <a:pt x="903274" y="1562100"/>
                      </a:lnTo>
                      <a:lnTo>
                        <a:pt x="903185" y="1549400"/>
                      </a:lnTo>
                      <a:lnTo>
                        <a:pt x="902538" y="1536700"/>
                      </a:lnTo>
                      <a:lnTo>
                        <a:pt x="901230" y="1524000"/>
                      </a:lnTo>
                      <a:lnTo>
                        <a:pt x="900176" y="1524000"/>
                      </a:lnTo>
                      <a:lnTo>
                        <a:pt x="899045" y="1511300"/>
                      </a:lnTo>
                      <a:lnTo>
                        <a:pt x="897877" y="1511300"/>
                      </a:lnTo>
                      <a:lnTo>
                        <a:pt x="896416" y="1498600"/>
                      </a:lnTo>
                      <a:lnTo>
                        <a:pt x="896137" y="1498600"/>
                      </a:lnTo>
                      <a:lnTo>
                        <a:pt x="896137" y="1473200"/>
                      </a:lnTo>
                      <a:lnTo>
                        <a:pt x="896137" y="1371600"/>
                      </a:lnTo>
                      <a:lnTo>
                        <a:pt x="911580" y="1371600"/>
                      </a:lnTo>
                      <a:lnTo>
                        <a:pt x="911580" y="1689100"/>
                      </a:lnTo>
                      <a:lnTo>
                        <a:pt x="916266" y="1689100"/>
                      </a:lnTo>
                      <a:lnTo>
                        <a:pt x="916203" y="1676400"/>
                      </a:lnTo>
                      <a:lnTo>
                        <a:pt x="916203" y="1663700"/>
                      </a:lnTo>
                      <a:lnTo>
                        <a:pt x="916038" y="1663700"/>
                      </a:lnTo>
                      <a:lnTo>
                        <a:pt x="915860" y="1651000"/>
                      </a:lnTo>
                      <a:lnTo>
                        <a:pt x="916038" y="1651000"/>
                      </a:lnTo>
                      <a:lnTo>
                        <a:pt x="916038" y="1638300"/>
                      </a:lnTo>
                      <a:lnTo>
                        <a:pt x="923632" y="1638300"/>
                      </a:lnTo>
                      <a:lnTo>
                        <a:pt x="923632" y="1651000"/>
                      </a:lnTo>
                      <a:lnTo>
                        <a:pt x="923975" y="1651000"/>
                      </a:lnTo>
                      <a:lnTo>
                        <a:pt x="923975" y="1663700"/>
                      </a:lnTo>
                      <a:lnTo>
                        <a:pt x="923607" y="1663700"/>
                      </a:lnTo>
                      <a:lnTo>
                        <a:pt x="923607" y="1676400"/>
                      </a:lnTo>
                      <a:lnTo>
                        <a:pt x="923886" y="1676400"/>
                      </a:lnTo>
                      <a:lnTo>
                        <a:pt x="923886" y="1689100"/>
                      </a:lnTo>
                      <a:lnTo>
                        <a:pt x="927735" y="1689100"/>
                      </a:lnTo>
                      <a:lnTo>
                        <a:pt x="927811" y="1638300"/>
                      </a:lnTo>
                      <a:lnTo>
                        <a:pt x="927836" y="1600200"/>
                      </a:lnTo>
                      <a:lnTo>
                        <a:pt x="927836" y="1511300"/>
                      </a:lnTo>
                      <a:lnTo>
                        <a:pt x="927836" y="1485900"/>
                      </a:lnTo>
                      <a:lnTo>
                        <a:pt x="927849" y="1397000"/>
                      </a:lnTo>
                      <a:lnTo>
                        <a:pt x="927849" y="1371600"/>
                      </a:lnTo>
                      <a:lnTo>
                        <a:pt x="943381" y="1371600"/>
                      </a:lnTo>
                      <a:lnTo>
                        <a:pt x="943444" y="1689100"/>
                      </a:lnTo>
                      <a:lnTo>
                        <a:pt x="947216" y="1689100"/>
                      </a:lnTo>
                      <a:lnTo>
                        <a:pt x="947331" y="1371600"/>
                      </a:lnTo>
                      <a:lnTo>
                        <a:pt x="997788" y="1371600"/>
                      </a:lnTo>
                      <a:lnTo>
                        <a:pt x="998143" y="1384300"/>
                      </a:lnTo>
                      <a:lnTo>
                        <a:pt x="997699" y="1397000"/>
                      </a:lnTo>
                      <a:lnTo>
                        <a:pt x="996848" y="1397000"/>
                      </a:lnTo>
                      <a:lnTo>
                        <a:pt x="996797" y="1460500"/>
                      </a:lnTo>
                      <a:lnTo>
                        <a:pt x="996708" y="1473200"/>
                      </a:lnTo>
                      <a:lnTo>
                        <a:pt x="995692" y="1511300"/>
                      </a:lnTo>
                      <a:lnTo>
                        <a:pt x="995514" y="1524000"/>
                      </a:lnTo>
                      <a:lnTo>
                        <a:pt x="995273" y="1536700"/>
                      </a:lnTo>
                      <a:lnTo>
                        <a:pt x="994702" y="1562100"/>
                      </a:lnTo>
                      <a:lnTo>
                        <a:pt x="994295" y="1562100"/>
                      </a:lnTo>
                      <a:lnTo>
                        <a:pt x="992505" y="1574800"/>
                      </a:lnTo>
                      <a:lnTo>
                        <a:pt x="990473" y="1574800"/>
                      </a:lnTo>
                      <a:lnTo>
                        <a:pt x="987501" y="1587500"/>
                      </a:lnTo>
                      <a:lnTo>
                        <a:pt x="984389" y="1600200"/>
                      </a:lnTo>
                      <a:lnTo>
                        <a:pt x="977036" y="1625600"/>
                      </a:lnTo>
                      <a:lnTo>
                        <a:pt x="972185" y="1625600"/>
                      </a:lnTo>
                      <a:lnTo>
                        <a:pt x="971524" y="1638300"/>
                      </a:lnTo>
                      <a:lnTo>
                        <a:pt x="969289" y="1651000"/>
                      </a:lnTo>
                      <a:lnTo>
                        <a:pt x="966254" y="1651000"/>
                      </a:lnTo>
                      <a:lnTo>
                        <a:pt x="963206" y="1663700"/>
                      </a:lnTo>
                      <a:lnTo>
                        <a:pt x="960589" y="1676400"/>
                      </a:lnTo>
                      <a:lnTo>
                        <a:pt x="957922" y="1676400"/>
                      </a:lnTo>
                      <a:lnTo>
                        <a:pt x="952550" y="1689100"/>
                      </a:lnTo>
                      <a:lnTo>
                        <a:pt x="963180" y="1689100"/>
                      </a:lnTo>
                      <a:lnTo>
                        <a:pt x="974026" y="1663700"/>
                      </a:lnTo>
                      <a:lnTo>
                        <a:pt x="987171" y="1625600"/>
                      </a:lnTo>
                      <a:lnTo>
                        <a:pt x="991920" y="1612900"/>
                      </a:lnTo>
                      <a:lnTo>
                        <a:pt x="993508" y="1612900"/>
                      </a:lnTo>
                      <a:lnTo>
                        <a:pt x="993584" y="1600200"/>
                      </a:lnTo>
                      <a:lnTo>
                        <a:pt x="995654" y="1600200"/>
                      </a:lnTo>
                      <a:lnTo>
                        <a:pt x="997394" y="1587500"/>
                      </a:lnTo>
                      <a:lnTo>
                        <a:pt x="1000810" y="1587500"/>
                      </a:lnTo>
                      <a:lnTo>
                        <a:pt x="1000620" y="1574800"/>
                      </a:lnTo>
                      <a:lnTo>
                        <a:pt x="1002792" y="1574800"/>
                      </a:lnTo>
                      <a:lnTo>
                        <a:pt x="1003896" y="1562100"/>
                      </a:lnTo>
                      <a:lnTo>
                        <a:pt x="1004468" y="1562100"/>
                      </a:lnTo>
                      <a:lnTo>
                        <a:pt x="1004671" y="1536700"/>
                      </a:lnTo>
                      <a:lnTo>
                        <a:pt x="1005027" y="1524000"/>
                      </a:lnTo>
                      <a:lnTo>
                        <a:pt x="1005459" y="1524000"/>
                      </a:lnTo>
                      <a:lnTo>
                        <a:pt x="1005725" y="1511300"/>
                      </a:lnTo>
                      <a:lnTo>
                        <a:pt x="1005890" y="1485900"/>
                      </a:lnTo>
                      <a:lnTo>
                        <a:pt x="1006030" y="1447800"/>
                      </a:lnTo>
                      <a:lnTo>
                        <a:pt x="1006703" y="1409700"/>
                      </a:lnTo>
                      <a:lnTo>
                        <a:pt x="1007262" y="1384300"/>
                      </a:lnTo>
                      <a:lnTo>
                        <a:pt x="1008062" y="1358900"/>
                      </a:lnTo>
                      <a:lnTo>
                        <a:pt x="1008468" y="1346200"/>
                      </a:lnTo>
                      <a:lnTo>
                        <a:pt x="1008392" y="1333500"/>
                      </a:lnTo>
                      <a:lnTo>
                        <a:pt x="1018679" y="1333500"/>
                      </a:lnTo>
                      <a:lnTo>
                        <a:pt x="1018679" y="1346200"/>
                      </a:lnTo>
                      <a:lnTo>
                        <a:pt x="1025359" y="1346200"/>
                      </a:lnTo>
                      <a:lnTo>
                        <a:pt x="1022248" y="1333500"/>
                      </a:lnTo>
                      <a:lnTo>
                        <a:pt x="1037183" y="1333500"/>
                      </a:lnTo>
                      <a:lnTo>
                        <a:pt x="1033957" y="1346200"/>
                      </a:lnTo>
                      <a:lnTo>
                        <a:pt x="1040726" y="1346200"/>
                      </a:lnTo>
                      <a:lnTo>
                        <a:pt x="1040726" y="1333500"/>
                      </a:lnTo>
                      <a:lnTo>
                        <a:pt x="1051052" y="1333500"/>
                      </a:lnTo>
                      <a:lnTo>
                        <a:pt x="1051052" y="1346200"/>
                      </a:lnTo>
                      <a:lnTo>
                        <a:pt x="1051560" y="1346200"/>
                      </a:lnTo>
                      <a:lnTo>
                        <a:pt x="1051585" y="1397000"/>
                      </a:lnTo>
                      <a:lnTo>
                        <a:pt x="1052893" y="1435100"/>
                      </a:lnTo>
                      <a:lnTo>
                        <a:pt x="1053223" y="1473200"/>
                      </a:lnTo>
                      <a:lnTo>
                        <a:pt x="1053414" y="1511300"/>
                      </a:lnTo>
                      <a:lnTo>
                        <a:pt x="1053909" y="1536700"/>
                      </a:lnTo>
                      <a:lnTo>
                        <a:pt x="1054125" y="1549400"/>
                      </a:lnTo>
                      <a:lnTo>
                        <a:pt x="1054620" y="1562100"/>
                      </a:lnTo>
                      <a:lnTo>
                        <a:pt x="1055890" y="1574800"/>
                      </a:lnTo>
                      <a:lnTo>
                        <a:pt x="1058900" y="1574800"/>
                      </a:lnTo>
                      <a:lnTo>
                        <a:pt x="1058532" y="1587500"/>
                      </a:lnTo>
                      <a:lnTo>
                        <a:pt x="1061161" y="1587500"/>
                      </a:lnTo>
                      <a:lnTo>
                        <a:pt x="1062355" y="1600200"/>
                      </a:lnTo>
                      <a:lnTo>
                        <a:pt x="1063371" y="1600200"/>
                      </a:lnTo>
                      <a:lnTo>
                        <a:pt x="1070038" y="1625600"/>
                      </a:lnTo>
                      <a:lnTo>
                        <a:pt x="1077328" y="1638300"/>
                      </a:lnTo>
                      <a:lnTo>
                        <a:pt x="1085062" y="1663700"/>
                      </a:lnTo>
                      <a:lnTo>
                        <a:pt x="1094155" y="1689100"/>
                      </a:lnTo>
                      <a:lnTo>
                        <a:pt x="1106551" y="1689100"/>
                      </a:lnTo>
                      <a:lnTo>
                        <a:pt x="1100099" y="1676400"/>
                      </a:lnTo>
                      <a:lnTo>
                        <a:pt x="1097165" y="1663700"/>
                      </a:lnTo>
                      <a:lnTo>
                        <a:pt x="1095870" y="1663700"/>
                      </a:lnTo>
                      <a:lnTo>
                        <a:pt x="1092492" y="1651000"/>
                      </a:lnTo>
                      <a:lnTo>
                        <a:pt x="1089088" y="1651000"/>
                      </a:lnTo>
                      <a:lnTo>
                        <a:pt x="1085773" y="1638300"/>
                      </a:lnTo>
                      <a:lnTo>
                        <a:pt x="1082675" y="1625600"/>
                      </a:lnTo>
                      <a:lnTo>
                        <a:pt x="1078318" y="1612900"/>
                      </a:lnTo>
                      <a:lnTo>
                        <a:pt x="1074178" y="1600200"/>
                      </a:lnTo>
                      <a:lnTo>
                        <a:pt x="1070394" y="1587500"/>
                      </a:lnTo>
                      <a:lnTo>
                        <a:pt x="1067155" y="1574800"/>
                      </a:lnTo>
                      <a:lnTo>
                        <a:pt x="1066431" y="1574800"/>
                      </a:lnTo>
                      <a:lnTo>
                        <a:pt x="1065758" y="1562100"/>
                      </a:lnTo>
                      <a:lnTo>
                        <a:pt x="1067943" y="1562100"/>
                      </a:lnTo>
                      <a:lnTo>
                        <a:pt x="1068108" y="1549400"/>
                      </a:lnTo>
                      <a:lnTo>
                        <a:pt x="1064260" y="1549400"/>
                      </a:lnTo>
                      <a:lnTo>
                        <a:pt x="1064260" y="1536700"/>
                      </a:lnTo>
                      <a:lnTo>
                        <a:pt x="1067396" y="1536700"/>
                      </a:lnTo>
                      <a:lnTo>
                        <a:pt x="1070495" y="1524000"/>
                      </a:lnTo>
                      <a:lnTo>
                        <a:pt x="1064285" y="1524000"/>
                      </a:lnTo>
                      <a:lnTo>
                        <a:pt x="1064285" y="1511300"/>
                      </a:lnTo>
                      <a:lnTo>
                        <a:pt x="1067625" y="1511300"/>
                      </a:lnTo>
                      <a:lnTo>
                        <a:pt x="1067625" y="1498600"/>
                      </a:lnTo>
                      <a:lnTo>
                        <a:pt x="1063205" y="1498600"/>
                      </a:lnTo>
                      <a:lnTo>
                        <a:pt x="1063205" y="1485900"/>
                      </a:lnTo>
                      <a:lnTo>
                        <a:pt x="1067714" y="1485900"/>
                      </a:lnTo>
                      <a:lnTo>
                        <a:pt x="1067803" y="1473200"/>
                      </a:lnTo>
                      <a:lnTo>
                        <a:pt x="1062977" y="1473200"/>
                      </a:lnTo>
                      <a:lnTo>
                        <a:pt x="1061199" y="1371600"/>
                      </a:lnTo>
                      <a:lnTo>
                        <a:pt x="1132890" y="1371600"/>
                      </a:lnTo>
                      <a:lnTo>
                        <a:pt x="1132890" y="1689100"/>
                      </a:lnTo>
                      <a:lnTo>
                        <a:pt x="1136675" y="1689100"/>
                      </a:lnTo>
                      <a:lnTo>
                        <a:pt x="1136789" y="1371600"/>
                      </a:lnTo>
                      <a:lnTo>
                        <a:pt x="1152194" y="1371600"/>
                      </a:lnTo>
                      <a:lnTo>
                        <a:pt x="1152220" y="1689100"/>
                      </a:lnTo>
                      <a:lnTo>
                        <a:pt x="1156690" y="1689100"/>
                      </a:lnTo>
                      <a:lnTo>
                        <a:pt x="1156576" y="1676400"/>
                      </a:lnTo>
                      <a:lnTo>
                        <a:pt x="1156576" y="1663700"/>
                      </a:lnTo>
                      <a:lnTo>
                        <a:pt x="1156411" y="1663700"/>
                      </a:lnTo>
                      <a:lnTo>
                        <a:pt x="1156411" y="1651000"/>
                      </a:lnTo>
                      <a:lnTo>
                        <a:pt x="1156601" y="1651000"/>
                      </a:lnTo>
                      <a:lnTo>
                        <a:pt x="1156157" y="1638300"/>
                      </a:lnTo>
                      <a:lnTo>
                        <a:pt x="1164183" y="1638300"/>
                      </a:lnTo>
                      <a:lnTo>
                        <a:pt x="1164717" y="1651000"/>
                      </a:lnTo>
                      <a:lnTo>
                        <a:pt x="1164056" y="1651000"/>
                      </a:lnTo>
                      <a:lnTo>
                        <a:pt x="1164882" y="1663700"/>
                      </a:lnTo>
                      <a:lnTo>
                        <a:pt x="1164209" y="1663700"/>
                      </a:lnTo>
                      <a:lnTo>
                        <a:pt x="1164691" y="1676400"/>
                      </a:lnTo>
                      <a:lnTo>
                        <a:pt x="1165402" y="1676400"/>
                      </a:lnTo>
                      <a:lnTo>
                        <a:pt x="1164882" y="1689100"/>
                      </a:lnTo>
                      <a:lnTo>
                        <a:pt x="1168514" y="1689100"/>
                      </a:lnTo>
                      <a:lnTo>
                        <a:pt x="1168514" y="1638300"/>
                      </a:lnTo>
                      <a:lnTo>
                        <a:pt x="1168514" y="1600200"/>
                      </a:lnTo>
                      <a:lnTo>
                        <a:pt x="1168514" y="1511300"/>
                      </a:lnTo>
                      <a:lnTo>
                        <a:pt x="1168514" y="1485900"/>
                      </a:lnTo>
                      <a:lnTo>
                        <a:pt x="1168514" y="1397000"/>
                      </a:lnTo>
                      <a:lnTo>
                        <a:pt x="1168514" y="1371600"/>
                      </a:lnTo>
                      <a:lnTo>
                        <a:pt x="1182687" y="1371600"/>
                      </a:lnTo>
                      <a:lnTo>
                        <a:pt x="1182687" y="1689100"/>
                      </a:lnTo>
                      <a:lnTo>
                        <a:pt x="1186624" y="1689100"/>
                      </a:lnTo>
                      <a:lnTo>
                        <a:pt x="1186649" y="1371600"/>
                      </a:lnTo>
                      <a:lnTo>
                        <a:pt x="1186408" y="1371600"/>
                      </a:lnTo>
                      <a:lnTo>
                        <a:pt x="1186903" y="1358900"/>
                      </a:lnTo>
                      <a:lnTo>
                        <a:pt x="1185557" y="1346200"/>
                      </a:lnTo>
                      <a:lnTo>
                        <a:pt x="1189977" y="1346200"/>
                      </a:lnTo>
                      <a:lnTo>
                        <a:pt x="1190028" y="1333500"/>
                      </a:lnTo>
                      <a:lnTo>
                        <a:pt x="1189977" y="1320800"/>
                      </a:lnTo>
                      <a:lnTo>
                        <a:pt x="1183220" y="1308100"/>
                      </a:lnTo>
                      <a:lnTo>
                        <a:pt x="1335976" y="1308100"/>
                      </a:lnTo>
                      <a:lnTo>
                        <a:pt x="1329499" y="1320800"/>
                      </a:lnTo>
                      <a:lnTo>
                        <a:pt x="1328610" y="1320800"/>
                      </a:lnTo>
                      <a:lnTo>
                        <a:pt x="1329131" y="1333500"/>
                      </a:lnTo>
                      <a:lnTo>
                        <a:pt x="1329182" y="1689100"/>
                      </a:lnTo>
                      <a:lnTo>
                        <a:pt x="1338414" y="1689100"/>
                      </a:lnTo>
                      <a:lnTo>
                        <a:pt x="1338427" y="1320800"/>
                      </a:lnTo>
                      <a:lnTo>
                        <a:pt x="1339494" y="1320800"/>
                      </a:lnTo>
                      <a:lnTo>
                        <a:pt x="1344066" y="1308100"/>
                      </a:lnTo>
                      <a:lnTo>
                        <a:pt x="1345653" y="1308100"/>
                      </a:lnTo>
                      <a:lnTo>
                        <a:pt x="1348854" y="1295400"/>
                      </a:lnTo>
                      <a:close/>
                    </a:path>
                  </a:pathLst>
                </a:custGeom>
                <a:solidFill>
                  <a:srgbClr val="1C1F4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124" name="object 97"/>
                <p:cNvPicPr/>
                <p:nvPr/>
              </p:nvPicPr>
              <p:blipFill>
                <a:blip r:embed="rId2" cstate="print"/>
                <a:stretch>
                  <a:fillRect/>
                </a:stretch>
              </p:blipFill>
              <p:spPr>
                <a:xfrm>
                  <a:off x="17490672" y="9377322"/>
                  <a:ext cx="130987" cy="359151"/>
                </a:xfrm>
                <a:prstGeom prst="rect">
                  <a:avLst/>
                </a:prstGeom>
              </p:spPr>
            </p:pic>
            <p:sp>
              <p:nvSpPr>
                <p:cNvPr id="125" name="object 98"/>
                <p:cNvSpPr/>
                <p:nvPr/>
              </p:nvSpPr>
              <p:spPr>
                <a:xfrm>
                  <a:off x="16534701" y="9419685"/>
                  <a:ext cx="140335" cy="315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334" h="315595">
                      <a:moveTo>
                        <a:pt x="4737" y="231863"/>
                      </a:moveTo>
                      <a:lnTo>
                        <a:pt x="2603" y="229514"/>
                      </a:lnTo>
                      <a:lnTo>
                        <a:pt x="1701" y="232156"/>
                      </a:lnTo>
                      <a:lnTo>
                        <a:pt x="1638" y="235331"/>
                      </a:lnTo>
                      <a:lnTo>
                        <a:pt x="2425" y="239039"/>
                      </a:lnTo>
                      <a:lnTo>
                        <a:pt x="4673" y="235038"/>
                      </a:lnTo>
                      <a:lnTo>
                        <a:pt x="4737" y="231863"/>
                      </a:lnTo>
                      <a:close/>
                    </a:path>
                    <a:path w="140334" h="315595">
                      <a:moveTo>
                        <a:pt x="4813" y="310311"/>
                      </a:moveTo>
                      <a:lnTo>
                        <a:pt x="4445" y="306641"/>
                      </a:lnTo>
                      <a:lnTo>
                        <a:pt x="1739" y="304101"/>
                      </a:lnTo>
                      <a:lnTo>
                        <a:pt x="1066" y="307619"/>
                      </a:lnTo>
                      <a:lnTo>
                        <a:pt x="419" y="310807"/>
                      </a:lnTo>
                      <a:lnTo>
                        <a:pt x="2819" y="315099"/>
                      </a:lnTo>
                      <a:lnTo>
                        <a:pt x="4813" y="310311"/>
                      </a:lnTo>
                      <a:close/>
                    </a:path>
                    <a:path w="140334" h="315595">
                      <a:moveTo>
                        <a:pt x="5549" y="133972"/>
                      </a:moveTo>
                      <a:lnTo>
                        <a:pt x="5410" y="130759"/>
                      </a:lnTo>
                      <a:lnTo>
                        <a:pt x="4025" y="127292"/>
                      </a:lnTo>
                      <a:lnTo>
                        <a:pt x="25" y="130784"/>
                      </a:lnTo>
                      <a:lnTo>
                        <a:pt x="0" y="133654"/>
                      </a:lnTo>
                      <a:lnTo>
                        <a:pt x="3937" y="137464"/>
                      </a:lnTo>
                      <a:lnTo>
                        <a:pt x="5549" y="133972"/>
                      </a:lnTo>
                      <a:close/>
                    </a:path>
                    <a:path w="140334" h="315595">
                      <a:moveTo>
                        <a:pt x="5549" y="54775"/>
                      </a:moveTo>
                      <a:lnTo>
                        <a:pt x="3365" y="50088"/>
                      </a:lnTo>
                      <a:lnTo>
                        <a:pt x="368" y="57708"/>
                      </a:lnTo>
                      <a:lnTo>
                        <a:pt x="431" y="58356"/>
                      </a:lnTo>
                      <a:lnTo>
                        <a:pt x="4076" y="61506"/>
                      </a:lnTo>
                      <a:lnTo>
                        <a:pt x="5410" y="58013"/>
                      </a:lnTo>
                      <a:lnTo>
                        <a:pt x="5549" y="54775"/>
                      </a:lnTo>
                      <a:close/>
                    </a:path>
                    <a:path w="140334" h="315595">
                      <a:moveTo>
                        <a:pt x="5753" y="4572"/>
                      </a:moveTo>
                      <a:lnTo>
                        <a:pt x="2768" y="1816"/>
                      </a:lnTo>
                      <a:lnTo>
                        <a:pt x="1155" y="4800"/>
                      </a:lnTo>
                      <a:lnTo>
                        <a:pt x="0" y="7810"/>
                      </a:lnTo>
                      <a:lnTo>
                        <a:pt x="3708" y="11531"/>
                      </a:lnTo>
                      <a:lnTo>
                        <a:pt x="5207" y="7378"/>
                      </a:lnTo>
                      <a:lnTo>
                        <a:pt x="5753" y="4572"/>
                      </a:lnTo>
                      <a:close/>
                    </a:path>
                    <a:path w="140334" h="315595">
                      <a:moveTo>
                        <a:pt x="5778" y="206806"/>
                      </a:moveTo>
                      <a:lnTo>
                        <a:pt x="5727" y="206298"/>
                      </a:lnTo>
                      <a:lnTo>
                        <a:pt x="2006" y="203136"/>
                      </a:lnTo>
                      <a:lnTo>
                        <a:pt x="812" y="206654"/>
                      </a:lnTo>
                      <a:lnTo>
                        <a:pt x="558" y="209880"/>
                      </a:lnTo>
                      <a:lnTo>
                        <a:pt x="2768" y="214541"/>
                      </a:lnTo>
                      <a:lnTo>
                        <a:pt x="5778" y="206806"/>
                      </a:lnTo>
                      <a:close/>
                    </a:path>
                    <a:path w="140334" h="315595">
                      <a:moveTo>
                        <a:pt x="5829" y="182460"/>
                      </a:moveTo>
                      <a:lnTo>
                        <a:pt x="5803" y="182270"/>
                      </a:lnTo>
                      <a:lnTo>
                        <a:pt x="2349" y="178003"/>
                      </a:lnTo>
                      <a:lnTo>
                        <a:pt x="596" y="181279"/>
                      </a:lnTo>
                      <a:lnTo>
                        <a:pt x="584" y="184111"/>
                      </a:lnTo>
                      <a:lnTo>
                        <a:pt x="2514" y="187464"/>
                      </a:lnTo>
                      <a:lnTo>
                        <a:pt x="5829" y="182460"/>
                      </a:lnTo>
                      <a:close/>
                    </a:path>
                    <a:path w="140334" h="315595">
                      <a:moveTo>
                        <a:pt x="5842" y="82346"/>
                      </a:moveTo>
                      <a:lnTo>
                        <a:pt x="2120" y="76403"/>
                      </a:lnTo>
                      <a:lnTo>
                        <a:pt x="1054" y="80645"/>
                      </a:lnTo>
                      <a:lnTo>
                        <a:pt x="431" y="83489"/>
                      </a:lnTo>
                      <a:lnTo>
                        <a:pt x="2387" y="86474"/>
                      </a:lnTo>
                      <a:lnTo>
                        <a:pt x="5816" y="82511"/>
                      </a:lnTo>
                      <a:lnTo>
                        <a:pt x="5842" y="82346"/>
                      </a:lnTo>
                      <a:close/>
                    </a:path>
                    <a:path w="140334" h="315595">
                      <a:moveTo>
                        <a:pt x="5892" y="282181"/>
                      </a:moveTo>
                      <a:lnTo>
                        <a:pt x="2540" y="279171"/>
                      </a:lnTo>
                      <a:lnTo>
                        <a:pt x="1371" y="282460"/>
                      </a:lnTo>
                      <a:lnTo>
                        <a:pt x="76" y="285686"/>
                      </a:lnTo>
                      <a:lnTo>
                        <a:pt x="3505" y="290703"/>
                      </a:lnTo>
                      <a:lnTo>
                        <a:pt x="5321" y="285483"/>
                      </a:lnTo>
                      <a:lnTo>
                        <a:pt x="5892" y="282181"/>
                      </a:lnTo>
                      <a:close/>
                    </a:path>
                    <a:path w="140334" h="315595">
                      <a:moveTo>
                        <a:pt x="5943" y="29654"/>
                      </a:moveTo>
                      <a:lnTo>
                        <a:pt x="2832" y="25463"/>
                      </a:lnTo>
                      <a:lnTo>
                        <a:pt x="508" y="29933"/>
                      </a:lnTo>
                      <a:lnTo>
                        <a:pt x="469" y="33172"/>
                      </a:lnTo>
                      <a:lnTo>
                        <a:pt x="3225" y="36385"/>
                      </a:lnTo>
                      <a:lnTo>
                        <a:pt x="5321" y="32981"/>
                      </a:lnTo>
                      <a:lnTo>
                        <a:pt x="5943" y="29654"/>
                      </a:lnTo>
                      <a:close/>
                    </a:path>
                    <a:path w="140334" h="315595">
                      <a:moveTo>
                        <a:pt x="6032" y="157048"/>
                      </a:moveTo>
                      <a:lnTo>
                        <a:pt x="2159" y="153301"/>
                      </a:lnTo>
                      <a:lnTo>
                        <a:pt x="647" y="156387"/>
                      </a:lnTo>
                      <a:lnTo>
                        <a:pt x="736" y="159258"/>
                      </a:lnTo>
                      <a:lnTo>
                        <a:pt x="2095" y="162306"/>
                      </a:lnTo>
                      <a:lnTo>
                        <a:pt x="6007" y="158953"/>
                      </a:lnTo>
                      <a:lnTo>
                        <a:pt x="6032" y="157048"/>
                      </a:lnTo>
                      <a:close/>
                    </a:path>
                    <a:path w="140334" h="315595">
                      <a:moveTo>
                        <a:pt x="6070" y="258978"/>
                      </a:moveTo>
                      <a:lnTo>
                        <a:pt x="5981" y="257048"/>
                      </a:lnTo>
                      <a:lnTo>
                        <a:pt x="2184" y="254406"/>
                      </a:lnTo>
                      <a:lnTo>
                        <a:pt x="1574" y="257390"/>
                      </a:lnTo>
                      <a:lnTo>
                        <a:pt x="1714" y="260197"/>
                      </a:lnTo>
                      <a:lnTo>
                        <a:pt x="2628" y="262826"/>
                      </a:lnTo>
                      <a:lnTo>
                        <a:pt x="6070" y="258978"/>
                      </a:lnTo>
                      <a:close/>
                    </a:path>
                    <a:path w="140334" h="315595">
                      <a:moveTo>
                        <a:pt x="6134" y="105905"/>
                      </a:moveTo>
                      <a:lnTo>
                        <a:pt x="2120" y="102349"/>
                      </a:lnTo>
                      <a:lnTo>
                        <a:pt x="584" y="105676"/>
                      </a:lnTo>
                      <a:lnTo>
                        <a:pt x="889" y="108864"/>
                      </a:lnTo>
                      <a:lnTo>
                        <a:pt x="1866" y="112356"/>
                      </a:lnTo>
                      <a:lnTo>
                        <a:pt x="6083" y="108013"/>
                      </a:lnTo>
                      <a:lnTo>
                        <a:pt x="6134" y="105905"/>
                      </a:lnTo>
                      <a:close/>
                    </a:path>
                    <a:path w="140334" h="315595">
                      <a:moveTo>
                        <a:pt x="13576" y="303961"/>
                      </a:moveTo>
                      <a:lnTo>
                        <a:pt x="9321" y="305587"/>
                      </a:lnTo>
                      <a:lnTo>
                        <a:pt x="10210" y="308762"/>
                      </a:lnTo>
                      <a:lnTo>
                        <a:pt x="10490" y="312407"/>
                      </a:lnTo>
                      <a:lnTo>
                        <a:pt x="11785" y="313283"/>
                      </a:lnTo>
                      <a:lnTo>
                        <a:pt x="13576" y="315506"/>
                      </a:lnTo>
                      <a:lnTo>
                        <a:pt x="13576" y="303961"/>
                      </a:lnTo>
                      <a:close/>
                    </a:path>
                    <a:path w="140334" h="315595">
                      <a:moveTo>
                        <a:pt x="13639" y="4559"/>
                      </a:moveTo>
                      <a:lnTo>
                        <a:pt x="12890" y="1727"/>
                      </a:lnTo>
                      <a:lnTo>
                        <a:pt x="9182" y="5219"/>
                      </a:lnTo>
                      <a:lnTo>
                        <a:pt x="9182" y="6896"/>
                      </a:lnTo>
                      <a:lnTo>
                        <a:pt x="12890" y="10287"/>
                      </a:lnTo>
                      <a:lnTo>
                        <a:pt x="13639" y="7416"/>
                      </a:lnTo>
                      <a:lnTo>
                        <a:pt x="13639" y="4559"/>
                      </a:lnTo>
                      <a:close/>
                    </a:path>
                    <a:path w="140334" h="315595">
                      <a:moveTo>
                        <a:pt x="14846" y="80416"/>
                      </a:moveTo>
                      <a:lnTo>
                        <a:pt x="12573" y="77101"/>
                      </a:lnTo>
                      <a:lnTo>
                        <a:pt x="10477" y="80822"/>
                      </a:lnTo>
                      <a:lnTo>
                        <a:pt x="10617" y="83959"/>
                      </a:lnTo>
                      <a:lnTo>
                        <a:pt x="12979" y="86499"/>
                      </a:lnTo>
                      <a:lnTo>
                        <a:pt x="14541" y="83261"/>
                      </a:lnTo>
                      <a:lnTo>
                        <a:pt x="14846" y="80416"/>
                      </a:lnTo>
                      <a:close/>
                    </a:path>
                    <a:path w="140334" h="315595">
                      <a:moveTo>
                        <a:pt x="15125" y="51231"/>
                      </a:moveTo>
                      <a:lnTo>
                        <a:pt x="9182" y="54635"/>
                      </a:lnTo>
                      <a:lnTo>
                        <a:pt x="8953" y="56172"/>
                      </a:lnTo>
                      <a:lnTo>
                        <a:pt x="13093" y="62255"/>
                      </a:lnTo>
                      <a:lnTo>
                        <a:pt x="15125" y="51231"/>
                      </a:lnTo>
                      <a:close/>
                    </a:path>
                    <a:path w="140334" h="315595">
                      <a:moveTo>
                        <a:pt x="15138" y="282041"/>
                      </a:moveTo>
                      <a:lnTo>
                        <a:pt x="11963" y="278003"/>
                      </a:lnTo>
                      <a:lnTo>
                        <a:pt x="10477" y="283083"/>
                      </a:lnTo>
                      <a:lnTo>
                        <a:pt x="11074" y="286651"/>
                      </a:lnTo>
                      <a:lnTo>
                        <a:pt x="13766" y="288721"/>
                      </a:lnTo>
                      <a:lnTo>
                        <a:pt x="13944" y="285254"/>
                      </a:lnTo>
                      <a:lnTo>
                        <a:pt x="15138" y="282041"/>
                      </a:lnTo>
                      <a:close/>
                    </a:path>
                    <a:path w="140334" h="315595">
                      <a:moveTo>
                        <a:pt x="15303" y="105549"/>
                      </a:moveTo>
                      <a:lnTo>
                        <a:pt x="12496" y="101993"/>
                      </a:lnTo>
                      <a:lnTo>
                        <a:pt x="10426" y="105892"/>
                      </a:lnTo>
                      <a:lnTo>
                        <a:pt x="10909" y="109677"/>
                      </a:lnTo>
                      <a:lnTo>
                        <a:pt x="13944" y="113334"/>
                      </a:lnTo>
                      <a:lnTo>
                        <a:pt x="13665" y="108902"/>
                      </a:lnTo>
                      <a:lnTo>
                        <a:pt x="15303" y="105549"/>
                      </a:lnTo>
                      <a:close/>
                    </a:path>
                    <a:path w="140334" h="315595">
                      <a:moveTo>
                        <a:pt x="15303" y="29324"/>
                      </a:moveTo>
                      <a:lnTo>
                        <a:pt x="11430" y="26746"/>
                      </a:lnTo>
                      <a:lnTo>
                        <a:pt x="10807" y="29984"/>
                      </a:lnTo>
                      <a:lnTo>
                        <a:pt x="8674" y="33312"/>
                      </a:lnTo>
                      <a:lnTo>
                        <a:pt x="13601" y="37312"/>
                      </a:lnTo>
                      <a:lnTo>
                        <a:pt x="13982" y="32689"/>
                      </a:lnTo>
                      <a:lnTo>
                        <a:pt x="15303" y="29324"/>
                      </a:lnTo>
                      <a:close/>
                    </a:path>
                    <a:path w="140334" h="315595">
                      <a:moveTo>
                        <a:pt x="15354" y="256743"/>
                      </a:moveTo>
                      <a:lnTo>
                        <a:pt x="11442" y="253161"/>
                      </a:lnTo>
                      <a:lnTo>
                        <a:pt x="10083" y="257263"/>
                      </a:lnTo>
                      <a:lnTo>
                        <a:pt x="9436" y="260096"/>
                      </a:lnTo>
                      <a:lnTo>
                        <a:pt x="12547" y="262712"/>
                      </a:lnTo>
                      <a:lnTo>
                        <a:pt x="14020" y="259753"/>
                      </a:lnTo>
                      <a:lnTo>
                        <a:pt x="15354" y="256743"/>
                      </a:lnTo>
                      <a:close/>
                    </a:path>
                    <a:path w="140334" h="315595">
                      <a:moveTo>
                        <a:pt x="46456" y="310730"/>
                      </a:moveTo>
                      <a:lnTo>
                        <a:pt x="46037" y="307517"/>
                      </a:lnTo>
                      <a:lnTo>
                        <a:pt x="45148" y="304025"/>
                      </a:lnTo>
                      <a:lnTo>
                        <a:pt x="40881" y="308305"/>
                      </a:lnTo>
                      <a:lnTo>
                        <a:pt x="40817" y="310438"/>
                      </a:lnTo>
                      <a:lnTo>
                        <a:pt x="44792" y="314058"/>
                      </a:lnTo>
                      <a:lnTo>
                        <a:pt x="46456" y="310730"/>
                      </a:lnTo>
                      <a:close/>
                    </a:path>
                    <a:path w="140334" h="315595">
                      <a:moveTo>
                        <a:pt x="46456" y="7556"/>
                      </a:moveTo>
                      <a:lnTo>
                        <a:pt x="45999" y="4711"/>
                      </a:lnTo>
                      <a:lnTo>
                        <a:pt x="44678" y="482"/>
                      </a:lnTo>
                      <a:lnTo>
                        <a:pt x="42341" y="4711"/>
                      </a:lnTo>
                      <a:lnTo>
                        <a:pt x="42341" y="8077"/>
                      </a:lnTo>
                      <a:lnTo>
                        <a:pt x="44678" y="10591"/>
                      </a:lnTo>
                      <a:lnTo>
                        <a:pt x="46456" y="7556"/>
                      </a:lnTo>
                      <a:close/>
                    </a:path>
                    <a:path w="140334" h="315595">
                      <a:moveTo>
                        <a:pt x="86233" y="302450"/>
                      </a:moveTo>
                      <a:lnTo>
                        <a:pt x="83286" y="307416"/>
                      </a:lnTo>
                      <a:lnTo>
                        <a:pt x="83286" y="311175"/>
                      </a:lnTo>
                      <a:lnTo>
                        <a:pt x="86233" y="313715"/>
                      </a:lnTo>
                      <a:lnTo>
                        <a:pt x="86233" y="302450"/>
                      </a:lnTo>
                      <a:close/>
                    </a:path>
                    <a:path w="140334" h="315595">
                      <a:moveTo>
                        <a:pt x="86258" y="50114"/>
                      </a:moveTo>
                      <a:lnTo>
                        <a:pt x="83299" y="54813"/>
                      </a:lnTo>
                      <a:lnTo>
                        <a:pt x="83299" y="58559"/>
                      </a:lnTo>
                      <a:lnTo>
                        <a:pt x="86258" y="61366"/>
                      </a:lnTo>
                      <a:lnTo>
                        <a:pt x="86258" y="50114"/>
                      </a:lnTo>
                      <a:close/>
                    </a:path>
                    <a:path w="140334" h="315595">
                      <a:moveTo>
                        <a:pt x="86728" y="6515"/>
                      </a:moveTo>
                      <a:lnTo>
                        <a:pt x="86436" y="3416"/>
                      </a:lnTo>
                      <a:lnTo>
                        <a:pt x="84023" y="1473"/>
                      </a:lnTo>
                      <a:lnTo>
                        <a:pt x="82435" y="4826"/>
                      </a:lnTo>
                      <a:lnTo>
                        <a:pt x="81724" y="7708"/>
                      </a:lnTo>
                      <a:lnTo>
                        <a:pt x="84899" y="10769"/>
                      </a:lnTo>
                      <a:lnTo>
                        <a:pt x="86728" y="6515"/>
                      </a:lnTo>
                      <a:close/>
                    </a:path>
                    <a:path w="140334" h="315595">
                      <a:moveTo>
                        <a:pt x="87185" y="282498"/>
                      </a:moveTo>
                      <a:lnTo>
                        <a:pt x="85737" y="279031"/>
                      </a:lnTo>
                      <a:lnTo>
                        <a:pt x="83096" y="282498"/>
                      </a:lnTo>
                      <a:lnTo>
                        <a:pt x="83121" y="285851"/>
                      </a:lnTo>
                      <a:lnTo>
                        <a:pt x="85801" y="289064"/>
                      </a:lnTo>
                      <a:lnTo>
                        <a:pt x="87045" y="285635"/>
                      </a:lnTo>
                      <a:lnTo>
                        <a:pt x="87185" y="282498"/>
                      </a:lnTo>
                      <a:close/>
                    </a:path>
                    <a:path w="140334" h="315595">
                      <a:moveTo>
                        <a:pt x="87934" y="33108"/>
                      </a:moveTo>
                      <a:lnTo>
                        <a:pt x="86829" y="30010"/>
                      </a:lnTo>
                      <a:lnTo>
                        <a:pt x="85178" y="24777"/>
                      </a:lnTo>
                      <a:lnTo>
                        <a:pt x="83959" y="28359"/>
                      </a:lnTo>
                      <a:lnTo>
                        <a:pt x="82905" y="30048"/>
                      </a:lnTo>
                      <a:lnTo>
                        <a:pt x="82994" y="33388"/>
                      </a:lnTo>
                      <a:lnTo>
                        <a:pt x="84188" y="34988"/>
                      </a:lnTo>
                      <a:lnTo>
                        <a:pt x="85344" y="37719"/>
                      </a:lnTo>
                      <a:lnTo>
                        <a:pt x="87934" y="33108"/>
                      </a:lnTo>
                      <a:close/>
                    </a:path>
                    <a:path w="140334" h="315595">
                      <a:moveTo>
                        <a:pt x="96659" y="285457"/>
                      </a:moveTo>
                      <a:lnTo>
                        <a:pt x="96443" y="281825"/>
                      </a:lnTo>
                      <a:lnTo>
                        <a:pt x="95211" y="277901"/>
                      </a:lnTo>
                      <a:lnTo>
                        <a:pt x="92405" y="285572"/>
                      </a:lnTo>
                      <a:lnTo>
                        <a:pt x="92456" y="286054"/>
                      </a:lnTo>
                      <a:lnTo>
                        <a:pt x="95885" y="288810"/>
                      </a:lnTo>
                      <a:lnTo>
                        <a:pt x="96659" y="285457"/>
                      </a:lnTo>
                      <a:close/>
                    </a:path>
                    <a:path w="140334" h="315595">
                      <a:moveTo>
                        <a:pt x="96812" y="106108"/>
                      </a:moveTo>
                      <a:lnTo>
                        <a:pt x="94869" y="101333"/>
                      </a:lnTo>
                      <a:lnTo>
                        <a:pt x="92456" y="105664"/>
                      </a:lnTo>
                      <a:lnTo>
                        <a:pt x="93052" y="108864"/>
                      </a:lnTo>
                      <a:lnTo>
                        <a:pt x="93802" y="112344"/>
                      </a:lnTo>
                      <a:lnTo>
                        <a:pt x="96456" y="109778"/>
                      </a:lnTo>
                      <a:lnTo>
                        <a:pt x="96812" y="106108"/>
                      </a:lnTo>
                      <a:close/>
                    </a:path>
                    <a:path w="140334" h="315595">
                      <a:moveTo>
                        <a:pt x="97624" y="257136"/>
                      </a:moveTo>
                      <a:lnTo>
                        <a:pt x="94894" y="254381"/>
                      </a:lnTo>
                      <a:lnTo>
                        <a:pt x="93116" y="257340"/>
                      </a:lnTo>
                      <a:lnTo>
                        <a:pt x="92087" y="260324"/>
                      </a:lnTo>
                      <a:lnTo>
                        <a:pt x="95402" y="263740"/>
                      </a:lnTo>
                      <a:lnTo>
                        <a:pt x="97624" y="259930"/>
                      </a:lnTo>
                      <a:lnTo>
                        <a:pt x="97624" y="257136"/>
                      </a:lnTo>
                      <a:close/>
                    </a:path>
                    <a:path w="140334" h="315595">
                      <a:moveTo>
                        <a:pt x="97650" y="7480"/>
                      </a:moveTo>
                      <a:lnTo>
                        <a:pt x="97599" y="4660"/>
                      </a:lnTo>
                      <a:lnTo>
                        <a:pt x="94957" y="0"/>
                      </a:lnTo>
                      <a:lnTo>
                        <a:pt x="92773" y="4724"/>
                      </a:lnTo>
                      <a:lnTo>
                        <a:pt x="92405" y="7594"/>
                      </a:lnTo>
                      <a:lnTo>
                        <a:pt x="95135" y="11455"/>
                      </a:lnTo>
                      <a:lnTo>
                        <a:pt x="97650" y="7480"/>
                      </a:lnTo>
                      <a:close/>
                    </a:path>
                    <a:path w="140334" h="315595">
                      <a:moveTo>
                        <a:pt x="97739" y="54800"/>
                      </a:moveTo>
                      <a:lnTo>
                        <a:pt x="94780" y="51587"/>
                      </a:lnTo>
                      <a:lnTo>
                        <a:pt x="93395" y="54889"/>
                      </a:lnTo>
                      <a:lnTo>
                        <a:pt x="92087" y="58267"/>
                      </a:lnTo>
                      <a:lnTo>
                        <a:pt x="95262" y="62560"/>
                      </a:lnTo>
                      <a:lnTo>
                        <a:pt x="97675" y="58039"/>
                      </a:lnTo>
                      <a:lnTo>
                        <a:pt x="97739" y="54800"/>
                      </a:lnTo>
                      <a:close/>
                    </a:path>
                    <a:path w="140334" h="315595">
                      <a:moveTo>
                        <a:pt x="98069" y="308889"/>
                      </a:moveTo>
                      <a:lnTo>
                        <a:pt x="94272" y="305181"/>
                      </a:lnTo>
                      <a:lnTo>
                        <a:pt x="92659" y="308203"/>
                      </a:lnTo>
                      <a:lnTo>
                        <a:pt x="92798" y="311010"/>
                      </a:lnTo>
                      <a:lnTo>
                        <a:pt x="94208" y="314020"/>
                      </a:lnTo>
                      <a:lnTo>
                        <a:pt x="98044" y="310667"/>
                      </a:lnTo>
                      <a:lnTo>
                        <a:pt x="98069" y="308889"/>
                      </a:lnTo>
                      <a:close/>
                    </a:path>
                    <a:path w="140334" h="315595">
                      <a:moveTo>
                        <a:pt x="98094" y="81153"/>
                      </a:moveTo>
                      <a:lnTo>
                        <a:pt x="94246" y="77431"/>
                      </a:lnTo>
                      <a:lnTo>
                        <a:pt x="92684" y="80492"/>
                      </a:lnTo>
                      <a:lnTo>
                        <a:pt x="92798" y="83337"/>
                      </a:lnTo>
                      <a:lnTo>
                        <a:pt x="94157" y="86360"/>
                      </a:lnTo>
                      <a:lnTo>
                        <a:pt x="98069" y="83007"/>
                      </a:lnTo>
                      <a:lnTo>
                        <a:pt x="98094" y="81153"/>
                      </a:lnTo>
                      <a:close/>
                    </a:path>
                    <a:path w="140334" h="315595">
                      <a:moveTo>
                        <a:pt x="98298" y="29730"/>
                      </a:moveTo>
                      <a:lnTo>
                        <a:pt x="94310" y="26720"/>
                      </a:lnTo>
                      <a:lnTo>
                        <a:pt x="93649" y="30010"/>
                      </a:lnTo>
                      <a:lnTo>
                        <a:pt x="91808" y="33337"/>
                      </a:lnTo>
                      <a:lnTo>
                        <a:pt x="96088" y="38277"/>
                      </a:lnTo>
                      <a:lnTo>
                        <a:pt x="96939" y="33045"/>
                      </a:lnTo>
                      <a:lnTo>
                        <a:pt x="98298" y="29730"/>
                      </a:lnTo>
                      <a:close/>
                    </a:path>
                    <a:path w="140334" h="315595">
                      <a:moveTo>
                        <a:pt x="128536" y="83007"/>
                      </a:moveTo>
                      <a:lnTo>
                        <a:pt x="128397" y="79667"/>
                      </a:lnTo>
                      <a:lnTo>
                        <a:pt x="126022" y="77431"/>
                      </a:lnTo>
                      <a:lnTo>
                        <a:pt x="124574" y="80492"/>
                      </a:lnTo>
                      <a:lnTo>
                        <a:pt x="124637" y="83337"/>
                      </a:lnTo>
                      <a:lnTo>
                        <a:pt x="126428" y="87464"/>
                      </a:lnTo>
                      <a:lnTo>
                        <a:pt x="128536" y="83007"/>
                      </a:lnTo>
                      <a:close/>
                    </a:path>
                    <a:path w="140334" h="315595">
                      <a:moveTo>
                        <a:pt x="128663" y="209423"/>
                      </a:moveTo>
                      <a:lnTo>
                        <a:pt x="128333" y="205867"/>
                      </a:lnTo>
                      <a:lnTo>
                        <a:pt x="125831" y="203593"/>
                      </a:lnTo>
                      <a:lnTo>
                        <a:pt x="125310" y="207035"/>
                      </a:lnTo>
                      <a:lnTo>
                        <a:pt x="125641" y="210604"/>
                      </a:lnTo>
                      <a:lnTo>
                        <a:pt x="126822" y="214299"/>
                      </a:lnTo>
                      <a:lnTo>
                        <a:pt x="128663" y="209423"/>
                      </a:lnTo>
                      <a:close/>
                    </a:path>
                    <a:path w="140334" h="315595">
                      <a:moveTo>
                        <a:pt x="128689" y="57353"/>
                      </a:moveTo>
                      <a:lnTo>
                        <a:pt x="128219" y="53924"/>
                      </a:lnTo>
                      <a:lnTo>
                        <a:pt x="125742" y="52019"/>
                      </a:lnTo>
                      <a:lnTo>
                        <a:pt x="124802" y="57302"/>
                      </a:lnTo>
                      <a:lnTo>
                        <a:pt x="127177" y="62331"/>
                      </a:lnTo>
                      <a:lnTo>
                        <a:pt x="128689" y="57353"/>
                      </a:lnTo>
                      <a:close/>
                    </a:path>
                    <a:path w="140334" h="315595">
                      <a:moveTo>
                        <a:pt x="129501" y="137033"/>
                      </a:moveTo>
                      <a:lnTo>
                        <a:pt x="128803" y="134620"/>
                      </a:lnTo>
                      <a:lnTo>
                        <a:pt x="129057" y="128143"/>
                      </a:lnTo>
                      <a:lnTo>
                        <a:pt x="125564" y="127660"/>
                      </a:lnTo>
                      <a:lnTo>
                        <a:pt x="124320" y="134137"/>
                      </a:lnTo>
                      <a:lnTo>
                        <a:pt x="126022" y="137236"/>
                      </a:lnTo>
                      <a:lnTo>
                        <a:pt x="129501" y="137033"/>
                      </a:lnTo>
                      <a:close/>
                    </a:path>
                    <a:path w="140334" h="315595">
                      <a:moveTo>
                        <a:pt x="129540" y="4546"/>
                      </a:moveTo>
                      <a:lnTo>
                        <a:pt x="126479" y="1816"/>
                      </a:lnTo>
                      <a:lnTo>
                        <a:pt x="123926" y="7759"/>
                      </a:lnTo>
                      <a:lnTo>
                        <a:pt x="127127" y="11226"/>
                      </a:lnTo>
                      <a:lnTo>
                        <a:pt x="129489" y="7353"/>
                      </a:lnTo>
                      <a:lnTo>
                        <a:pt x="129540" y="4546"/>
                      </a:lnTo>
                      <a:close/>
                    </a:path>
                    <a:path w="140334" h="315595">
                      <a:moveTo>
                        <a:pt x="129692" y="234061"/>
                      </a:moveTo>
                      <a:lnTo>
                        <a:pt x="125945" y="228282"/>
                      </a:lnTo>
                      <a:lnTo>
                        <a:pt x="124929" y="232524"/>
                      </a:lnTo>
                      <a:lnTo>
                        <a:pt x="124307" y="235356"/>
                      </a:lnTo>
                      <a:lnTo>
                        <a:pt x="126263" y="238340"/>
                      </a:lnTo>
                      <a:lnTo>
                        <a:pt x="129692" y="234137"/>
                      </a:lnTo>
                      <a:close/>
                    </a:path>
                    <a:path w="140334" h="315595">
                      <a:moveTo>
                        <a:pt x="129705" y="158165"/>
                      </a:moveTo>
                      <a:lnTo>
                        <a:pt x="125958" y="152336"/>
                      </a:lnTo>
                      <a:lnTo>
                        <a:pt x="124917" y="156578"/>
                      </a:lnTo>
                      <a:lnTo>
                        <a:pt x="124269" y="159435"/>
                      </a:lnTo>
                      <a:lnTo>
                        <a:pt x="126276" y="162394"/>
                      </a:lnTo>
                      <a:lnTo>
                        <a:pt x="129705" y="158305"/>
                      </a:lnTo>
                      <a:lnTo>
                        <a:pt x="129705" y="158165"/>
                      </a:lnTo>
                      <a:close/>
                    </a:path>
                    <a:path w="140334" h="315595">
                      <a:moveTo>
                        <a:pt x="129819" y="283095"/>
                      </a:moveTo>
                      <a:lnTo>
                        <a:pt x="126199" y="278841"/>
                      </a:lnTo>
                      <a:lnTo>
                        <a:pt x="124320" y="282308"/>
                      </a:lnTo>
                      <a:lnTo>
                        <a:pt x="124688" y="285457"/>
                      </a:lnTo>
                      <a:lnTo>
                        <a:pt x="126111" y="289267"/>
                      </a:lnTo>
                      <a:lnTo>
                        <a:pt x="129819" y="283667"/>
                      </a:lnTo>
                      <a:lnTo>
                        <a:pt x="129819" y="283095"/>
                      </a:lnTo>
                      <a:close/>
                    </a:path>
                    <a:path w="140334" h="315595">
                      <a:moveTo>
                        <a:pt x="129908" y="34455"/>
                      </a:moveTo>
                      <a:lnTo>
                        <a:pt x="128968" y="31178"/>
                      </a:lnTo>
                      <a:lnTo>
                        <a:pt x="128485" y="27508"/>
                      </a:lnTo>
                      <a:lnTo>
                        <a:pt x="127190" y="26974"/>
                      </a:lnTo>
                      <a:lnTo>
                        <a:pt x="125590" y="25615"/>
                      </a:lnTo>
                      <a:lnTo>
                        <a:pt x="125590" y="36779"/>
                      </a:lnTo>
                      <a:lnTo>
                        <a:pt x="129908" y="34455"/>
                      </a:lnTo>
                      <a:close/>
                    </a:path>
                    <a:path w="140334" h="315595">
                      <a:moveTo>
                        <a:pt x="129959" y="259334"/>
                      </a:moveTo>
                      <a:lnTo>
                        <a:pt x="129933" y="257606"/>
                      </a:lnTo>
                      <a:lnTo>
                        <a:pt x="125933" y="254101"/>
                      </a:lnTo>
                      <a:lnTo>
                        <a:pt x="124688" y="257175"/>
                      </a:lnTo>
                      <a:lnTo>
                        <a:pt x="124523" y="259994"/>
                      </a:lnTo>
                      <a:lnTo>
                        <a:pt x="126047" y="263029"/>
                      </a:lnTo>
                      <a:lnTo>
                        <a:pt x="129959" y="259334"/>
                      </a:lnTo>
                      <a:close/>
                    </a:path>
                    <a:path w="140334" h="315595">
                      <a:moveTo>
                        <a:pt x="129959" y="182067"/>
                      </a:moveTo>
                      <a:lnTo>
                        <a:pt x="129819" y="180581"/>
                      </a:lnTo>
                      <a:lnTo>
                        <a:pt x="125488" y="178536"/>
                      </a:lnTo>
                      <a:lnTo>
                        <a:pt x="125488" y="188722"/>
                      </a:lnTo>
                      <a:lnTo>
                        <a:pt x="129959" y="182067"/>
                      </a:lnTo>
                      <a:close/>
                    </a:path>
                    <a:path w="140334" h="315595">
                      <a:moveTo>
                        <a:pt x="130022" y="308597"/>
                      </a:moveTo>
                      <a:lnTo>
                        <a:pt x="129882" y="307530"/>
                      </a:lnTo>
                      <a:lnTo>
                        <a:pt x="125488" y="304660"/>
                      </a:lnTo>
                      <a:lnTo>
                        <a:pt x="125488" y="313740"/>
                      </a:lnTo>
                      <a:lnTo>
                        <a:pt x="130022" y="308597"/>
                      </a:lnTo>
                      <a:close/>
                    </a:path>
                    <a:path w="140334" h="315595">
                      <a:moveTo>
                        <a:pt x="130048" y="109562"/>
                      </a:moveTo>
                      <a:lnTo>
                        <a:pt x="129120" y="106311"/>
                      </a:lnTo>
                      <a:lnTo>
                        <a:pt x="127812" y="102755"/>
                      </a:lnTo>
                      <a:lnTo>
                        <a:pt x="126619" y="102768"/>
                      </a:lnTo>
                      <a:lnTo>
                        <a:pt x="125425" y="102501"/>
                      </a:lnTo>
                      <a:lnTo>
                        <a:pt x="125425" y="113144"/>
                      </a:lnTo>
                      <a:lnTo>
                        <a:pt x="130048" y="109562"/>
                      </a:lnTo>
                      <a:close/>
                    </a:path>
                    <a:path w="140334" h="315595">
                      <a:moveTo>
                        <a:pt x="137401" y="50444"/>
                      </a:moveTo>
                      <a:lnTo>
                        <a:pt x="133121" y="57099"/>
                      </a:lnTo>
                      <a:lnTo>
                        <a:pt x="133146" y="58153"/>
                      </a:lnTo>
                      <a:lnTo>
                        <a:pt x="137401" y="61734"/>
                      </a:lnTo>
                      <a:lnTo>
                        <a:pt x="137401" y="50444"/>
                      </a:lnTo>
                      <a:close/>
                    </a:path>
                    <a:path w="140334" h="315595">
                      <a:moveTo>
                        <a:pt x="137426" y="102590"/>
                      </a:moveTo>
                      <a:lnTo>
                        <a:pt x="134683" y="106172"/>
                      </a:lnTo>
                      <a:lnTo>
                        <a:pt x="134683" y="109575"/>
                      </a:lnTo>
                      <a:lnTo>
                        <a:pt x="137426" y="112801"/>
                      </a:lnTo>
                      <a:lnTo>
                        <a:pt x="137426" y="102590"/>
                      </a:lnTo>
                      <a:close/>
                    </a:path>
                    <a:path w="140334" h="315595">
                      <a:moveTo>
                        <a:pt x="137528" y="228"/>
                      </a:moveTo>
                      <a:lnTo>
                        <a:pt x="133057" y="6172"/>
                      </a:lnTo>
                      <a:lnTo>
                        <a:pt x="133197" y="7950"/>
                      </a:lnTo>
                      <a:lnTo>
                        <a:pt x="137528" y="10312"/>
                      </a:lnTo>
                      <a:lnTo>
                        <a:pt x="137528" y="228"/>
                      </a:lnTo>
                      <a:close/>
                    </a:path>
                    <a:path w="140334" h="315595">
                      <a:moveTo>
                        <a:pt x="137591" y="33007"/>
                      </a:moveTo>
                      <a:lnTo>
                        <a:pt x="137160" y="29768"/>
                      </a:lnTo>
                      <a:lnTo>
                        <a:pt x="135407" y="26771"/>
                      </a:lnTo>
                      <a:lnTo>
                        <a:pt x="134810" y="30048"/>
                      </a:lnTo>
                      <a:lnTo>
                        <a:pt x="132321" y="33566"/>
                      </a:lnTo>
                      <a:lnTo>
                        <a:pt x="136715" y="36499"/>
                      </a:lnTo>
                      <a:lnTo>
                        <a:pt x="137591" y="33007"/>
                      </a:lnTo>
                      <a:close/>
                    </a:path>
                    <a:path w="140334" h="315595">
                      <a:moveTo>
                        <a:pt x="138645" y="156400"/>
                      </a:moveTo>
                      <a:lnTo>
                        <a:pt x="136626" y="153212"/>
                      </a:lnTo>
                      <a:lnTo>
                        <a:pt x="133362" y="157581"/>
                      </a:lnTo>
                      <a:lnTo>
                        <a:pt x="133362" y="157962"/>
                      </a:lnTo>
                      <a:lnTo>
                        <a:pt x="136626" y="162471"/>
                      </a:lnTo>
                      <a:lnTo>
                        <a:pt x="138582" y="159232"/>
                      </a:lnTo>
                      <a:lnTo>
                        <a:pt x="138645" y="156400"/>
                      </a:lnTo>
                      <a:close/>
                    </a:path>
                    <a:path w="140334" h="315595">
                      <a:moveTo>
                        <a:pt x="138722" y="130810"/>
                      </a:moveTo>
                      <a:lnTo>
                        <a:pt x="136677" y="126923"/>
                      </a:lnTo>
                      <a:lnTo>
                        <a:pt x="133362" y="130695"/>
                      </a:lnTo>
                      <a:lnTo>
                        <a:pt x="133477" y="133832"/>
                      </a:lnTo>
                      <a:lnTo>
                        <a:pt x="136220" y="137096"/>
                      </a:lnTo>
                      <a:lnTo>
                        <a:pt x="138315" y="133946"/>
                      </a:lnTo>
                      <a:lnTo>
                        <a:pt x="138722" y="130810"/>
                      </a:lnTo>
                      <a:close/>
                    </a:path>
                    <a:path w="140334" h="315595">
                      <a:moveTo>
                        <a:pt x="138734" y="232206"/>
                      </a:moveTo>
                      <a:lnTo>
                        <a:pt x="136740" y="229260"/>
                      </a:lnTo>
                      <a:lnTo>
                        <a:pt x="134454" y="231863"/>
                      </a:lnTo>
                      <a:lnTo>
                        <a:pt x="134505" y="235178"/>
                      </a:lnTo>
                      <a:lnTo>
                        <a:pt x="136906" y="239204"/>
                      </a:lnTo>
                      <a:lnTo>
                        <a:pt x="138137" y="235000"/>
                      </a:lnTo>
                      <a:lnTo>
                        <a:pt x="138734" y="232206"/>
                      </a:lnTo>
                      <a:close/>
                    </a:path>
                    <a:path w="140334" h="315595">
                      <a:moveTo>
                        <a:pt x="138747" y="181571"/>
                      </a:moveTo>
                      <a:lnTo>
                        <a:pt x="136740" y="178142"/>
                      </a:lnTo>
                      <a:lnTo>
                        <a:pt x="133108" y="182346"/>
                      </a:lnTo>
                      <a:lnTo>
                        <a:pt x="133146" y="183489"/>
                      </a:lnTo>
                      <a:lnTo>
                        <a:pt x="137083" y="188341"/>
                      </a:lnTo>
                      <a:lnTo>
                        <a:pt x="138239" y="184785"/>
                      </a:lnTo>
                      <a:lnTo>
                        <a:pt x="138747" y="181571"/>
                      </a:lnTo>
                      <a:close/>
                    </a:path>
                    <a:path w="140334" h="315595">
                      <a:moveTo>
                        <a:pt x="138760" y="310756"/>
                      </a:moveTo>
                      <a:lnTo>
                        <a:pt x="138214" y="307543"/>
                      </a:lnTo>
                      <a:lnTo>
                        <a:pt x="137134" y="303961"/>
                      </a:lnTo>
                      <a:lnTo>
                        <a:pt x="133146" y="308800"/>
                      </a:lnTo>
                      <a:lnTo>
                        <a:pt x="133108" y="309854"/>
                      </a:lnTo>
                      <a:lnTo>
                        <a:pt x="136715" y="314172"/>
                      </a:lnTo>
                      <a:lnTo>
                        <a:pt x="138760" y="310756"/>
                      </a:lnTo>
                      <a:close/>
                    </a:path>
                    <a:path w="140334" h="315595">
                      <a:moveTo>
                        <a:pt x="138950" y="80327"/>
                      </a:moveTo>
                      <a:lnTo>
                        <a:pt x="136677" y="77431"/>
                      </a:lnTo>
                      <a:lnTo>
                        <a:pt x="133337" y="81381"/>
                      </a:lnTo>
                      <a:lnTo>
                        <a:pt x="133311" y="81610"/>
                      </a:lnTo>
                      <a:lnTo>
                        <a:pt x="137185" y="87693"/>
                      </a:lnTo>
                      <a:lnTo>
                        <a:pt x="137922" y="83172"/>
                      </a:lnTo>
                      <a:lnTo>
                        <a:pt x="138950" y="80327"/>
                      </a:lnTo>
                      <a:close/>
                    </a:path>
                    <a:path w="140334" h="315595">
                      <a:moveTo>
                        <a:pt x="139115" y="281927"/>
                      </a:moveTo>
                      <a:lnTo>
                        <a:pt x="135775" y="278091"/>
                      </a:lnTo>
                      <a:lnTo>
                        <a:pt x="133502" y="282524"/>
                      </a:lnTo>
                      <a:lnTo>
                        <a:pt x="133337" y="285661"/>
                      </a:lnTo>
                      <a:lnTo>
                        <a:pt x="136867" y="288493"/>
                      </a:lnTo>
                      <a:lnTo>
                        <a:pt x="137782" y="285203"/>
                      </a:lnTo>
                      <a:lnTo>
                        <a:pt x="139115" y="281927"/>
                      </a:lnTo>
                      <a:close/>
                    </a:path>
                    <a:path w="140334" h="315595">
                      <a:moveTo>
                        <a:pt x="139255" y="257022"/>
                      </a:moveTo>
                      <a:lnTo>
                        <a:pt x="135572" y="253707"/>
                      </a:lnTo>
                      <a:lnTo>
                        <a:pt x="133692" y="257340"/>
                      </a:lnTo>
                      <a:lnTo>
                        <a:pt x="133159" y="260159"/>
                      </a:lnTo>
                      <a:lnTo>
                        <a:pt x="136499" y="263740"/>
                      </a:lnTo>
                      <a:lnTo>
                        <a:pt x="138353" y="259867"/>
                      </a:lnTo>
                      <a:lnTo>
                        <a:pt x="139255" y="257022"/>
                      </a:lnTo>
                      <a:close/>
                    </a:path>
                    <a:path w="140334" h="315595">
                      <a:moveTo>
                        <a:pt x="139827" y="209804"/>
                      </a:moveTo>
                      <a:lnTo>
                        <a:pt x="138353" y="206679"/>
                      </a:lnTo>
                      <a:lnTo>
                        <a:pt x="136626" y="202615"/>
                      </a:lnTo>
                      <a:lnTo>
                        <a:pt x="133337" y="206768"/>
                      </a:lnTo>
                      <a:lnTo>
                        <a:pt x="133248" y="209918"/>
                      </a:lnTo>
                      <a:lnTo>
                        <a:pt x="136372" y="213309"/>
                      </a:lnTo>
                      <a:lnTo>
                        <a:pt x="139827" y="209804"/>
                      </a:lnTo>
                      <a:close/>
                    </a:path>
                  </a:pathLst>
                </a:custGeom>
                <a:solidFill>
                  <a:srgbClr val="1C1F4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126" name="object 99"/>
                <p:cNvPicPr/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16320090" y="9376313"/>
                  <a:ext cx="130582" cy="359333"/>
                </a:xfrm>
                <a:prstGeom prst="rect">
                  <a:avLst/>
                </a:prstGeom>
              </p:spPr>
            </p:pic>
            <p:sp>
              <p:nvSpPr>
                <p:cNvPr id="127" name="object 100"/>
                <p:cNvSpPr/>
                <p:nvPr/>
              </p:nvSpPr>
              <p:spPr>
                <a:xfrm>
                  <a:off x="16806773" y="9419990"/>
                  <a:ext cx="601345" cy="316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344" h="316865">
                      <a:moveTo>
                        <a:pt x="320217" y="303974"/>
                      </a:moveTo>
                      <a:lnTo>
                        <a:pt x="319976" y="301726"/>
                      </a:lnTo>
                      <a:lnTo>
                        <a:pt x="314299" y="301358"/>
                      </a:lnTo>
                      <a:lnTo>
                        <a:pt x="17741" y="301358"/>
                      </a:lnTo>
                      <a:lnTo>
                        <a:pt x="13576" y="301180"/>
                      </a:lnTo>
                      <a:lnTo>
                        <a:pt x="10490" y="301701"/>
                      </a:lnTo>
                      <a:lnTo>
                        <a:pt x="9601" y="302831"/>
                      </a:lnTo>
                      <a:lnTo>
                        <a:pt x="8102" y="303911"/>
                      </a:lnTo>
                      <a:lnTo>
                        <a:pt x="32283" y="304584"/>
                      </a:lnTo>
                      <a:lnTo>
                        <a:pt x="88087" y="305155"/>
                      </a:lnTo>
                      <a:lnTo>
                        <a:pt x="160020" y="305536"/>
                      </a:lnTo>
                      <a:lnTo>
                        <a:pt x="232562" y="305701"/>
                      </a:lnTo>
                      <a:lnTo>
                        <a:pt x="290195" y="305600"/>
                      </a:lnTo>
                      <a:lnTo>
                        <a:pt x="318389" y="305079"/>
                      </a:lnTo>
                      <a:lnTo>
                        <a:pt x="319290" y="304419"/>
                      </a:lnTo>
                      <a:lnTo>
                        <a:pt x="320217" y="303974"/>
                      </a:lnTo>
                      <a:close/>
                    </a:path>
                    <a:path w="601344" h="316865">
                      <a:moveTo>
                        <a:pt x="327393" y="315277"/>
                      </a:moveTo>
                      <a:lnTo>
                        <a:pt x="326402" y="314058"/>
                      </a:lnTo>
                      <a:lnTo>
                        <a:pt x="325869" y="312813"/>
                      </a:lnTo>
                      <a:lnTo>
                        <a:pt x="3657" y="312242"/>
                      </a:lnTo>
                      <a:lnTo>
                        <a:pt x="2768" y="313093"/>
                      </a:lnTo>
                      <a:lnTo>
                        <a:pt x="0" y="314490"/>
                      </a:lnTo>
                      <a:lnTo>
                        <a:pt x="22263" y="315442"/>
                      </a:lnTo>
                      <a:lnTo>
                        <a:pt x="71437" y="316141"/>
                      </a:lnTo>
                      <a:lnTo>
                        <a:pt x="136715" y="316572"/>
                      </a:lnTo>
                      <a:lnTo>
                        <a:pt x="207276" y="316699"/>
                      </a:lnTo>
                      <a:lnTo>
                        <a:pt x="272326" y="316522"/>
                      </a:lnTo>
                      <a:lnTo>
                        <a:pt x="322999" y="315937"/>
                      </a:lnTo>
                      <a:lnTo>
                        <a:pt x="327393" y="315277"/>
                      </a:lnTo>
                      <a:close/>
                    </a:path>
                    <a:path w="601344" h="316865">
                      <a:moveTo>
                        <a:pt x="465315" y="125882"/>
                      </a:moveTo>
                      <a:lnTo>
                        <a:pt x="460984" y="132791"/>
                      </a:lnTo>
                      <a:lnTo>
                        <a:pt x="461035" y="133896"/>
                      </a:lnTo>
                      <a:lnTo>
                        <a:pt x="465315" y="137198"/>
                      </a:lnTo>
                      <a:lnTo>
                        <a:pt x="465315" y="125882"/>
                      </a:lnTo>
                      <a:close/>
                    </a:path>
                    <a:path w="601344" h="316865">
                      <a:moveTo>
                        <a:pt x="465416" y="75768"/>
                      </a:moveTo>
                      <a:lnTo>
                        <a:pt x="460959" y="81851"/>
                      </a:lnTo>
                      <a:lnTo>
                        <a:pt x="461098" y="83553"/>
                      </a:lnTo>
                      <a:lnTo>
                        <a:pt x="465416" y="85826"/>
                      </a:lnTo>
                      <a:lnTo>
                        <a:pt x="465416" y="75768"/>
                      </a:lnTo>
                      <a:close/>
                    </a:path>
                    <a:path w="601344" h="316865">
                      <a:moveTo>
                        <a:pt x="465429" y="0"/>
                      </a:moveTo>
                      <a:lnTo>
                        <a:pt x="460946" y="5854"/>
                      </a:lnTo>
                      <a:lnTo>
                        <a:pt x="461098" y="7620"/>
                      </a:lnTo>
                      <a:lnTo>
                        <a:pt x="465429" y="9982"/>
                      </a:lnTo>
                      <a:lnTo>
                        <a:pt x="465429" y="0"/>
                      </a:lnTo>
                      <a:close/>
                    </a:path>
                    <a:path w="601344" h="316865">
                      <a:moveTo>
                        <a:pt x="465569" y="32359"/>
                      </a:moveTo>
                      <a:lnTo>
                        <a:pt x="465086" y="28613"/>
                      </a:lnTo>
                      <a:lnTo>
                        <a:pt x="463435" y="25781"/>
                      </a:lnTo>
                      <a:lnTo>
                        <a:pt x="461327" y="29743"/>
                      </a:lnTo>
                      <a:lnTo>
                        <a:pt x="461238" y="32918"/>
                      </a:lnTo>
                      <a:lnTo>
                        <a:pt x="464896" y="37045"/>
                      </a:lnTo>
                      <a:lnTo>
                        <a:pt x="465569" y="32359"/>
                      </a:lnTo>
                      <a:close/>
                    </a:path>
                    <a:path w="601344" h="316865">
                      <a:moveTo>
                        <a:pt x="466509" y="158889"/>
                      </a:moveTo>
                      <a:lnTo>
                        <a:pt x="466458" y="156070"/>
                      </a:lnTo>
                      <a:lnTo>
                        <a:pt x="464489" y="152793"/>
                      </a:lnTo>
                      <a:lnTo>
                        <a:pt x="461200" y="157695"/>
                      </a:lnTo>
                      <a:lnTo>
                        <a:pt x="461200" y="158026"/>
                      </a:lnTo>
                      <a:lnTo>
                        <a:pt x="464604" y="162102"/>
                      </a:lnTo>
                      <a:lnTo>
                        <a:pt x="466509" y="158889"/>
                      </a:lnTo>
                      <a:close/>
                    </a:path>
                    <a:path w="601344" h="316865">
                      <a:moveTo>
                        <a:pt x="466661" y="105270"/>
                      </a:moveTo>
                      <a:lnTo>
                        <a:pt x="464680" y="101993"/>
                      </a:lnTo>
                      <a:lnTo>
                        <a:pt x="460908" y="105956"/>
                      </a:lnTo>
                      <a:lnTo>
                        <a:pt x="461022" y="107886"/>
                      </a:lnTo>
                      <a:lnTo>
                        <a:pt x="465302" y="111975"/>
                      </a:lnTo>
                      <a:lnTo>
                        <a:pt x="465950" y="108432"/>
                      </a:lnTo>
                      <a:lnTo>
                        <a:pt x="466661" y="105270"/>
                      </a:lnTo>
                      <a:close/>
                    </a:path>
                    <a:path w="601344" h="316865">
                      <a:moveTo>
                        <a:pt x="466712" y="57937"/>
                      </a:moveTo>
                      <a:lnTo>
                        <a:pt x="466026" y="54698"/>
                      </a:lnTo>
                      <a:lnTo>
                        <a:pt x="465074" y="51142"/>
                      </a:lnTo>
                      <a:lnTo>
                        <a:pt x="461010" y="55778"/>
                      </a:lnTo>
                      <a:lnTo>
                        <a:pt x="460959" y="56553"/>
                      </a:lnTo>
                      <a:lnTo>
                        <a:pt x="464502" y="61328"/>
                      </a:lnTo>
                      <a:lnTo>
                        <a:pt x="466712" y="57937"/>
                      </a:lnTo>
                      <a:close/>
                    </a:path>
                    <a:path w="601344" h="316865">
                      <a:moveTo>
                        <a:pt x="466890" y="180936"/>
                      </a:moveTo>
                      <a:lnTo>
                        <a:pt x="464248" y="177558"/>
                      </a:lnTo>
                      <a:lnTo>
                        <a:pt x="462394" y="181165"/>
                      </a:lnTo>
                      <a:lnTo>
                        <a:pt x="462737" y="185000"/>
                      </a:lnTo>
                      <a:lnTo>
                        <a:pt x="465277" y="189090"/>
                      </a:lnTo>
                      <a:lnTo>
                        <a:pt x="465772" y="184175"/>
                      </a:lnTo>
                      <a:lnTo>
                        <a:pt x="466890" y="180936"/>
                      </a:lnTo>
                      <a:close/>
                    </a:path>
                    <a:path w="601344" h="316865">
                      <a:moveTo>
                        <a:pt x="467588" y="231190"/>
                      </a:moveTo>
                      <a:lnTo>
                        <a:pt x="464299" y="227622"/>
                      </a:lnTo>
                      <a:lnTo>
                        <a:pt x="461187" y="231305"/>
                      </a:lnTo>
                      <a:lnTo>
                        <a:pt x="461378" y="234429"/>
                      </a:lnTo>
                      <a:lnTo>
                        <a:pt x="464159" y="237617"/>
                      </a:lnTo>
                      <a:lnTo>
                        <a:pt x="466204" y="234403"/>
                      </a:lnTo>
                      <a:lnTo>
                        <a:pt x="467588" y="231190"/>
                      </a:lnTo>
                      <a:close/>
                    </a:path>
                    <a:path w="601344" h="316865">
                      <a:moveTo>
                        <a:pt x="467702" y="209499"/>
                      </a:moveTo>
                      <a:lnTo>
                        <a:pt x="466420" y="206375"/>
                      </a:lnTo>
                      <a:lnTo>
                        <a:pt x="464464" y="202514"/>
                      </a:lnTo>
                      <a:lnTo>
                        <a:pt x="461073" y="206235"/>
                      </a:lnTo>
                      <a:lnTo>
                        <a:pt x="461403" y="209283"/>
                      </a:lnTo>
                      <a:lnTo>
                        <a:pt x="464108" y="213309"/>
                      </a:lnTo>
                      <a:lnTo>
                        <a:pt x="467702" y="209499"/>
                      </a:lnTo>
                      <a:close/>
                    </a:path>
                    <a:path w="601344" h="316865">
                      <a:moveTo>
                        <a:pt x="475691" y="205765"/>
                      </a:moveTo>
                      <a:lnTo>
                        <a:pt x="472897" y="202552"/>
                      </a:lnTo>
                      <a:lnTo>
                        <a:pt x="472897" y="212699"/>
                      </a:lnTo>
                      <a:lnTo>
                        <a:pt x="475691" y="209156"/>
                      </a:lnTo>
                      <a:lnTo>
                        <a:pt x="475691" y="205765"/>
                      </a:lnTo>
                      <a:close/>
                    </a:path>
                    <a:path w="601344" h="316865">
                      <a:moveTo>
                        <a:pt x="475856" y="155562"/>
                      </a:moveTo>
                      <a:lnTo>
                        <a:pt x="473544" y="152996"/>
                      </a:lnTo>
                      <a:lnTo>
                        <a:pt x="471728" y="156006"/>
                      </a:lnTo>
                      <a:lnTo>
                        <a:pt x="472224" y="158813"/>
                      </a:lnTo>
                      <a:lnTo>
                        <a:pt x="473430" y="163080"/>
                      </a:lnTo>
                      <a:lnTo>
                        <a:pt x="475818" y="158915"/>
                      </a:lnTo>
                      <a:lnTo>
                        <a:pt x="475856" y="155562"/>
                      </a:lnTo>
                      <a:close/>
                    </a:path>
                    <a:path w="601344" h="316865">
                      <a:moveTo>
                        <a:pt x="475907" y="181267"/>
                      </a:moveTo>
                      <a:lnTo>
                        <a:pt x="473773" y="176847"/>
                      </a:lnTo>
                      <a:lnTo>
                        <a:pt x="471982" y="180936"/>
                      </a:lnTo>
                      <a:lnTo>
                        <a:pt x="471906" y="183781"/>
                      </a:lnTo>
                      <a:lnTo>
                        <a:pt x="473379" y="186829"/>
                      </a:lnTo>
                      <a:lnTo>
                        <a:pt x="475780" y="184594"/>
                      </a:lnTo>
                      <a:lnTo>
                        <a:pt x="475907" y="181267"/>
                      </a:lnTo>
                      <a:close/>
                    </a:path>
                    <a:path w="601344" h="316865">
                      <a:moveTo>
                        <a:pt x="476008" y="57607"/>
                      </a:moveTo>
                      <a:lnTo>
                        <a:pt x="475754" y="54051"/>
                      </a:lnTo>
                      <a:lnTo>
                        <a:pt x="473125" y="51092"/>
                      </a:lnTo>
                      <a:lnTo>
                        <a:pt x="472097" y="54749"/>
                      </a:lnTo>
                      <a:lnTo>
                        <a:pt x="471614" y="58000"/>
                      </a:lnTo>
                      <a:lnTo>
                        <a:pt x="473913" y="61772"/>
                      </a:lnTo>
                      <a:lnTo>
                        <a:pt x="476008" y="57607"/>
                      </a:lnTo>
                      <a:close/>
                    </a:path>
                    <a:path w="601344" h="316865">
                      <a:moveTo>
                        <a:pt x="476605" y="32258"/>
                      </a:moveTo>
                      <a:lnTo>
                        <a:pt x="475907" y="27774"/>
                      </a:lnTo>
                      <a:lnTo>
                        <a:pt x="474687" y="26974"/>
                      </a:lnTo>
                      <a:lnTo>
                        <a:pt x="472922" y="24841"/>
                      </a:lnTo>
                      <a:lnTo>
                        <a:pt x="472922" y="36588"/>
                      </a:lnTo>
                      <a:lnTo>
                        <a:pt x="476605" y="32258"/>
                      </a:lnTo>
                      <a:close/>
                    </a:path>
                    <a:path w="601344" h="316865">
                      <a:moveTo>
                        <a:pt x="477075" y="130340"/>
                      </a:moveTo>
                      <a:lnTo>
                        <a:pt x="472808" y="125755"/>
                      </a:lnTo>
                      <a:lnTo>
                        <a:pt x="472579" y="130797"/>
                      </a:lnTo>
                      <a:lnTo>
                        <a:pt x="471157" y="134200"/>
                      </a:lnTo>
                      <a:lnTo>
                        <a:pt x="474624" y="137782"/>
                      </a:lnTo>
                      <a:lnTo>
                        <a:pt x="476885" y="133515"/>
                      </a:lnTo>
                      <a:lnTo>
                        <a:pt x="477075" y="130340"/>
                      </a:lnTo>
                      <a:close/>
                    </a:path>
                    <a:path w="601344" h="316865">
                      <a:moveTo>
                        <a:pt x="477291" y="81241"/>
                      </a:moveTo>
                      <a:lnTo>
                        <a:pt x="477151" y="79679"/>
                      </a:lnTo>
                      <a:lnTo>
                        <a:pt x="472808" y="77406"/>
                      </a:lnTo>
                      <a:lnTo>
                        <a:pt x="472808" y="87553"/>
                      </a:lnTo>
                      <a:lnTo>
                        <a:pt x="477291" y="81241"/>
                      </a:lnTo>
                      <a:close/>
                    </a:path>
                    <a:path w="601344" h="316865">
                      <a:moveTo>
                        <a:pt x="477316" y="6604"/>
                      </a:moveTo>
                      <a:lnTo>
                        <a:pt x="477291" y="4864"/>
                      </a:lnTo>
                      <a:lnTo>
                        <a:pt x="473570" y="1460"/>
                      </a:lnTo>
                      <a:lnTo>
                        <a:pt x="472833" y="4305"/>
                      </a:lnTo>
                      <a:lnTo>
                        <a:pt x="472833" y="7150"/>
                      </a:lnTo>
                      <a:lnTo>
                        <a:pt x="473570" y="9982"/>
                      </a:lnTo>
                      <a:lnTo>
                        <a:pt x="477316" y="6604"/>
                      </a:lnTo>
                      <a:close/>
                    </a:path>
                    <a:path w="601344" h="316865">
                      <a:moveTo>
                        <a:pt x="477393" y="105956"/>
                      </a:moveTo>
                      <a:lnTo>
                        <a:pt x="473379" y="101993"/>
                      </a:lnTo>
                      <a:lnTo>
                        <a:pt x="471703" y="105321"/>
                      </a:lnTo>
                      <a:lnTo>
                        <a:pt x="472236" y="108534"/>
                      </a:lnTo>
                      <a:lnTo>
                        <a:pt x="472948" y="112039"/>
                      </a:lnTo>
                      <a:lnTo>
                        <a:pt x="477316" y="107797"/>
                      </a:lnTo>
                      <a:lnTo>
                        <a:pt x="477393" y="105956"/>
                      </a:lnTo>
                      <a:close/>
                    </a:path>
                    <a:path w="601344" h="316865">
                      <a:moveTo>
                        <a:pt x="477545" y="301955"/>
                      </a:moveTo>
                      <a:lnTo>
                        <a:pt x="476084" y="298958"/>
                      </a:lnTo>
                      <a:lnTo>
                        <a:pt x="476034" y="296748"/>
                      </a:lnTo>
                      <a:lnTo>
                        <a:pt x="475983" y="295579"/>
                      </a:lnTo>
                      <a:lnTo>
                        <a:pt x="474510" y="294449"/>
                      </a:lnTo>
                      <a:lnTo>
                        <a:pt x="473290" y="292760"/>
                      </a:lnTo>
                      <a:lnTo>
                        <a:pt x="472147" y="299021"/>
                      </a:lnTo>
                      <a:lnTo>
                        <a:pt x="474027" y="303288"/>
                      </a:lnTo>
                      <a:lnTo>
                        <a:pt x="477545" y="301955"/>
                      </a:lnTo>
                      <a:close/>
                    </a:path>
                    <a:path w="601344" h="316865">
                      <a:moveTo>
                        <a:pt x="489369" y="233641"/>
                      </a:moveTo>
                      <a:lnTo>
                        <a:pt x="486498" y="230314"/>
                      </a:lnTo>
                      <a:lnTo>
                        <a:pt x="483120" y="234492"/>
                      </a:lnTo>
                      <a:lnTo>
                        <a:pt x="483260" y="234340"/>
                      </a:lnTo>
                      <a:lnTo>
                        <a:pt x="486676" y="241084"/>
                      </a:lnTo>
                      <a:lnTo>
                        <a:pt x="488886" y="236512"/>
                      </a:lnTo>
                      <a:lnTo>
                        <a:pt x="489369" y="233641"/>
                      </a:lnTo>
                      <a:close/>
                    </a:path>
                    <a:path w="601344" h="316865">
                      <a:moveTo>
                        <a:pt x="489585" y="278130"/>
                      </a:moveTo>
                      <a:lnTo>
                        <a:pt x="489496" y="276199"/>
                      </a:lnTo>
                      <a:lnTo>
                        <a:pt x="485241" y="272021"/>
                      </a:lnTo>
                      <a:lnTo>
                        <a:pt x="483857" y="278777"/>
                      </a:lnTo>
                      <a:lnTo>
                        <a:pt x="485762" y="282079"/>
                      </a:lnTo>
                      <a:lnTo>
                        <a:pt x="489585" y="278130"/>
                      </a:lnTo>
                      <a:close/>
                    </a:path>
                    <a:path w="601344" h="316865">
                      <a:moveTo>
                        <a:pt x="498792" y="255485"/>
                      </a:moveTo>
                      <a:lnTo>
                        <a:pt x="496747" y="251040"/>
                      </a:lnTo>
                      <a:lnTo>
                        <a:pt x="494741" y="255016"/>
                      </a:lnTo>
                      <a:lnTo>
                        <a:pt x="494792" y="257886"/>
                      </a:lnTo>
                      <a:lnTo>
                        <a:pt x="496189" y="260959"/>
                      </a:lnTo>
                      <a:lnTo>
                        <a:pt x="498614" y="258787"/>
                      </a:lnTo>
                      <a:lnTo>
                        <a:pt x="498792" y="255485"/>
                      </a:lnTo>
                      <a:close/>
                    </a:path>
                    <a:path w="601344" h="316865">
                      <a:moveTo>
                        <a:pt x="499732" y="302831"/>
                      </a:moveTo>
                      <a:lnTo>
                        <a:pt x="498995" y="300431"/>
                      </a:lnTo>
                      <a:lnTo>
                        <a:pt x="499275" y="294017"/>
                      </a:lnTo>
                      <a:lnTo>
                        <a:pt x="495769" y="293471"/>
                      </a:lnTo>
                      <a:lnTo>
                        <a:pt x="495160" y="296824"/>
                      </a:lnTo>
                      <a:lnTo>
                        <a:pt x="494436" y="299986"/>
                      </a:lnTo>
                      <a:lnTo>
                        <a:pt x="496252" y="303060"/>
                      </a:lnTo>
                      <a:lnTo>
                        <a:pt x="499732" y="302831"/>
                      </a:lnTo>
                      <a:close/>
                    </a:path>
                    <a:path w="601344" h="316865">
                      <a:moveTo>
                        <a:pt x="510908" y="274840"/>
                      </a:moveTo>
                      <a:lnTo>
                        <a:pt x="508152" y="271513"/>
                      </a:lnTo>
                      <a:lnTo>
                        <a:pt x="508152" y="281749"/>
                      </a:lnTo>
                      <a:lnTo>
                        <a:pt x="510908" y="278244"/>
                      </a:lnTo>
                      <a:lnTo>
                        <a:pt x="510908" y="274840"/>
                      </a:lnTo>
                      <a:close/>
                    </a:path>
                    <a:path w="601344" h="316865">
                      <a:moveTo>
                        <a:pt x="512572" y="235572"/>
                      </a:moveTo>
                      <a:lnTo>
                        <a:pt x="512470" y="233895"/>
                      </a:lnTo>
                      <a:lnTo>
                        <a:pt x="508317" y="230873"/>
                      </a:lnTo>
                      <a:lnTo>
                        <a:pt x="507479" y="233972"/>
                      </a:lnTo>
                      <a:lnTo>
                        <a:pt x="506907" y="236816"/>
                      </a:lnTo>
                      <a:lnTo>
                        <a:pt x="508800" y="239801"/>
                      </a:lnTo>
                      <a:lnTo>
                        <a:pt x="512572" y="235572"/>
                      </a:lnTo>
                      <a:close/>
                    </a:path>
                    <a:path w="601344" h="316865">
                      <a:moveTo>
                        <a:pt x="521373" y="258000"/>
                      </a:moveTo>
                      <a:lnTo>
                        <a:pt x="520941" y="255181"/>
                      </a:lnTo>
                      <a:lnTo>
                        <a:pt x="519645" y="250952"/>
                      </a:lnTo>
                      <a:lnTo>
                        <a:pt x="517232" y="255066"/>
                      </a:lnTo>
                      <a:lnTo>
                        <a:pt x="517194" y="258419"/>
                      </a:lnTo>
                      <a:lnTo>
                        <a:pt x="519557" y="260985"/>
                      </a:lnTo>
                      <a:lnTo>
                        <a:pt x="521373" y="258000"/>
                      </a:lnTo>
                      <a:close/>
                    </a:path>
                    <a:path w="601344" h="316865">
                      <a:moveTo>
                        <a:pt x="521589" y="296430"/>
                      </a:moveTo>
                      <a:lnTo>
                        <a:pt x="519569" y="293103"/>
                      </a:lnTo>
                      <a:lnTo>
                        <a:pt x="515950" y="298500"/>
                      </a:lnTo>
                      <a:lnTo>
                        <a:pt x="515950" y="299110"/>
                      </a:lnTo>
                      <a:lnTo>
                        <a:pt x="520395" y="304393"/>
                      </a:lnTo>
                      <a:lnTo>
                        <a:pt x="520598" y="299554"/>
                      </a:lnTo>
                      <a:lnTo>
                        <a:pt x="521589" y="296430"/>
                      </a:lnTo>
                      <a:close/>
                    </a:path>
                    <a:path w="601344" h="316865">
                      <a:moveTo>
                        <a:pt x="531939" y="278701"/>
                      </a:moveTo>
                      <a:lnTo>
                        <a:pt x="531596" y="275475"/>
                      </a:lnTo>
                      <a:lnTo>
                        <a:pt x="530656" y="271932"/>
                      </a:lnTo>
                      <a:lnTo>
                        <a:pt x="528015" y="274751"/>
                      </a:lnTo>
                      <a:lnTo>
                        <a:pt x="527748" y="278472"/>
                      </a:lnTo>
                      <a:lnTo>
                        <a:pt x="529869" y="283095"/>
                      </a:lnTo>
                      <a:lnTo>
                        <a:pt x="531939" y="278701"/>
                      </a:lnTo>
                      <a:close/>
                    </a:path>
                    <a:path w="601344" h="316865">
                      <a:moveTo>
                        <a:pt x="532282" y="233718"/>
                      </a:moveTo>
                      <a:lnTo>
                        <a:pt x="530123" y="230771"/>
                      </a:lnTo>
                      <a:lnTo>
                        <a:pt x="526389" y="234886"/>
                      </a:lnTo>
                      <a:lnTo>
                        <a:pt x="526465" y="236626"/>
                      </a:lnTo>
                      <a:lnTo>
                        <a:pt x="530720" y="239750"/>
                      </a:lnTo>
                      <a:lnTo>
                        <a:pt x="531291" y="236562"/>
                      </a:lnTo>
                      <a:lnTo>
                        <a:pt x="532282" y="233718"/>
                      </a:lnTo>
                      <a:close/>
                    </a:path>
                    <a:path w="601344" h="316865">
                      <a:moveTo>
                        <a:pt x="544499" y="299986"/>
                      </a:moveTo>
                      <a:lnTo>
                        <a:pt x="543814" y="296824"/>
                      </a:lnTo>
                      <a:lnTo>
                        <a:pt x="542963" y="292163"/>
                      </a:lnTo>
                      <a:lnTo>
                        <a:pt x="538975" y="298792"/>
                      </a:lnTo>
                      <a:lnTo>
                        <a:pt x="538975" y="299504"/>
                      </a:lnTo>
                      <a:lnTo>
                        <a:pt x="542594" y="303276"/>
                      </a:lnTo>
                      <a:lnTo>
                        <a:pt x="544499" y="299986"/>
                      </a:lnTo>
                      <a:close/>
                    </a:path>
                    <a:path w="601344" h="316865">
                      <a:moveTo>
                        <a:pt x="545058" y="254825"/>
                      </a:moveTo>
                      <a:lnTo>
                        <a:pt x="540956" y="251180"/>
                      </a:lnTo>
                      <a:lnTo>
                        <a:pt x="539711" y="255104"/>
                      </a:lnTo>
                      <a:lnTo>
                        <a:pt x="539051" y="257898"/>
                      </a:lnTo>
                      <a:lnTo>
                        <a:pt x="542340" y="262496"/>
                      </a:lnTo>
                      <a:lnTo>
                        <a:pt x="543788" y="257810"/>
                      </a:lnTo>
                      <a:lnTo>
                        <a:pt x="545058" y="254825"/>
                      </a:lnTo>
                      <a:close/>
                    </a:path>
                    <a:path w="601344" h="316865">
                      <a:moveTo>
                        <a:pt x="554951" y="275259"/>
                      </a:moveTo>
                      <a:lnTo>
                        <a:pt x="553313" y="271843"/>
                      </a:lnTo>
                      <a:lnTo>
                        <a:pt x="549592" y="276872"/>
                      </a:lnTo>
                      <a:lnTo>
                        <a:pt x="549567" y="277075"/>
                      </a:lnTo>
                      <a:lnTo>
                        <a:pt x="553402" y="283019"/>
                      </a:lnTo>
                      <a:lnTo>
                        <a:pt x="554583" y="278409"/>
                      </a:lnTo>
                      <a:lnTo>
                        <a:pt x="554951" y="275259"/>
                      </a:lnTo>
                      <a:close/>
                    </a:path>
                    <a:path w="601344" h="316865">
                      <a:moveTo>
                        <a:pt x="556996" y="237109"/>
                      </a:moveTo>
                      <a:lnTo>
                        <a:pt x="553821" y="233870"/>
                      </a:lnTo>
                      <a:lnTo>
                        <a:pt x="553453" y="229895"/>
                      </a:lnTo>
                      <a:lnTo>
                        <a:pt x="549503" y="233451"/>
                      </a:lnTo>
                      <a:lnTo>
                        <a:pt x="549986" y="236423"/>
                      </a:lnTo>
                      <a:lnTo>
                        <a:pt x="551980" y="240436"/>
                      </a:lnTo>
                      <a:lnTo>
                        <a:pt x="556996" y="237109"/>
                      </a:lnTo>
                      <a:close/>
                    </a:path>
                    <a:path w="601344" h="316865">
                      <a:moveTo>
                        <a:pt x="558609" y="57937"/>
                      </a:moveTo>
                      <a:lnTo>
                        <a:pt x="558126" y="54724"/>
                      </a:lnTo>
                      <a:lnTo>
                        <a:pt x="557199" y="51193"/>
                      </a:lnTo>
                      <a:lnTo>
                        <a:pt x="554596" y="53924"/>
                      </a:lnTo>
                      <a:lnTo>
                        <a:pt x="554278" y="57581"/>
                      </a:lnTo>
                      <a:lnTo>
                        <a:pt x="556260" y="62166"/>
                      </a:lnTo>
                      <a:lnTo>
                        <a:pt x="558609" y="57937"/>
                      </a:lnTo>
                      <a:close/>
                    </a:path>
                    <a:path w="601344" h="316865">
                      <a:moveTo>
                        <a:pt x="558673" y="29425"/>
                      </a:moveTo>
                      <a:lnTo>
                        <a:pt x="555917" y="25019"/>
                      </a:lnTo>
                      <a:lnTo>
                        <a:pt x="553402" y="29540"/>
                      </a:lnTo>
                      <a:lnTo>
                        <a:pt x="553250" y="32639"/>
                      </a:lnTo>
                      <a:lnTo>
                        <a:pt x="556742" y="37147"/>
                      </a:lnTo>
                      <a:lnTo>
                        <a:pt x="558241" y="32689"/>
                      </a:lnTo>
                      <a:lnTo>
                        <a:pt x="558673" y="29425"/>
                      </a:lnTo>
                      <a:close/>
                    </a:path>
                    <a:path w="601344" h="316865">
                      <a:moveTo>
                        <a:pt x="559396" y="79806"/>
                      </a:moveTo>
                      <a:lnTo>
                        <a:pt x="555548" y="76796"/>
                      </a:lnTo>
                      <a:lnTo>
                        <a:pt x="553504" y="80340"/>
                      </a:lnTo>
                      <a:lnTo>
                        <a:pt x="553339" y="83121"/>
                      </a:lnTo>
                      <a:lnTo>
                        <a:pt x="556285" y="85775"/>
                      </a:lnTo>
                      <a:lnTo>
                        <a:pt x="557784" y="82842"/>
                      </a:lnTo>
                      <a:lnTo>
                        <a:pt x="559396" y="79806"/>
                      </a:lnTo>
                      <a:close/>
                    </a:path>
                    <a:path w="601344" h="316865">
                      <a:moveTo>
                        <a:pt x="560476" y="7391"/>
                      </a:moveTo>
                      <a:lnTo>
                        <a:pt x="557250" y="4356"/>
                      </a:lnTo>
                      <a:lnTo>
                        <a:pt x="556221" y="1511"/>
                      </a:lnTo>
                      <a:lnTo>
                        <a:pt x="553580" y="4546"/>
                      </a:lnTo>
                      <a:lnTo>
                        <a:pt x="553046" y="7429"/>
                      </a:lnTo>
                      <a:lnTo>
                        <a:pt x="556056" y="10553"/>
                      </a:lnTo>
                      <a:lnTo>
                        <a:pt x="560476" y="7391"/>
                      </a:lnTo>
                      <a:close/>
                    </a:path>
                    <a:path w="601344" h="316865">
                      <a:moveTo>
                        <a:pt x="567245" y="297408"/>
                      </a:moveTo>
                      <a:lnTo>
                        <a:pt x="565188" y="293598"/>
                      </a:lnTo>
                      <a:lnTo>
                        <a:pt x="563041" y="297662"/>
                      </a:lnTo>
                      <a:lnTo>
                        <a:pt x="563219" y="300977"/>
                      </a:lnTo>
                      <a:lnTo>
                        <a:pt x="565721" y="303542"/>
                      </a:lnTo>
                      <a:lnTo>
                        <a:pt x="566826" y="300240"/>
                      </a:lnTo>
                      <a:lnTo>
                        <a:pt x="567245" y="297408"/>
                      </a:lnTo>
                      <a:close/>
                    </a:path>
                    <a:path w="601344" h="316865">
                      <a:moveTo>
                        <a:pt x="589051" y="50406"/>
                      </a:moveTo>
                      <a:lnTo>
                        <a:pt x="584720" y="56540"/>
                      </a:lnTo>
                      <a:lnTo>
                        <a:pt x="584746" y="57543"/>
                      </a:lnTo>
                      <a:lnTo>
                        <a:pt x="589051" y="61518"/>
                      </a:lnTo>
                      <a:lnTo>
                        <a:pt x="589051" y="50406"/>
                      </a:lnTo>
                      <a:close/>
                    </a:path>
                    <a:path w="601344" h="316865">
                      <a:moveTo>
                        <a:pt x="589064" y="178117"/>
                      </a:moveTo>
                      <a:lnTo>
                        <a:pt x="586282" y="181762"/>
                      </a:lnTo>
                      <a:lnTo>
                        <a:pt x="586282" y="185140"/>
                      </a:lnTo>
                      <a:lnTo>
                        <a:pt x="589064" y="188264"/>
                      </a:lnTo>
                      <a:lnTo>
                        <a:pt x="589064" y="178117"/>
                      </a:lnTo>
                      <a:close/>
                    </a:path>
                    <a:path w="601344" h="316865">
                      <a:moveTo>
                        <a:pt x="589076" y="126047"/>
                      </a:moveTo>
                      <a:lnTo>
                        <a:pt x="584695" y="132613"/>
                      </a:lnTo>
                      <a:lnTo>
                        <a:pt x="584746" y="133718"/>
                      </a:lnTo>
                      <a:lnTo>
                        <a:pt x="589076" y="137248"/>
                      </a:lnTo>
                      <a:lnTo>
                        <a:pt x="589076" y="126047"/>
                      </a:lnTo>
                      <a:close/>
                    </a:path>
                    <a:path w="601344" h="316865">
                      <a:moveTo>
                        <a:pt x="589114" y="229209"/>
                      </a:moveTo>
                      <a:lnTo>
                        <a:pt x="584746" y="234264"/>
                      </a:lnTo>
                      <a:lnTo>
                        <a:pt x="584923" y="235661"/>
                      </a:lnTo>
                      <a:lnTo>
                        <a:pt x="589114" y="237388"/>
                      </a:lnTo>
                      <a:lnTo>
                        <a:pt x="589114" y="229209"/>
                      </a:lnTo>
                      <a:close/>
                    </a:path>
                    <a:path w="601344" h="316865">
                      <a:moveTo>
                        <a:pt x="589127" y="254139"/>
                      </a:moveTo>
                      <a:lnTo>
                        <a:pt x="584746" y="259080"/>
                      </a:lnTo>
                      <a:lnTo>
                        <a:pt x="584911" y="260451"/>
                      </a:lnTo>
                      <a:lnTo>
                        <a:pt x="589127" y="262293"/>
                      </a:lnTo>
                      <a:lnTo>
                        <a:pt x="589127" y="254139"/>
                      </a:lnTo>
                      <a:close/>
                    </a:path>
                    <a:path w="601344" h="316865">
                      <a:moveTo>
                        <a:pt x="589165" y="151790"/>
                      </a:moveTo>
                      <a:lnTo>
                        <a:pt x="584657" y="157657"/>
                      </a:lnTo>
                      <a:lnTo>
                        <a:pt x="584784" y="159296"/>
                      </a:lnTo>
                      <a:lnTo>
                        <a:pt x="589165" y="161823"/>
                      </a:lnTo>
                      <a:lnTo>
                        <a:pt x="589165" y="151790"/>
                      </a:lnTo>
                      <a:close/>
                    </a:path>
                    <a:path w="601344" h="316865">
                      <a:moveTo>
                        <a:pt x="589876" y="29540"/>
                      </a:moveTo>
                      <a:lnTo>
                        <a:pt x="587044" y="25984"/>
                      </a:lnTo>
                      <a:lnTo>
                        <a:pt x="585089" y="29857"/>
                      </a:lnTo>
                      <a:lnTo>
                        <a:pt x="584809" y="33070"/>
                      </a:lnTo>
                      <a:lnTo>
                        <a:pt x="588797" y="36791"/>
                      </a:lnTo>
                      <a:lnTo>
                        <a:pt x="589876" y="29540"/>
                      </a:lnTo>
                      <a:close/>
                    </a:path>
                    <a:path w="601344" h="316865">
                      <a:moveTo>
                        <a:pt x="590194" y="206324"/>
                      </a:moveTo>
                      <a:lnTo>
                        <a:pt x="588632" y="202831"/>
                      </a:lnTo>
                      <a:lnTo>
                        <a:pt x="584631" y="208178"/>
                      </a:lnTo>
                      <a:lnTo>
                        <a:pt x="584657" y="208318"/>
                      </a:lnTo>
                      <a:lnTo>
                        <a:pt x="588937" y="212953"/>
                      </a:lnTo>
                      <a:lnTo>
                        <a:pt x="589762" y="209486"/>
                      </a:lnTo>
                      <a:lnTo>
                        <a:pt x="590194" y="206324"/>
                      </a:lnTo>
                      <a:close/>
                    </a:path>
                    <a:path w="601344" h="316865">
                      <a:moveTo>
                        <a:pt x="590245" y="4216"/>
                      </a:moveTo>
                      <a:lnTo>
                        <a:pt x="588479" y="1181"/>
                      </a:lnTo>
                      <a:lnTo>
                        <a:pt x="584682" y="5270"/>
                      </a:lnTo>
                      <a:lnTo>
                        <a:pt x="584746" y="7035"/>
                      </a:lnTo>
                      <a:lnTo>
                        <a:pt x="588848" y="10160"/>
                      </a:lnTo>
                      <a:lnTo>
                        <a:pt x="589788" y="7061"/>
                      </a:lnTo>
                      <a:lnTo>
                        <a:pt x="590245" y="4216"/>
                      </a:lnTo>
                      <a:close/>
                    </a:path>
                    <a:path w="601344" h="316865">
                      <a:moveTo>
                        <a:pt x="590473" y="80060"/>
                      </a:moveTo>
                      <a:lnTo>
                        <a:pt x="588035" y="76708"/>
                      </a:lnTo>
                      <a:lnTo>
                        <a:pt x="586003" y="80581"/>
                      </a:lnTo>
                      <a:lnTo>
                        <a:pt x="586460" y="84035"/>
                      </a:lnTo>
                      <a:lnTo>
                        <a:pt x="589419" y="87083"/>
                      </a:lnTo>
                      <a:lnTo>
                        <a:pt x="589368" y="82994"/>
                      </a:lnTo>
                      <a:lnTo>
                        <a:pt x="590473" y="80060"/>
                      </a:lnTo>
                      <a:close/>
                    </a:path>
                    <a:path w="601344" h="316865">
                      <a:moveTo>
                        <a:pt x="590524" y="105156"/>
                      </a:moveTo>
                      <a:lnTo>
                        <a:pt x="588340" y="101892"/>
                      </a:lnTo>
                      <a:lnTo>
                        <a:pt x="584796" y="106438"/>
                      </a:lnTo>
                      <a:lnTo>
                        <a:pt x="584796" y="106895"/>
                      </a:lnTo>
                      <a:lnTo>
                        <a:pt x="589280" y="113258"/>
                      </a:lnTo>
                      <a:lnTo>
                        <a:pt x="589445" y="108369"/>
                      </a:lnTo>
                      <a:lnTo>
                        <a:pt x="590524" y="105156"/>
                      </a:lnTo>
                      <a:close/>
                    </a:path>
                    <a:path w="601344" h="316865">
                      <a:moveTo>
                        <a:pt x="590664" y="281711"/>
                      </a:moveTo>
                      <a:lnTo>
                        <a:pt x="587895" y="278130"/>
                      </a:lnTo>
                      <a:lnTo>
                        <a:pt x="584746" y="281139"/>
                      </a:lnTo>
                      <a:lnTo>
                        <a:pt x="586016" y="284403"/>
                      </a:lnTo>
                      <a:lnTo>
                        <a:pt x="585787" y="287286"/>
                      </a:lnTo>
                      <a:lnTo>
                        <a:pt x="585914" y="287477"/>
                      </a:lnTo>
                      <a:lnTo>
                        <a:pt x="589445" y="288899"/>
                      </a:lnTo>
                      <a:lnTo>
                        <a:pt x="589330" y="285013"/>
                      </a:lnTo>
                      <a:lnTo>
                        <a:pt x="590664" y="281711"/>
                      </a:lnTo>
                      <a:close/>
                    </a:path>
                    <a:path w="601344" h="316865">
                      <a:moveTo>
                        <a:pt x="599490" y="205638"/>
                      </a:moveTo>
                      <a:lnTo>
                        <a:pt x="596544" y="203136"/>
                      </a:lnTo>
                      <a:lnTo>
                        <a:pt x="596544" y="212509"/>
                      </a:lnTo>
                      <a:lnTo>
                        <a:pt x="599490" y="208749"/>
                      </a:lnTo>
                      <a:lnTo>
                        <a:pt x="599490" y="205638"/>
                      </a:lnTo>
                      <a:close/>
                    </a:path>
                    <a:path w="601344" h="316865">
                      <a:moveTo>
                        <a:pt x="599770" y="310337"/>
                      </a:moveTo>
                      <a:lnTo>
                        <a:pt x="599579" y="306832"/>
                      </a:lnTo>
                      <a:lnTo>
                        <a:pt x="597052" y="303682"/>
                      </a:lnTo>
                      <a:lnTo>
                        <a:pt x="595744" y="307289"/>
                      </a:lnTo>
                      <a:lnTo>
                        <a:pt x="595299" y="310502"/>
                      </a:lnTo>
                      <a:lnTo>
                        <a:pt x="597623" y="314172"/>
                      </a:lnTo>
                      <a:lnTo>
                        <a:pt x="599770" y="310337"/>
                      </a:lnTo>
                      <a:close/>
                    </a:path>
                    <a:path w="601344" h="316865">
                      <a:moveTo>
                        <a:pt x="600646" y="259676"/>
                      </a:moveTo>
                      <a:lnTo>
                        <a:pt x="600595" y="256895"/>
                      </a:lnTo>
                      <a:lnTo>
                        <a:pt x="597636" y="252183"/>
                      </a:lnTo>
                      <a:lnTo>
                        <a:pt x="596684" y="256603"/>
                      </a:lnTo>
                      <a:lnTo>
                        <a:pt x="596900" y="260235"/>
                      </a:lnTo>
                      <a:lnTo>
                        <a:pt x="598271" y="263118"/>
                      </a:lnTo>
                      <a:lnTo>
                        <a:pt x="600646" y="259676"/>
                      </a:lnTo>
                      <a:close/>
                    </a:path>
                    <a:path w="601344" h="316865">
                      <a:moveTo>
                        <a:pt x="600684" y="108648"/>
                      </a:moveTo>
                      <a:lnTo>
                        <a:pt x="600646" y="105524"/>
                      </a:lnTo>
                      <a:lnTo>
                        <a:pt x="597839" y="100368"/>
                      </a:lnTo>
                      <a:lnTo>
                        <a:pt x="595693" y="105460"/>
                      </a:lnTo>
                      <a:lnTo>
                        <a:pt x="595299" y="108623"/>
                      </a:lnTo>
                      <a:lnTo>
                        <a:pt x="597674" y="112369"/>
                      </a:lnTo>
                      <a:lnTo>
                        <a:pt x="600684" y="108648"/>
                      </a:lnTo>
                      <a:close/>
                    </a:path>
                    <a:path w="601344" h="316865">
                      <a:moveTo>
                        <a:pt x="600710" y="156006"/>
                      </a:moveTo>
                      <a:lnTo>
                        <a:pt x="597700" y="153390"/>
                      </a:lnTo>
                      <a:lnTo>
                        <a:pt x="596176" y="156349"/>
                      </a:lnTo>
                      <a:lnTo>
                        <a:pt x="594918" y="159359"/>
                      </a:lnTo>
                      <a:lnTo>
                        <a:pt x="598411" y="162623"/>
                      </a:lnTo>
                      <a:lnTo>
                        <a:pt x="600456" y="158813"/>
                      </a:lnTo>
                      <a:lnTo>
                        <a:pt x="600710" y="156006"/>
                      </a:lnTo>
                      <a:close/>
                    </a:path>
                    <a:path w="601344" h="316865">
                      <a:moveTo>
                        <a:pt x="600964" y="282790"/>
                      </a:moveTo>
                      <a:lnTo>
                        <a:pt x="597331" y="278587"/>
                      </a:lnTo>
                      <a:lnTo>
                        <a:pt x="595388" y="282016"/>
                      </a:lnTo>
                      <a:lnTo>
                        <a:pt x="595757" y="285229"/>
                      </a:lnTo>
                      <a:lnTo>
                        <a:pt x="597001" y="288785"/>
                      </a:lnTo>
                      <a:lnTo>
                        <a:pt x="600913" y="283806"/>
                      </a:lnTo>
                      <a:lnTo>
                        <a:pt x="600964" y="282790"/>
                      </a:lnTo>
                      <a:close/>
                    </a:path>
                    <a:path w="601344" h="316865">
                      <a:moveTo>
                        <a:pt x="600964" y="182524"/>
                      </a:moveTo>
                      <a:lnTo>
                        <a:pt x="600951" y="181356"/>
                      </a:lnTo>
                      <a:lnTo>
                        <a:pt x="596696" y="177558"/>
                      </a:lnTo>
                      <a:lnTo>
                        <a:pt x="596696" y="188836"/>
                      </a:lnTo>
                      <a:lnTo>
                        <a:pt x="600964" y="182524"/>
                      </a:lnTo>
                      <a:close/>
                    </a:path>
                    <a:path w="601344" h="316865">
                      <a:moveTo>
                        <a:pt x="601014" y="80733"/>
                      </a:moveTo>
                      <a:lnTo>
                        <a:pt x="597128" y="77165"/>
                      </a:lnTo>
                      <a:lnTo>
                        <a:pt x="595693" y="80225"/>
                      </a:lnTo>
                      <a:lnTo>
                        <a:pt x="595579" y="83070"/>
                      </a:lnTo>
                      <a:lnTo>
                        <a:pt x="597166" y="86080"/>
                      </a:lnTo>
                      <a:lnTo>
                        <a:pt x="601014" y="82448"/>
                      </a:lnTo>
                      <a:lnTo>
                        <a:pt x="601014" y="80733"/>
                      </a:lnTo>
                      <a:close/>
                    </a:path>
                    <a:path w="601344" h="316865">
                      <a:moveTo>
                        <a:pt x="601040" y="233464"/>
                      </a:moveTo>
                      <a:lnTo>
                        <a:pt x="600900" y="231686"/>
                      </a:lnTo>
                      <a:lnTo>
                        <a:pt x="596569" y="229120"/>
                      </a:lnTo>
                      <a:lnTo>
                        <a:pt x="596315" y="232244"/>
                      </a:lnTo>
                      <a:lnTo>
                        <a:pt x="594982" y="235115"/>
                      </a:lnTo>
                      <a:lnTo>
                        <a:pt x="597509" y="237909"/>
                      </a:lnTo>
                      <a:lnTo>
                        <a:pt x="601040" y="233464"/>
                      </a:lnTo>
                      <a:close/>
                    </a:path>
                    <a:path w="601344" h="316865">
                      <a:moveTo>
                        <a:pt x="601040" y="6096"/>
                      </a:moveTo>
                      <a:lnTo>
                        <a:pt x="600964" y="4305"/>
                      </a:lnTo>
                      <a:lnTo>
                        <a:pt x="596900" y="1371"/>
                      </a:lnTo>
                      <a:lnTo>
                        <a:pt x="595909" y="4445"/>
                      </a:lnTo>
                      <a:lnTo>
                        <a:pt x="595426" y="7264"/>
                      </a:lnTo>
                      <a:lnTo>
                        <a:pt x="597331" y="10236"/>
                      </a:lnTo>
                      <a:lnTo>
                        <a:pt x="601040" y="6096"/>
                      </a:lnTo>
                      <a:close/>
                    </a:path>
                    <a:path w="601344" h="316865">
                      <a:moveTo>
                        <a:pt x="601129" y="54089"/>
                      </a:moveTo>
                      <a:lnTo>
                        <a:pt x="597166" y="50876"/>
                      </a:lnTo>
                      <a:lnTo>
                        <a:pt x="595706" y="54724"/>
                      </a:lnTo>
                      <a:lnTo>
                        <a:pt x="595287" y="57962"/>
                      </a:lnTo>
                      <a:lnTo>
                        <a:pt x="598551" y="62928"/>
                      </a:lnTo>
                      <a:lnTo>
                        <a:pt x="600227" y="57454"/>
                      </a:lnTo>
                      <a:lnTo>
                        <a:pt x="601129" y="54089"/>
                      </a:lnTo>
                      <a:close/>
                    </a:path>
                    <a:path w="601344" h="316865">
                      <a:moveTo>
                        <a:pt x="601192" y="130225"/>
                      </a:moveTo>
                      <a:lnTo>
                        <a:pt x="596595" y="126047"/>
                      </a:lnTo>
                      <a:lnTo>
                        <a:pt x="596366" y="129743"/>
                      </a:lnTo>
                      <a:lnTo>
                        <a:pt x="595998" y="132067"/>
                      </a:lnTo>
                      <a:lnTo>
                        <a:pt x="596290" y="135331"/>
                      </a:lnTo>
                      <a:lnTo>
                        <a:pt x="597484" y="136245"/>
                      </a:lnTo>
                      <a:lnTo>
                        <a:pt x="598919" y="138214"/>
                      </a:lnTo>
                      <a:lnTo>
                        <a:pt x="599998" y="133515"/>
                      </a:lnTo>
                      <a:lnTo>
                        <a:pt x="601192" y="130225"/>
                      </a:lnTo>
                      <a:close/>
                    </a:path>
                    <a:path w="601344" h="316865">
                      <a:moveTo>
                        <a:pt x="601192" y="32994"/>
                      </a:moveTo>
                      <a:lnTo>
                        <a:pt x="599998" y="29743"/>
                      </a:lnTo>
                      <a:lnTo>
                        <a:pt x="598754" y="24523"/>
                      </a:lnTo>
                      <a:lnTo>
                        <a:pt x="596760" y="28841"/>
                      </a:lnTo>
                      <a:lnTo>
                        <a:pt x="596468" y="32677"/>
                      </a:lnTo>
                      <a:lnTo>
                        <a:pt x="597890" y="36004"/>
                      </a:lnTo>
                      <a:lnTo>
                        <a:pt x="601192" y="32994"/>
                      </a:lnTo>
                      <a:close/>
                    </a:path>
                  </a:pathLst>
                </a:custGeom>
                <a:solidFill>
                  <a:srgbClr val="1C1F4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128" name="object 101"/>
                <p:cNvPicPr/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16906479" y="9184786"/>
                  <a:ext cx="130625" cy="351322"/>
                </a:xfrm>
                <a:prstGeom prst="rect">
                  <a:avLst/>
                </a:prstGeom>
              </p:spPr>
            </p:pic>
            <p:sp>
              <p:nvSpPr>
                <p:cNvPr id="129" name="object 102"/>
                <p:cNvSpPr/>
                <p:nvPr/>
              </p:nvSpPr>
              <p:spPr>
                <a:xfrm>
                  <a:off x="16793946" y="8956516"/>
                  <a:ext cx="781050" cy="689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1050" h="689609">
                      <a:moveTo>
                        <a:pt x="5473" y="505498"/>
                      </a:moveTo>
                      <a:lnTo>
                        <a:pt x="1993" y="509422"/>
                      </a:lnTo>
                      <a:lnTo>
                        <a:pt x="1536" y="511213"/>
                      </a:lnTo>
                      <a:lnTo>
                        <a:pt x="2336" y="520674"/>
                      </a:lnTo>
                      <a:lnTo>
                        <a:pt x="3492" y="521868"/>
                      </a:lnTo>
                      <a:lnTo>
                        <a:pt x="4152" y="523113"/>
                      </a:lnTo>
                      <a:lnTo>
                        <a:pt x="5473" y="522719"/>
                      </a:lnTo>
                      <a:lnTo>
                        <a:pt x="5473" y="505498"/>
                      </a:lnTo>
                      <a:close/>
                    </a:path>
                    <a:path w="781050" h="689609">
                      <a:moveTo>
                        <a:pt x="5499" y="642823"/>
                      </a:moveTo>
                      <a:lnTo>
                        <a:pt x="0" y="647827"/>
                      </a:lnTo>
                      <a:lnTo>
                        <a:pt x="2895" y="653300"/>
                      </a:lnTo>
                      <a:lnTo>
                        <a:pt x="2247" y="658914"/>
                      </a:lnTo>
                      <a:lnTo>
                        <a:pt x="3683" y="659955"/>
                      </a:lnTo>
                      <a:lnTo>
                        <a:pt x="5499" y="662266"/>
                      </a:lnTo>
                      <a:lnTo>
                        <a:pt x="5499" y="642823"/>
                      </a:lnTo>
                      <a:close/>
                    </a:path>
                    <a:path w="781050" h="689609">
                      <a:moveTo>
                        <a:pt x="5562" y="617067"/>
                      </a:moveTo>
                      <a:lnTo>
                        <a:pt x="3746" y="616521"/>
                      </a:lnTo>
                      <a:lnTo>
                        <a:pt x="3238" y="617347"/>
                      </a:lnTo>
                      <a:lnTo>
                        <a:pt x="2362" y="618172"/>
                      </a:lnTo>
                      <a:lnTo>
                        <a:pt x="2159" y="622782"/>
                      </a:lnTo>
                      <a:lnTo>
                        <a:pt x="2108" y="626554"/>
                      </a:lnTo>
                      <a:lnTo>
                        <a:pt x="2413" y="631113"/>
                      </a:lnTo>
                      <a:lnTo>
                        <a:pt x="3835" y="631875"/>
                      </a:lnTo>
                      <a:lnTo>
                        <a:pt x="5562" y="633577"/>
                      </a:lnTo>
                      <a:lnTo>
                        <a:pt x="5562" y="617067"/>
                      </a:lnTo>
                      <a:close/>
                    </a:path>
                    <a:path w="781050" h="689609">
                      <a:moveTo>
                        <a:pt x="6489" y="567182"/>
                      </a:moveTo>
                      <a:lnTo>
                        <a:pt x="4800" y="560095"/>
                      </a:lnTo>
                      <a:lnTo>
                        <a:pt x="1054" y="568490"/>
                      </a:lnTo>
                      <a:lnTo>
                        <a:pt x="1384" y="574535"/>
                      </a:lnTo>
                      <a:lnTo>
                        <a:pt x="5168" y="577913"/>
                      </a:lnTo>
                      <a:lnTo>
                        <a:pt x="6464" y="572376"/>
                      </a:lnTo>
                      <a:lnTo>
                        <a:pt x="6489" y="567182"/>
                      </a:lnTo>
                      <a:close/>
                    </a:path>
                    <a:path w="781050" h="689609">
                      <a:moveTo>
                        <a:pt x="6527" y="677303"/>
                      </a:moveTo>
                      <a:lnTo>
                        <a:pt x="4775" y="669683"/>
                      </a:lnTo>
                      <a:lnTo>
                        <a:pt x="1003" y="678421"/>
                      </a:lnTo>
                      <a:lnTo>
                        <a:pt x="1371" y="685355"/>
                      </a:lnTo>
                      <a:lnTo>
                        <a:pt x="5143" y="688898"/>
                      </a:lnTo>
                      <a:lnTo>
                        <a:pt x="6527" y="682929"/>
                      </a:lnTo>
                      <a:lnTo>
                        <a:pt x="6527" y="677303"/>
                      </a:lnTo>
                      <a:close/>
                    </a:path>
                    <a:path w="781050" h="689609">
                      <a:moveTo>
                        <a:pt x="6527" y="429475"/>
                      </a:moveTo>
                      <a:lnTo>
                        <a:pt x="4762" y="422351"/>
                      </a:lnTo>
                      <a:lnTo>
                        <a:pt x="1054" y="430822"/>
                      </a:lnTo>
                      <a:lnTo>
                        <a:pt x="1422" y="436816"/>
                      </a:lnTo>
                      <a:lnTo>
                        <a:pt x="5219" y="440194"/>
                      </a:lnTo>
                      <a:lnTo>
                        <a:pt x="6438" y="434657"/>
                      </a:lnTo>
                      <a:lnTo>
                        <a:pt x="6527" y="429475"/>
                      </a:lnTo>
                      <a:close/>
                    </a:path>
                    <a:path w="781050" h="689609">
                      <a:moveTo>
                        <a:pt x="6604" y="600405"/>
                      </a:moveTo>
                      <a:lnTo>
                        <a:pt x="6184" y="595058"/>
                      </a:lnTo>
                      <a:lnTo>
                        <a:pt x="5473" y="589267"/>
                      </a:lnTo>
                      <a:lnTo>
                        <a:pt x="4229" y="588987"/>
                      </a:lnTo>
                      <a:lnTo>
                        <a:pt x="3492" y="588606"/>
                      </a:lnTo>
                      <a:lnTo>
                        <a:pt x="1473" y="596150"/>
                      </a:lnTo>
                      <a:lnTo>
                        <a:pt x="1612" y="600494"/>
                      </a:lnTo>
                      <a:lnTo>
                        <a:pt x="4826" y="607402"/>
                      </a:lnTo>
                      <a:lnTo>
                        <a:pt x="6604" y="600405"/>
                      </a:lnTo>
                      <a:close/>
                    </a:path>
                    <a:path w="781050" h="689609">
                      <a:moveTo>
                        <a:pt x="6667" y="290893"/>
                      </a:moveTo>
                      <a:lnTo>
                        <a:pt x="5232" y="285267"/>
                      </a:lnTo>
                      <a:lnTo>
                        <a:pt x="1282" y="286664"/>
                      </a:lnTo>
                      <a:lnTo>
                        <a:pt x="2044" y="289648"/>
                      </a:lnTo>
                      <a:lnTo>
                        <a:pt x="2451" y="295452"/>
                      </a:lnTo>
                      <a:lnTo>
                        <a:pt x="812" y="299339"/>
                      </a:lnTo>
                      <a:lnTo>
                        <a:pt x="4660" y="302018"/>
                      </a:lnTo>
                      <a:lnTo>
                        <a:pt x="6134" y="296379"/>
                      </a:lnTo>
                      <a:lnTo>
                        <a:pt x="6667" y="290893"/>
                      </a:lnTo>
                      <a:close/>
                    </a:path>
                    <a:path w="781050" h="689609">
                      <a:moveTo>
                        <a:pt x="6743" y="324535"/>
                      </a:moveTo>
                      <a:lnTo>
                        <a:pt x="6324" y="318935"/>
                      </a:lnTo>
                      <a:lnTo>
                        <a:pt x="5029" y="311251"/>
                      </a:lnTo>
                      <a:lnTo>
                        <a:pt x="1130" y="319366"/>
                      </a:lnTo>
                      <a:lnTo>
                        <a:pt x="1371" y="326529"/>
                      </a:lnTo>
                      <a:lnTo>
                        <a:pt x="5029" y="330504"/>
                      </a:lnTo>
                      <a:lnTo>
                        <a:pt x="6743" y="324535"/>
                      </a:lnTo>
                      <a:close/>
                    </a:path>
                    <a:path w="781050" h="689609">
                      <a:moveTo>
                        <a:pt x="6883" y="459638"/>
                      </a:moveTo>
                      <a:lnTo>
                        <a:pt x="6629" y="455295"/>
                      </a:lnTo>
                      <a:lnTo>
                        <a:pt x="3454" y="450367"/>
                      </a:lnTo>
                      <a:lnTo>
                        <a:pt x="1612" y="456679"/>
                      </a:lnTo>
                      <a:lnTo>
                        <a:pt x="1536" y="462254"/>
                      </a:lnTo>
                      <a:lnTo>
                        <a:pt x="4076" y="467855"/>
                      </a:lnTo>
                      <a:lnTo>
                        <a:pt x="6883" y="459638"/>
                      </a:lnTo>
                      <a:close/>
                    </a:path>
                    <a:path w="781050" h="689609">
                      <a:moveTo>
                        <a:pt x="6896" y="346329"/>
                      </a:moveTo>
                      <a:lnTo>
                        <a:pt x="4749" y="340448"/>
                      </a:lnTo>
                      <a:lnTo>
                        <a:pt x="1193" y="343039"/>
                      </a:lnTo>
                      <a:lnTo>
                        <a:pt x="2171" y="346125"/>
                      </a:lnTo>
                      <a:lnTo>
                        <a:pt x="2273" y="351510"/>
                      </a:lnTo>
                      <a:lnTo>
                        <a:pt x="1003" y="354838"/>
                      </a:lnTo>
                      <a:lnTo>
                        <a:pt x="5537" y="358470"/>
                      </a:lnTo>
                      <a:lnTo>
                        <a:pt x="5969" y="351497"/>
                      </a:lnTo>
                      <a:lnTo>
                        <a:pt x="6896" y="346329"/>
                      </a:lnTo>
                      <a:close/>
                    </a:path>
                    <a:path w="781050" h="689609">
                      <a:moveTo>
                        <a:pt x="7010" y="238633"/>
                      </a:moveTo>
                      <a:lnTo>
                        <a:pt x="6604" y="233311"/>
                      </a:lnTo>
                      <a:lnTo>
                        <a:pt x="3060" y="230047"/>
                      </a:lnTo>
                      <a:lnTo>
                        <a:pt x="1879" y="236054"/>
                      </a:lnTo>
                      <a:lnTo>
                        <a:pt x="1397" y="241681"/>
                      </a:lnTo>
                      <a:lnTo>
                        <a:pt x="4064" y="247243"/>
                      </a:lnTo>
                      <a:lnTo>
                        <a:pt x="7010" y="238633"/>
                      </a:lnTo>
                      <a:close/>
                    </a:path>
                    <a:path w="781050" h="689609">
                      <a:moveTo>
                        <a:pt x="7035" y="539280"/>
                      </a:moveTo>
                      <a:lnTo>
                        <a:pt x="4495" y="532523"/>
                      </a:lnTo>
                      <a:lnTo>
                        <a:pt x="825" y="537984"/>
                      </a:lnTo>
                      <a:lnTo>
                        <a:pt x="2476" y="542861"/>
                      </a:lnTo>
                      <a:lnTo>
                        <a:pt x="2286" y="548474"/>
                      </a:lnTo>
                      <a:lnTo>
                        <a:pt x="3898" y="549630"/>
                      </a:lnTo>
                      <a:lnTo>
                        <a:pt x="5880" y="552284"/>
                      </a:lnTo>
                      <a:lnTo>
                        <a:pt x="5765" y="544804"/>
                      </a:lnTo>
                      <a:lnTo>
                        <a:pt x="7035" y="539280"/>
                      </a:lnTo>
                      <a:close/>
                    </a:path>
                    <a:path w="781050" h="689609">
                      <a:moveTo>
                        <a:pt x="7035" y="263283"/>
                      </a:moveTo>
                      <a:lnTo>
                        <a:pt x="3975" y="258356"/>
                      </a:lnTo>
                      <a:lnTo>
                        <a:pt x="1397" y="262801"/>
                      </a:lnTo>
                      <a:lnTo>
                        <a:pt x="2171" y="267411"/>
                      </a:lnTo>
                      <a:lnTo>
                        <a:pt x="2413" y="272719"/>
                      </a:lnTo>
                      <a:lnTo>
                        <a:pt x="3873" y="273431"/>
                      </a:lnTo>
                      <a:lnTo>
                        <a:pt x="5715" y="275082"/>
                      </a:lnTo>
                      <a:lnTo>
                        <a:pt x="5829" y="268478"/>
                      </a:lnTo>
                      <a:lnTo>
                        <a:pt x="7035" y="263283"/>
                      </a:lnTo>
                      <a:close/>
                    </a:path>
                    <a:path w="781050" h="689609">
                      <a:moveTo>
                        <a:pt x="7086" y="373634"/>
                      </a:moveTo>
                      <a:lnTo>
                        <a:pt x="4305" y="367118"/>
                      </a:lnTo>
                      <a:lnTo>
                        <a:pt x="1473" y="374002"/>
                      </a:lnTo>
                      <a:lnTo>
                        <a:pt x="1498" y="379399"/>
                      </a:lnTo>
                      <a:lnTo>
                        <a:pt x="4622" y="384975"/>
                      </a:lnTo>
                      <a:lnTo>
                        <a:pt x="6096" y="379310"/>
                      </a:lnTo>
                      <a:lnTo>
                        <a:pt x="7086" y="373634"/>
                      </a:lnTo>
                      <a:close/>
                    </a:path>
                    <a:path w="781050" h="689609">
                      <a:moveTo>
                        <a:pt x="7112" y="401421"/>
                      </a:moveTo>
                      <a:lnTo>
                        <a:pt x="4445" y="394627"/>
                      </a:lnTo>
                      <a:lnTo>
                        <a:pt x="939" y="399656"/>
                      </a:lnTo>
                      <a:lnTo>
                        <a:pt x="2463" y="404012"/>
                      </a:lnTo>
                      <a:lnTo>
                        <a:pt x="2184" y="409638"/>
                      </a:lnTo>
                      <a:lnTo>
                        <a:pt x="3340" y="411365"/>
                      </a:lnTo>
                      <a:lnTo>
                        <a:pt x="3937" y="413054"/>
                      </a:lnTo>
                      <a:lnTo>
                        <a:pt x="5842" y="412318"/>
                      </a:lnTo>
                      <a:lnTo>
                        <a:pt x="5753" y="406933"/>
                      </a:lnTo>
                      <a:lnTo>
                        <a:pt x="7112" y="401421"/>
                      </a:lnTo>
                      <a:close/>
                    </a:path>
                    <a:path w="781050" h="689609">
                      <a:moveTo>
                        <a:pt x="7124" y="484111"/>
                      </a:moveTo>
                      <a:lnTo>
                        <a:pt x="4711" y="478193"/>
                      </a:lnTo>
                      <a:lnTo>
                        <a:pt x="1003" y="481152"/>
                      </a:lnTo>
                      <a:lnTo>
                        <a:pt x="2273" y="484505"/>
                      </a:lnTo>
                      <a:lnTo>
                        <a:pt x="2184" y="489877"/>
                      </a:lnTo>
                      <a:lnTo>
                        <a:pt x="1193" y="492950"/>
                      </a:lnTo>
                      <a:lnTo>
                        <a:pt x="5029" y="494576"/>
                      </a:lnTo>
                      <a:lnTo>
                        <a:pt x="5537" y="489318"/>
                      </a:lnTo>
                      <a:lnTo>
                        <a:pt x="7124" y="484111"/>
                      </a:lnTo>
                      <a:close/>
                    </a:path>
                    <a:path w="781050" h="689609">
                      <a:moveTo>
                        <a:pt x="13563" y="357314"/>
                      </a:moveTo>
                      <a:close/>
                    </a:path>
                    <a:path w="781050" h="689609">
                      <a:moveTo>
                        <a:pt x="16979" y="258305"/>
                      </a:moveTo>
                      <a:lnTo>
                        <a:pt x="12725" y="258445"/>
                      </a:lnTo>
                      <a:lnTo>
                        <a:pt x="12814" y="263613"/>
                      </a:lnTo>
                      <a:lnTo>
                        <a:pt x="11544" y="268795"/>
                      </a:lnTo>
                      <a:lnTo>
                        <a:pt x="13500" y="274269"/>
                      </a:lnTo>
                      <a:lnTo>
                        <a:pt x="16764" y="271068"/>
                      </a:lnTo>
                      <a:lnTo>
                        <a:pt x="16306" y="260794"/>
                      </a:lnTo>
                      <a:lnTo>
                        <a:pt x="16979" y="258305"/>
                      </a:lnTo>
                      <a:close/>
                    </a:path>
                    <a:path w="781050" h="689609">
                      <a:moveTo>
                        <a:pt x="17094" y="350659"/>
                      </a:moveTo>
                      <a:lnTo>
                        <a:pt x="16078" y="342734"/>
                      </a:lnTo>
                      <a:lnTo>
                        <a:pt x="14782" y="341934"/>
                      </a:lnTo>
                      <a:lnTo>
                        <a:pt x="13271" y="340144"/>
                      </a:lnTo>
                      <a:lnTo>
                        <a:pt x="12306" y="346633"/>
                      </a:lnTo>
                      <a:lnTo>
                        <a:pt x="11798" y="351802"/>
                      </a:lnTo>
                      <a:lnTo>
                        <a:pt x="13563" y="357314"/>
                      </a:lnTo>
                      <a:lnTo>
                        <a:pt x="16395" y="354076"/>
                      </a:lnTo>
                      <a:lnTo>
                        <a:pt x="17094" y="350659"/>
                      </a:lnTo>
                      <a:close/>
                    </a:path>
                    <a:path w="781050" h="689609">
                      <a:moveTo>
                        <a:pt x="17411" y="572236"/>
                      </a:moveTo>
                      <a:lnTo>
                        <a:pt x="17246" y="565670"/>
                      </a:lnTo>
                      <a:lnTo>
                        <a:pt x="13550" y="561581"/>
                      </a:lnTo>
                      <a:lnTo>
                        <a:pt x="11772" y="567118"/>
                      </a:lnTo>
                      <a:lnTo>
                        <a:pt x="12280" y="572287"/>
                      </a:lnTo>
                      <a:lnTo>
                        <a:pt x="13360" y="579285"/>
                      </a:lnTo>
                      <a:lnTo>
                        <a:pt x="17411" y="572236"/>
                      </a:lnTo>
                      <a:close/>
                    </a:path>
                    <a:path w="781050" h="689609">
                      <a:moveTo>
                        <a:pt x="17437" y="317360"/>
                      </a:moveTo>
                      <a:lnTo>
                        <a:pt x="14046" y="313296"/>
                      </a:lnTo>
                      <a:lnTo>
                        <a:pt x="11696" y="319951"/>
                      </a:lnTo>
                      <a:lnTo>
                        <a:pt x="11684" y="324167"/>
                      </a:lnTo>
                      <a:lnTo>
                        <a:pt x="13957" y="329907"/>
                      </a:lnTo>
                      <a:lnTo>
                        <a:pt x="17386" y="324726"/>
                      </a:lnTo>
                      <a:lnTo>
                        <a:pt x="17437" y="317360"/>
                      </a:lnTo>
                      <a:close/>
                    </a:path>
                    <a:path w="781050" h="689609">
                      <a:moveTo>
                        <a:pt x="17437" y="241617"/>
                      </a:moveTo>
                      <a:lnTo>
                        <a:pt x="17132" y="236156"/>
                      </a:lnTo>
                      <a:lnTo>
                        <a:pt x="14097" y="230644"/>
                      </a:lnTo>
                      <a:lnTo>
                        <a:pt x="11963" y="238734"/>
                      </a:lnTo>
                      <a:lnTo>
                        <a:pt x="12052" y="241439"/>
                      </a:lnTo>
                      <a:lnTo>
                        <a:pt x="14236" y="247891"/>
                      </a:lnTo>
                      <a:lnTo>
                        <a:pt x="17437" y="241617"/>
                      </a:lnTo>
                      <a:close/>
                    </a:path>
                    <a:path w="781050" h="689609">
                      <a:moveTo>
                        <a:pt x="17449" y="461860"/>
                      </a:moveTo>
                      <a:lnTo>
                        <a:pt x="17335" y="454609"/>
                      </a:lnTo>
                      <a:lnTo>
                        <a:pt x="13538" y="450634"/>
                      </a:lnTo>
                      <a:lnTo>
                        <a:pt x="11696" y="456450"/>
                      </a:lnTo>
                      <a:lnTo>
                        <a:pt x="12433" y="462000"/>
                      </a:lnTo>
                      <a:lnTo>
                        <a:pt x="13106" y="469366"/>
                      </a:lnTo>
                      <a:lnTo>
                        <a:pt x="17449" y="461860"/>
                      </a:lnTo>
                      <a:close/>
                    </a:path>
                    <a:path w="781050" h="689609">
                      <a:moveTo>
                        <a:pt x="17475" y="489585"/>
                      </a:moveTo>
                      <a:lnTo>
                        <a:pt x="16725" y="484378"/>
                      </a:lnTo>
                      <a:lnTo>
                        <a:pt x="14300" y="479082"/>
                      </a:lnTo>
                      <a:lnTo>
                        <a:pt x="11201" y="484212"/>
                      </a:lnTo>
                      <a:lnTo>
                        <a:pt x="12077" y="489432"/>
                      </a:lnTo>
                      <a:lnTo>
                        <a:pt x="14097" y="496684"/>
                      </a:lnTo>
                      <a:lnTo>
                        <a:pt x="17475" y="489585"/>
                      </a:lnTo>
                      <a:close/>
                    </a:path>
                    <a:path w="781050" h="689609">
                      <a:moveTo>
                        <a:pt x="17526" y="656971"/>
                      </a:moveTo>
                      <a:lnTo>
                        <a:pt x="16129" y="652602"/>
                      </a:lnTo>
                      <a:lnTo>
                        <a:pt x="16332" y="646938"/>
                      </a:lnTo>
                      <a:lnTo>
                        <a:pt x="15138" y="645210"/>
                      </a:lnTo>
                      <a:lnTo>
                        <a:pt x="13804" y="641616"/>
                      </a:lnTo>
                      <a:lnTo>
                        <a:pt x="11912" y="649325"/>
                      </a:lnTo>
                      <a:lnTo>
                        <a:pt x="12217" y="654837"/>
                      </a:lnTo>
                      <a:lnTo>
                        <a:pt x="14058" y="660463"/>
                      </a:lnTo>
                      <a:lnTo>
                        <a:pt x="17526" y="656971"/>
                      </a:lnTo>
                      <a:close/>
                    </a:path>
                    <a:path w="781050" h="689609">
                      <a:moveTo>
                        <a:pt x="17576" y="603110"/>
                      </a:moveTo>
                      <a:lnTo>
                        <a:pt x="16268" y="599643"/>
                      </a:lnTo>
                      <a:lnTo>
                        <a:pt x="16383" y="593877"/>
                      </a:lnTo>
                      <a:lnTo>
                        <a:pt x="17373" y="590435"/>
                      </a:lnTo>
                      <a:lnTo>
                        <a:pt x="12979" y="588606"/>
                      </a:lnTo>
                      <a:lnTo>
                        <a:pt x="12979" y="606374"/>
                      </a:lnTo>
                      <a:lnTo>
                        <a:pt x="17576" y="603110"/>
                      </a:lnTo>
                      <a:close/>
                    </a:path>
                    <a:path w="781050" h="689609">
                      <a:moveTo>
                        <a:pt x="17653" y="290804"/>
                      </a:moveTo>
                      <a:lnTo>
                        <a:pt x="13665" y="283743"/>
                      </a:lnTo>
                      <a:lnTo>
                        <a:pt x="11734" y="295694"/>
                      </a:lnTo>
                      <a:lnTo>
                        <a:pt x="12014" y="298792"/>
                      </a:lnTo>
                      <a:lnTo>
                        <a:pt x="15341" y="302514"/>
                      </a:lnTo>
                      <a:lnTo>
                        <a:pt x="16586" y="296367"/>
                      </a:lnTo>
                      <a:lnTo>
                        <a:pt x="17653" y="290804"/>
                      </a:lnTo>
                      <a:close/>
                    </a:path>
                    <a:path w="781050" h="689609">
                      <a:moveTo>
                        <a:pt x="17716" y="620280"/>
                      </a:moveTo>
                      <a:lnTo>
                        <a:pt x="13728" y="616953"/>
                      </a:lnTo>
                      <a:lnTo>
                        <a:pt x="12992" y="622211"/>
                      </a:lnTo>
                      <a:lnTo>
                        <a:pt x="11315" y="627380"/>
                      </a:lnTo>
                      <a:lnTo>
                        <a:pt x="14262" y="634174"/>
                      </a:lnTo>
                      <a:lnTo>
                        <a:pt x="15341" y="631304"/>
                      </a:lnTo>
                      <a:lnTo>
                        <a:pt x="16395" y="629907"/>
                      </a:lnTo>
                      <a:lnTo>
                        <a:pt x="15963" y="624649"/>
                      </a:lnTo>
                      <a:lnTo>
                        <a:pt x="17716" y="620280"/>
                      </a:lnTo>
                      <a:close/>
                    </a:path>
                    <a:path w="781050" h="689609">
                      <a:moveTo>
                        <a:pt x="17830" y="545820"/>
                      </a:moveTo>
                      <a:lnTo>
                        <a:pt x="15938" y="540169"/>
                      </a:lnTo>
                      <a:lnTo>
                        <a:pt x="16395" y="532460"/>
                      </a:lnTo>
                      <a:lnTo>
                        <a:pt x="13982" y="534250"/>
                      </a:lnTo>
                      <a:lnTo>
                        <a:pt x="12166" y="534987"/>
                      </a:lnTo>
                      <a:lnTo>
                        <a:pt x="12217" y="540702"/>
                      </a:lnTo>
                      <a:lnTo>
                        <a:pt x="12649" y="545706"/>
                      </a:lnTo>
                      <a:lnTo>
                        <a:pt x="12966" y="550710"/>
                      </a:lnTo>
                      <a:lnTo>
                        <a:pt x="17830" y="545820"/>
                      </a:lnTo>
                      <a:close/>
                    </a:path>
                    <a:path w="781050" h="689609">
                      <a:moveTo>
                        <a:pt x="17894" y="429145"/>
                      </a:moveTo>
                      <a:lnTo>
                        <a:pt x="14998" y="424307"/>
                      </a:lnTo>
                      <a:lnTo>
                        <a:pt x="13055" y="424510"/>
                      </a:lnTo>
                      <a:lnTo>
                        <a:pt x="12623" y="428777"/>
                      </a:lnTo>
                      <a:lnTo>
                        <a:pt x="12001" y="433070"/>
                      </a:lnTo>
                      <a:lnTo>
                        <a:pt x="11887" y="438277"/>
                      </a:lnTo>
                      <a:lnTo>
                        <a:pt x="13868" y="439242"/>
                      </a:lnTo>
                      <a:lnTo>
                        <a:pt x="14922" y="440182"/>
                      </a:lnTo>
                      <a:lnTo>
                        <a:pt x="15633" y="434428"/>
                      </a:lnTo>
                      <a:lnTo>
                        <a:pt x="17894" y="429145"/>
                      </a:lnTo>
                      <a:close/>
                    </a:path>
                    <a:path w="781050" h="689609">
                      <a:moveTo>
                        <a:pt x="18110" y="683196"/>
                      </a:moveTo>
                      <a:lnTo>
                        <a:pt x="16129" y="677468"/>
                      </a:lnTo>
                      <a:lnTo>
                        <a:pt x="15735" y="671449"/>
                      </a:lnTo>
                      <a:lnTo>
                        <a:pt x="11912" y="674319"/>
                      </a:lnTo>
                      <a:lnTo>
                        <a:pt x="11430" y="679602"/>
                      </a:lnTo>
                      <a:lnTo>
                        <a:pt x="13893" y="689051"/>
                      </a:lnTo>
                      <a:lnTo>
                        <a:pt x="18110" y="683196"/>
                      </a:lnTo>
                      <a:close/>
                    </a:path>
                    <a:path w="781050" h="689609">
                      <a:moveTo>
                        <a:pt x="18224" y="381495"/>
                      </a:moveTo>
                      <a:lnTo>
                        <a:pt x="15760" y="376745"/>
                      </a:lnTo>
                      <a:lnTo>
                        <a:pt x="16611" y="370573"/>
                      </a:lnTo>
                      <a:lnTo>
                        <a:pt x="15963" y="368706"/>
                      </a:lnTo>
                      <a:lnTo>
                        <a:pt x="12585" y="368274"/>
                      </a:lnTo>
                      <a:lnTo>
                        <a:pt x="12928" y="374078"/>
                      </a:lnTo>
                      <a:lnTo>
                        <a:pt x="11404" y="379641"/>
                      </a:lnTo>
                      <a:lnTo>
                        <a:pt x="13944" y="385927"/>
                      </a:lnTo>
                      <a:lnTo>
                        <a:pt x="18224" y="381495"/>
                      </a:lnTo>
                      <a:close/>
                    </a:path>
                    <a:path w="781050" h="689609">
                      <a:moveTo>
                        <a:pt x="18313" y="520420"/>
                      </a:moveTo>
                      <a:lnTo>
                        <a:pt x="15989" y="516305"/>
                      </a:lnTo>
                      <a:lnTo>
                        <a:pt x="16522" y="510527"/>
                      </a:lnTo>
                      <a:lnTo>
                        <a:pt x="17526" y="507149"/>
                      </a:lnTo>
                      <a:lnTo>
                        <a:pt x="12954" y="505980"/>
                      </a:lnTo>
                      <a:lnTo>
                        <a:pt x="12420" y="511746"/>
                      </a:lnTo>
                      <a:lnTo>
                        <a:pt x="11709" y="517271"/>
                      </a:lnTo>
                      <a:lnTo>
                        <a:pt x="13614" y="523379"/>
                      </a:lnTo>
                      <a:lnTo>
                        <a:pt x="18313" y="520420"/>
                      </a:lnTo>
                      <a:close/>
                    </a:path>
                    <a:path w="781050" h="689609">
                      <a:moveTo>
                        <a:pt x="18605" y="408901"/>
                      </a:moveTo>
                      <a:lnTo>
                        <a:pt x="15595" y="403390"/>
                      </a:lnTo>
                      <a:lnTo>
                        <a:pt x="16306" y="397764"/>
                      </a:lnTo>
                      <a:lnTo>
                        <a:pt x="14909" y="396735"/>
                      </a:lnTo>
                      <a:lnTo>
                        <a:pt x="13068" y="394271"/>
                      </a:lnTo>
                      <a:lnTo>
                        <a:pt x="13068" y="413740"/>
                      </a:lnTo>
                      <a:lnTo>
                        <a:pt x="18605" y="408901"/>
                      </a:lnTo>
                      <a:close/>
                    </a:path>
                    <a:path w="781050" h="689609">
                      <a:moveTo>
                        <a:pt x="157759" y="154152"/>
                      </a:moveTo>
                      <a:lnTo>
                        <a:pt x="154571" y="154152"/>
                      </a:lnTo>
                      <a:lnTo>
                        <a:pt x="154571" y="162648"/>
                      </a:lnTo>
                      <a:lnTo>
                        <a:pt x="152819" y="163055"/>
                      </a:lnTo>
                      <a:lnTo>
                        <a:pt x="149479" y="162420"/>
                      </a:lnTo>
                      <a:lnTo>
                        <a:pt x="149225" y="158191"/>
                      </a:lnTo>
                      <a:lnTo>
                        <a:pt x="150749" y="158026"/>
                      </a:lnTo>
                      <a:lnTo>
                        <a:pt x="153225" y="157734"/>
                      </a:lnTo>
                      <a:lnTo>
                        <a:pt x="153720" y="158623"/>
                      </a:lnTo>
                      <a:lnTo>
                        <a:pt x="154127" y="159105"/>
                      </a:lnTo>
                      <a:lnTo>
                        <a:pt x="154571" y="162648"/>
                      </a:lnTo>
                      <a:lnTo>
                        <a:pt x="154571" y="154152"/>
                      </a:lnTo>
                      <a:lnTo>
                        <a:pt x="145732" y="154152"/>
                      </a:lnTo>
                      <a:lnTo>
                        <a:pt x="145732" y="166370"/>
                      </a:lnTo>
                      <a:lnTo>
                        <a:pt x="150126" y="166712"/>
                      </a:lnTo>
                      <a:lnTo>
                        <a:pt x="154012" y="167449"/>
                      </a:lnTo>
                      <a:lnTo>
                        <a:pt x="157759" y="165887"/>
                      </a:lnTo>
                      <a:lnTo>
                        <a:pt x="157759" y="163055"/>
                      </a:lnTo>
                      <a:lnTo>
                        <a:pt x="157759" y="157734"/>
                      </a:lnTo>
                      <a:lnTo>
                        <a:pt x="157759" y="154152"/>
                      </a:lnTo>
                      <a:close/>
                    </a:path>
                    <a:path w="781050" h="689609">
                      <a:moveTo>
                        <a:pt x="157784" y="128562"/>
                      </a:moveTo>
                      <a:lnTo>
                        <a:pt x="154038" y="126898"/>
                      </a:lnTo>
                      <a:lnTo>
                        <a:pt x="154038" y="131356"/>
                      </a:lnTo>
                      <a:lnTo>
                        <a:pt x="154038" y="137490"/>
                      </a:lnTo>
                      <a:lnTo>
                        <a:pt x="151549" y="137718"/>
                      </a:lnTo>
                      <a:lnTo>
                        <a:pt x="149834" y="137896"/>
                      </a:lnTo>
                      <a:lnTo>
                        <a:pt x="149326" y="131927"/>
                      </a:lnTo>
                      <a:lnTo>
                        <a:pt x="154012" y="131356"/>
                      </a:lnTo>
                      <a:lnTo>
                        <a:pt x="154038" y="126898"/>
                      </a:lnTo>
                      <a:lnTo>
                        <a:pt x="150152" y="127495"/>
                      </a:lnTo>
                      <a:lnTo>
                        <a:pt x="145808" y="128028"/>
                      </a:lnTo>
                      <a:lnTo>
                        <a:pt x="145808" y="141325"/>
                      </a:lnTo>
                      <a:lnTo>
                        <a:pt x="157784" y="141325"/>
                      </a:lnTo>
                      <a:lnTo>
                        <a:pt x="157784" y="137896"/>
                      </a:lnTo>
                      <a:lnTo>
                        <a:pt x="157784" y="131356"/>
                      </a:lnTo>
                      <a:lnTo>
                        <a:pt x="157784" y="128562"/>
                      </a:lnTo>
                      <a:close/>
                    </a:path>
                    <a:path w="781050" h="689609">
                      <a:moveTo>
                        <a:pt x="157873" y="51727"/>
                      </a:moveTo>
                      <a:lnTo>
                        <a:pt x="153898" y="51727"/>
                      </a:lnTo>
                      <a:lnTo>
                        <a:pt x="153898" y="55422"/>
                      </a:lnTo>
                      <a:lnTo>
                        <a:pt x="153898" y="59969"/>
                      </a:lnTo>
                      <a:lnTo>
                        <a:pt x="152514" y="60032"/>
                      </a:lnTo>
                      <a:lnTo>
                        <a:pt x="149758" y="60223"/>
                      </a:lnTo>
                      <a:lnTo>
                        <a:pt x="149085" y="55194"/>
                      </a:lnTo>
                      <a:lnTo>
                        <a:pt x="153898" y="55422"/>
                      </a:lnTo>
                      <a:lnTo>
                        <a:pt x="153898" y="51727"/>
                      </a:lnTo>
                      <a:lnTo>
                        <a:pt x="145288" y="51727"/>
                      </a:lnTo>
                      <a:lnTo>
                        <a:pt x="145618" y="56108"/>
                      </a:lnTo>
                      <a:lnTo>
                        <a:pt x="144246" y="59969"/>
                      </a:lnTo>
                      <a:lnTo>
                        <a:pt x="144348" y="60223"/>
                      </a:lnTo>
                      <a:lnTo>
                        <a:pt x="146189" y="63728"/>
                      </a:lnTo>
                      <a:lnTo>
                        <a:pt x="157873" y="63728"/>
                      </a:lnTo>
                      <a:lnTo>
                        <a:pt x="157873" y="60223"/>
                      </a:lnTo>
                      <a:lnTo>
                        <a:pt x="157873" y="55194"/>
                      </a:lnTo>
                      <a:lnTo>
                        <a:pt x="157873" y="51727"/>
                      </a:lnTo>
                      <a:close/>
                    </a:path>
                    <a:path w="781050" h="689609">
                      <a:moveTo>
                        <a:pt x="157949" y="103035"/>
                      </a:moveTo>
                      <a:lnTo>
                        <a:pt x="154266" y="103035"/>
                      </a:lnTo>
                      <a:lnTo>
                        <a:pt x="154266" y="111086"/>
                      </a:lnTo>
                      <a:lnTo>
                        <a:pt x="150037" y="111569"/>
                      </a:lnTo>
                      <a:lnTo>
                        <a:pt x="149694" y="110401"/>
                      </a:lnTo>
                      <a:lnTo>
                        <a:pt x="149161" y="109550"/>
                      </a:lnTo>
                      <a:lnTo>
                        <a:pt x="149783" y="105740"/>
                      </a:lnTo>
                      <a:lnTo>
                        <a:pt x="151714" y="106248"/>
                      </a:lnTo>
                      <a:lnTo>
                        <a:pt x="154063" y="107264"/>
                      </a:lnTo>
                      <a:lnTo>
                        <a:pt x="154266" y="111086"/>
                      </a:lnTo>
                      <a:lnTo>
                        <a:pt x="154266" y="103035"/>
                      </a:lnTo>
                      <a:lnTo>
                        <a:pt x="145618" y="103035"/>
                      </a:lnTo>
                      <a:lnTo>
                        <a:pt x="145618" y="114693"/>
                      </a:lnTo>
                      <a:lnTo>
                        <a:pt x="150037" y="116928"/>
                      </a:lnTo>
                      <a:lnTo>
                        <a:pt x="154012" y="115976"/>
                      </a:lnTo>
                      <a:lnTo>
                        <a:pt x="157949" y="114439"/>
                      </a:lnTo>
                      <a:lnTo>
                        <a:pt x="157949" y="111569"/>
                      </a:lnTo>
                      <a:lnTo>
                        <a:pt x="157949" y="105740"/>
                      </a:lnTo>
                      <a:lnTo>
                        <a:pt x="157949" y="103035"/>
                      </a:lnTo>
                      <a:close/>
                    </a:path>
                    <a:path w="781050" h="689609">
                      <a:moveTo>
                        <a:pt x="159169" y="80657"/>
                      </a:moveTo>
                      <a:lnTo>
                        <a:pt x="158940" y="80213"/>
                      </a:lnTo>
                      <a:lnTo>
                        <a:pt x="157073" y="76619"/>
                      </a:lnTo>
                      <a:lnTo>
                        <a:pt x="157010" y="76479"/>
                      </a:lnTo>
                      <a:lnTo>
                        <a:pt x="154178" y="76581"/>
                      </a:lnTo>
                      <a:lnTo>
                        <a:pt x="154178" y="80213"/>
                      </a:lnTo>
                      <a:lnTo>
                        <a:pt x="154178" y="86207"/>
                      </a:lnTo>
                      <a:lnTo>
                        <a:pt x="149618" y="86639"/>
                      </a:lnTo>
                      <a:lnTo>
                        <a:pt x="149618" y="80810"/>
                      </a:lnTo>
                      <a:lnTo>
                        <a:pt x="150749" y="80657"/>
                      </a:lnTo>
                      <a:lnTo>
                        <a:pt x="154178" y="80213"/>
                      </a:lnTo>
                      <a:lnTo>
                        <a:pt x="154178" y="76581"/>
                      </a:lnTo>
                      <a:lnTo>
                        <a:pt x="153047" y="76619"/>
                      </a:lnTo>
                      <a:lnTo>
                        <a:pt x="149250" y="75438"/>
                      </a:lnTo>
                      <a:lnTo>
                        <a:pt x="145567" y="77482"/>
                      </a:lnTo>
                      <a:lnTo>
                        <a:pt x="145415" y="81864"/>
                      </a:lnTo>
                      <a:lnTo>
                        <a:pt x="144259" y="86182"/>
                      </a:lnTo>
                      <a:lnTo>
                        <a:pt x="146469" y="90182"/>
                      </a:lnTo>
                      <a:lnTo>
                        <a:pt x="157949" y="90182"/>
                      </a:lnTo>
                      <a:lnTo>
                        <a:pt x="158038" y="86639"/>
                      </a:lnTo>
                      <a:lnTo>
                        <a:pt x="158089" y="84950"/>
                      </a:lnTo>
                      <a:lnTo>
                        <a:pt x="159169" y="80657"/>
                      </a:lnTo>
                      <a:close/>
                    </a:path>
                    <a:path w="781050" h="689609">
                      <a:moveTo>
                        <a:pt x="184048" y="51739"/>
                      </a:moveTo>
                      <a:lnTo>
                        <a:pt x="180340" y="51739"/>
                      </a:lnTo>
                      <a:lnTo>
                        <a:pt x="180340" y="55168"/>
                      </a:lnTo>
                      <a:lnTo>
                        <a:pt x="180314" y="59956"/>
                      </a:lnTo>
                      <a:lnTo>
                        <a:pt x="174701" y="60261"/>
                      </a:lnTo>
                      <a:lnTo>
                        <a:pt x="174167" y="55435"/>
                      </a:lnTo>
                      <a:lnTo>
                        <a:pt x="180340" y="55168"/>
                      </a:lnTo>
                      <a:lnTo>
                        <a:pt x="180340" y="51739"/>
                      </a:lnTo>
                      <a:lnTo>
                        <a:pt x="170624" y="51739"/>
                      </a:lnTo>
                      <a:lnTo>
                        <a:pt x="170624" y="63080"/>
                      </a:lnTo>
                      <a:lnTo>
                        <a:pt x="174866" y="65036"/>
                      </a:lnTo>
                      <a:lnTo>
                        <a:pt x="179298" y="64249"/>
                      </a:lnTo>
                      <a:lnTo>
                        <a:pt x="184048" y="63588"/>
                      </a:lnTo>
                      <a:lnTo>
                        <a:pt x="184048" y="60261"/>
                      </a:lnTo>
                      <a:lnTo>
                        <a:pt x="184048" y="55168"/>
                      </a:lnTo>
                      <a:lnTo>
                        <a:pt x="184048" y="51739"/>
                      </a:lnTo>
                      <a:close/>
                    </a:path>
                    <a:path w="781050" h="689609">
                      <a:moveTo>
                        <a:pt x="184086" y="103060"/>
                      </a:moveTo>
                      <a:lnTo>
                        <a:pt x="180695" y="103060"/>
                      </a:lnTo>
                      <a:lnTo>
                        <a:pt x="180695" y="111277"/>
                      </a:lnTo>
                      <a:lnTo>
                        <a:pt x="174612" y="111277"/>
                      </a:lnTo>
                      <a:lnTo>
                        <a:pt x="174104" y="107137"/>
                      </a:lnTo>
                      <a:lnTo>
                        <a:pt x="176123" y="106959"/>
                      </a:lnTo>
                      <a:lnTo>
                        <a:pt x="180149" y="106540"/>
                      </a:lnTo>
                      <a:lnTo>
                        <a:pt x="180695" y="111277"/>
                      </a:lnTo>
                      <a:lnTo>
                        <a:pt x="180695" y="103060"/>
                      </a:lnTo>
                      <a:lnTo>
                        <a:pt x="170649" y="103060"/>
                      </a:lnTo>
                      <a:lnTo>
                        <a:pt x="170649" y="114300"/>
                      </a:lnTo>
                      <a:lnTo>
                        <a:pt x="174815" y="116535"/>
                      </a:lnTo>
                      <a:lnTo>
                        <a:pt x="179260" y="115684"/>
                      </a:lnTo>
                      <a:lnTo>
                        <a:pt x="184086" y="114808"/>
                      </a:lnTo>
                      <a:lnTo>
                        <a:pt x="184086" y="111302"/>
                      </a:lnTo>
                      <a:lnTo>
                        <a:pt x="184086" y="106540"/>
                      </a:lnTo>
                      <a:lnTo>
                        <a:pt x="184086" y="103060"/>
                      </a:lnTo>
                      <a:close/>
                    </a:path>
                    <a:path w="781050" h="689609">
                      <a:moveTo>
                        <a:pt x="185420" y="136867"/>
                      </a:moveTo>
                      <a:lnTo>
                        <a:pt x="185394" y="132664"/>
                      </a:lnTo>
                      <a:lnTo>
                        <a:pt x="185089" y="132130"/>
                      </a:lnTo>
                      <a:lnTo>
                        <a:pt x="182702" y="127990"/>
                      </a:lnTo>
                      <a:lnTo>
                        <a:pt x="180174" y="127990"/>
                      </a:lnTo>
                      <a:lnTo>
                        <a:pt x="180174" y="137718"/>
                      </a:lnTo>
                      <a:lnTo>
                        <a:pt x="174713" y="137718"/>
                      </a:lnTo>
                      <a:lnTo>
                        <a:pt x="174307" y="132232"/>
                      </a:lnTo>
                      <a:lnTo>
                        <a:pt x="177927" y="132130"/>
                      </a:lnTo>
                      <a:lnTo>
                        <a:pt x="179882" y="133959"/>
                      </a:lnTo>
                      <a:lnTo>
                        <a:pt x="180174" y="137718"/>
                      </a:lnTo>
                      <a:lnTo>
                        <a:pt x="180174" y="127990"/>
                      </a:lnTo>
                      <a:lnTo>
                        <a:pt x="170878" y="127990"/>
                      </a:lnTo>
                      <a:lnTo>
                        <a:pt x="170878" y="141414"/>
                      </a:lnTo>
                      <a:lnTo>
                        <a:pt x="182537" y="141414"/>
                      </a:lnTo>
                      <a:lnTo>
                        <a:pt x="184886" y="137718"/>
                      </a:lnTo>
                      <a:lnTo>
                        <a:pt x="185420" y="136867"/>
                      </a:lnTo>
                      <a:close/>
                    </a:path>
                    <a:path w="781050" h="689609">
                      <a:moveTo>
                        <a:pt x="185483" y="85623"/>
                      </a:moveTo>
                      <a:lnTo>
                        <a:pt x="185394" y="81407"/>
                      </a:lnTo>
                      <a:lnTo>
                        <a:pt x="185115" y="80911"/>
                      </a:lnTo>
                      <a:lnTo>
                        <a:pt x="182727" y="76746"/>
                      </a:lnTo>
                      <a:lnTo>
                        <a:pt x="180200" y="76746"/>
                      </a:lnTo>
                      <a:lnTo>
                        <a:pt x="180200" y="82765"/>
                      </a:lnTo>
                      <a:lnTo>
                        <a:pt x="179387" y="86499"/>
                      </a:lnTo>
                      <a:lnTo>
                        <a:pt x="174650" y="86499"/>
                      </a:lnTo>
                      <a:lnTo>
                        <a:pt x="174345" y="80949"/>
                      </a:lnTo>
                      <a:lnTo>
                        <a:pt x="178536" y="80937"/>
                      </a:lnTo>
                      <a:lnTo>
                        <a:pt x="180200" y="82765"/>
                      </a:lnTo>
                      <a:lnTo>
                        <a:pt x="180200" y="76746"/>
                      </a:lnTo>
                      <a:lnTo>
                        <a:pt x="170903" y="76746"/>
                      </a:lnTo>
                      <a:lnTo>
                        <a:pt x="170903" y="90170"/>
                      </a:lnTo>
                      <a:lnTo>
                        <a:pt x="182537" y="90170"/>
                      </a:lnTo>
                      <a:lnTo>
                        <a:pt x="184924" y="86499"/>
                      </a:lnTo>
                      <a:lnTo>
                        <a:pt x="185483" y="85623"/>
                      </a:lnTo>
                      <a:close/>
                    </a:path>
                    <a:path w="781050" h="689609">
                      <a:moveTo>
                        <a:pt x="185699" y="157543"/>
                      </a:moveTo>
                      <a:lnTo>
                        <a:pt x="182359" y="154178"/>
                      </a:lnTo>
                      <a:lnTo>
                        <a:pt x="180657" y="154178"/>
                      </a:lnTo>
                      <a:lnTo>
                        <a:pt x="180657" y="162648"/>
                      </a:lnTo>
                      <a:lnTo>
                        <a:pt x="174764" y="162648"/>
                      </a:lnTo>
                      <a:lnTo>
                        <a:pt x="174117" y="158013"/>
                      </a:lnTo>
                      <a:lnTo>
                        <a:pt x="176187" y="157911"/>
                      </a:lnTo>
                      <a:lnTo>
                        <a:pt x="179984" y="157708"/>
                      </a:lnTo>
                      <a:lnTo>
                        <a:pt x="180174" y="159181"/>
                      </a:lnTo>
                      <a:lnTo>
                        <a:pt x="180657" y="162648"/>
                      </a:lnTo>
                      <a:lnTo>
                        <a:pt x="180657" y="154178"/>
                      </a:lnTo>
                      <a:lnTo>
                        <a:pt x="169862" y="154178"/>
                      </a:lnTo>
                      <a:lnTo>
                        <a:pt x="170611" y="157708"/>
                      </a:lnTo>
                      <a:lnTo>
                        <a:pt x="170726" y="159181"/>
                      </a:lnTo>
                      <a:lnTo>
                        <a:pt x="169291" y="162687"/>
                      </a:lnTo>
                      <a:lnTo>
                        <a:pt x="171335" y="166458"/>
                      </a:lnTo>
                      <a:lnTo>
                        <a:pt x="175780" y="166547"/>
                      </a:lnTo>
                      <a:lnTo>
                        <a:pt x="180124" y="167792"/>
                      </a:lnTo>
                      <a:lnTo>
                        <a:pt x="184315" y="165379"/>
                      </a:lnTo>
                      <a:lnTo>
                        <a:pt x="184264" y="162648"/>
                      </a:lnTo>
                      <a:lnTo>
                        <a:pt x="184238" y="161455"/>
                      </a:lnTo>
                      <a:lnTo>
                        <a:pt x="185635" y="157708"/>
                      </a:lnTo>
                      <a:lnTo>
                        <a:pt x="185699" y="157543"/>
                      </a:lnTo>
                      <a:close/>
                    </a:path>
                    <a:path w="781050" h="689609">
                      <a:moveTo>
                        <a:pt x="193205" y="7556"/>
                      </a:moveTo>
                      <a:lnTo>
                        <a:pt x="189585" y="4000"/>
                      </a:lnTo>
                      <a:lnTo>
                        <a:pt x="188112" y="2565"/>
                      </a:lnTo>
                      <a:lnTo>
                        <a:pt x="188112" y="19519"/>
                      </a:lnTo>
                      <a:lnTo>
                        <a:pt x="184683" y="24142"/>
                      </a:lnTo>
                      <a:lnTo>
                        <a:pt x="177533" y="28079"/>
                      </a:lnTo>
                      <a:lnTo>
                        <a:pt x="168833" y="25361"/>
                      </a:lnTo>
                      <a:lnTo>
                        <a:pt x="165227" y="22174"/>
                      </a:lnTo>
                      <a:lnTo>
                        <a:pt x="165633" y="9690"/>
                      </a:lnTo>
                      <a:lnTo>
                        <a:pt x="169799" y="5969"/>
                      </a:lnTo>
                      <a:lnTo>
                        <a:pt x="176834" y="4000"/>
                      </a:lnTo>
                      <a:lnTo>
                        <a:pt x="184162" y="6591"/>
                      </a:lnTo>
                      <a:lnTo>
                        <a:pt x="187896" y="13804"/>
                      </a:lnTo>
                      <a:lnTo>
                        <a:pt x="188112" y="19519"/>
                      </a:lnTo>
                      <a:lnTo>
                        <a:pt x="188112" y="2565"/>
                      </a:lnTo>
                      <a:lnTo>
                        <a:pt x="185508" y="0"/>
                      </a:lnTo>
                      <a:lnTo>
                        <a:pt x="168414" y="533"/>
                      </a:lnTo>
                      <a:lnTo>
                        <a:pt x="161378" y="7924"/>
                      </a:lnTo>
                      <a:lnTo>
                        <a:pt x="161544" y="24752"/>
                      </a:lnTo>
                      <a:lnTo>
                        <a:pt x="168694" y="31927"/>
                      </a:lnTo>
                      <a:lnTo>
                        <a:pt x="184645" y="32283"/>
                      </a:lnTo>
                      <a:lnTo>
                        <a:pt x="188874" y="28079"/>
                      </a:lnTo>
                      <a:lnTo>
                        <a:pt x="193014" y="23964"/>
                      </a:lnTo>
                      <a:lnTo>
                        <a:pt x="193205" y="7556"/>
                      </a:lnTo>
                      <a:close/>
                    </a:path>
                    <a:path w="781050" h="689609">
                      <a:moveTo>
                        <a:pt x="208864" y="102870"/>
                      </a:moveTo>
                      <a:lnTo>
                        <a:pt x="205498" y="102730"/>
                      </a:lnTo>
                      <a:lnTo>
                        <a:pt x="205498" y="106502"/>
                      </a:lnTo>
                      <a:lnTo>
                        <a:pt x="205257" y="111201"/>
                      </a:lnTo>
                      <a:lnTo>
                        <a:pt x="199593" y="111201"/>
                      </a:lnTo>
                      <a:lnTo>
                        <a:pt x="199453" y="109918"/>
                      </a:lnTo>
                      <a:lnTo>
                        <a:pt x="199174" y="106781"/>
                      </a:lnTo>
                      <a:lnTo>
                        <a:pt x="205498" y="106502"/>
                      </a:lnTo>
                      <a:lnTo>
                        <a:pt x="205498" y="102730"/>
                      </a:lnTo>
                      <a:lnTo>
                        <a:pt x="204012" y="102666"/>
                      </a:lnTo>
                      <a:lnTo>
                        <a:pt x="199758" y="101790"/>
                      </a:lnTo>
                      <a:lnTo>
                        <a:pt x="195516" y="103606"/>
                      </a:lnTo>
                      <a:lnTo>
                        <a:pt x="195516" y="115036"/>
                      </a:lnTo>
                      <a:lnTo>
                        <a:pt x="200698" y="115481"/>
                      </a:lnTo>
                      <a:lnTo>
                        <a:pt x="204978" y="116332"/>
                      </a:lnTo>
                      <a:lnTo>
                        <a:pt x="208864" y="114541"/>
                      </a:lnTo>
                      <a:lnTo>
                        <a:pt x="208864" y="111201"/>
                      </a:lnTo>
                      <a:lnTo>
                        <a:pt x="208864" y="106502"/>
                      </a:lnTo>
                      <a:lnTo>
                        <a:pt x="208864" y="102870"/>
                      </a:lnTo>
                      <a:close/>
                    </a:path>
                    <a:path w="781050" h="689609">
                      <a:moveTo>
                        <a:pt x="208965" y="154381"/>
                      </a:moveTo>
                      <a:lnTo>
                        <a:pt x="205574" y="154381"/>
                      </a:lnTo>
                      <a:lnTo>
                        <a:pt x="205574" y="162191"/>
                      </a:lnTo>
                      <a:lnTo>
                        <a:pt x="199593" y="162699"/>
                      </a:lnTo>
                      <a:lnTo>
                        <a:pt x="199390" y="161112"/>
                      </a:lnTo>
                      <a:lnTo>
                        <a:pt x="199275" y="160007"/>
                      </a:lnTo>
                      <a:lnTo>
                        <a:pt x="199021" y="158013"/>
                      </a:lnTo>
                      <a:lnTo>
                        <a:pt x="205168" y="158013"/>
                      </a:lnTo>
                      <a:lnTo>
                        <a:pt x="205574" y="162191"/>
                      </a:lnTo>
                      <a:lnTo>
                        <a:pt x="205574" y="154381"/>
                      </a:lnTo>
                      <a:lnTo>
                        <a:pt x="195732" y="154381"/>
                      </a:lnTo>
                      <a:lnTo>
                        <a:pt x="195732" y="166344"/>
                      </a:lnTo>
                      <a:lnTo>
                        <a:pt x="208965" y="166344"/>
                      </a:lnTo>
                      <a:lnTo>
                        <a:pt x="208965" y="162699"/>
                      </a:lnTo>
                      <a:lnTo>
                        <a:pt x="208965" y="157988"/>
                      </a:lnTo>
                      <a:lnTo>
                        <a:pt x="208965" y="154381"/>
                      </a:lnTo>
                      <a:close/>
                    </a:path>
                    <a:path w="781050" h="689609">
                      <a:moveTo>
                        <a:pt x="210286" y="131813"/>
                      </a:moveTo>
                      <a:lnTo>
                        <a:pt x="208686" y="128574"/>
                      </a:lnTo>
                      <a:lnTo>
                        <a:pt x="207987" y="127177"/>
                      </a:lnTo>
                      <a:lnTo>
                        <a:pt x="205397" y="128079"/>
                      </a:lnTo>
                      <a:lnTo>
                        <a:pt x="205397" y="131813"/>
                      </a:lnTo>
                      <a:lnTo>
                        <a:pt x="205397" y="137261"/>
                      </a:lnTo>
                      <a:lnTo>
                        <a:pt x="203593" y="137439"/>
                      </a:lnTo>
                      <a:lnTo>
                        <a:pt x="199961" y="137756"/>
                      </a:lnTo>
                      <a:lnTo>
                        <a:pt x="199796" y="134162"/>
                      </a:lnTo>
                      <a:lnTo>
                        <a:pt x="201599" y="132181"/>
                      </a:lnTo>
                      <a:lnTo>
                        <a:pt x="205397" y="131813"/>
                      </a:lnTo>
                      <a:lnTo>
                        <a:pt x="205397" y="128079"/>
                      </a:lnTo>
                      <a:lnTo>
                        <a:pt x="203923" y="128574"/>
                      </a:lnTo>
                      <a:lnTo>
                        <a:pt x="199288" y="125590"/>
                      </a:lnTo>
                      <a:lnTo>
                        <a:pt x="195224" y="130365"/>
                      </a:lnTo>
                      <a:lnTo>
                        <a:pt x="195961" y="133654"/>
                      </a:lnTo>
                      <a:lnTo>
                        <a:pt x="193560" y="137833"/>
                      </a:lnTo>
                      <a:lnTo>
                        <a:pt x="197497" y="141363"/>
                      </a:lnTo>
                      <a:lnTo>
                        <a:pt x="209207" y="141363"/>
                      </a:lnTo>
                      <a:lnTo>
                        <a:pt x="209257" y="137756"/>
                      </a:lnTo>
                      <a:lnTo>
                        <a:pt x="209283" y="136156"/>
                      </a:lnTo>
                      <a:lnTo>
                        <a:pt x="210248" y="132181"/>
                      </a:lnTo>
                      <a:lnTo>
                        <a:pt x="210286" y="131813"/>
                      </a:lnTo>
                      <a:close/>
                    </a:path>
                    <a:path w="781050" h="689609">
                      <a:moveTo>
                        <a:pt x="210312" y="55219"/>
                      </a:moveTo>
                      <a:lnTo>
                        <a:pt x="208597" y="51955"/>
                      </a:lnTo>
                      <a:lnTo>
                        <a:pt x="208102" y="51041"/>
                      </a:lnTo>
                      <a:lnTo>
                        <a:pt x="205600" y="51600"/>
                      </a:lnTo>
                      <a:lnTo>
                        <a:pt x="205600" y="59944"/>
                      </a:lnTo>
                      <a:lnTo>
                        <a:pt x="203530" y="60032"/>
                      </a:lnTo>
                      <a:lnTo>
                        <a:pt x="199732" y="60248"/>
                      </a:lnTo>
                      <a:lnTo>
                        <a:pt x="199085" y="55308"/>
                      </a:lnTo>
                      <a:lnTo>
                        <a:pt x="204978" y="55308"/>
                      </a:lnTo>
                      <a:lnTo>
                        <a:pt x="205320" y="57988"/>
                      </a:lnTo>
                      <a:lnTo>
                        <a:pt x="205600" y="59944"/>
                      </a:lnTo>
                      <a:lnTo>
                        <a:pt x="205600" y="51600"/>
                      </a:lnTo>
                      <a:lnTo>
                        <a:pt x="203987" y="51955"/>
                      </a:lnTo>
                      <a:lnTo>
                        <a:pt x="199593" y="49885"/>
                      </a:lnTo>
                      <a:lnTo>
                        <a:pt x="195592" y="52552"/>
                      </a:lnTo>
                      <a:lnTo>
                        <a:pt x="195592" y="64693"/>
                      </a:lnTo>
                      <a:lnTo>
                        <a:pt x="200761" y="63347"/>
                      </a:lnTo>
                      <a:lnTo>
                        <a:pt x="205155" y="65519"/>
                      </a:lnTo>
                      <a:lnTo>
                        <a:pt x="208610" y="63347"/>
                      </a:lnTo>
                      <a:lnTo>
                        <a:pt x="209308" y="62903"/>
                      </a:lnTo>
                      <a:lnTo>
                        <a:pt x="209270" y="60248"/>
                      </a:lnTo>
                      <a:lnTo>
                        <a:pt x="209257" y="59004"/>
                      </a:lnTo>
                      <a:lnTo>
                        <a:pt x="210286" y="55308"/>
                      </a:lnTo>
                      <a:close/>
                    </a:path>
                    <a:path w="781050" h="689609">
                      <a:moveTo>
                        <a:pt x="210388" y="80645"/>
                      </a:moveTo>
                      <a:lnTo>
                        <a:pt x="210185" y="80251"/>
                      </a:lnTo>
                      <a:lnTo>
                        <a:pt x="208013" y="76187"/>
                      </a:lnTo>
                      <a:lnTo>
                        <a:pt x="205232" y="76377"/>
                      </a:lnTo>
                      <a:lnTo>
                        <a:pt x="205232" y="80251"/>
                      </a:lnTo>
                      <a:lnTo>
                        <a:pt x="205232" y="86220"/>
                      </a:lnTo>
                      <a:lnTo>
                        <a:pt x="200215" y="86220"/>
                      </a:lnTo>
                      <a:lnTo>
                        <a:pt x="199618" y="83070"/>
                      </a:lnTo>
                      <a:lnTo>
                        <a:pt x="201295" y="81076"/>
                      </a:lnTo>
                      <a:lnTo>
                        <a:pt x="205232" y="80251"/>
                      </a:lnTo>
                      <a:lnTo>
                        <a:pt x="205232" y="76377"/>
                      </a:lnTo>
                      <a:lnTo>
                        <a:pt x="195275" y="77025"/>
                      </a:lnTo>
                      <a:lnTo>
                        <a:pt x="195529" y="82511"/>
                      </a:lnTo>
                      <a:lnTo>
                        <a:pt x="193814" y="86588"/>
                      </a:lnTo>
                      <a:lnTo>
                        <a:pt x="197180" y="89877"/>
                      </a:lnTo>
                      <a:lnTo>
                        <a:pt x="201739" y="90411"/>
                      </a:lnTo>
                      <a:lnTo>
                        <a:pt x="205740" y="90131"/>
                      </a:lnTo>
                      <a:lnTo>
                        <a:pt x="209194" y="89052"/>
                      </a:lnTo>
                      <a:lnTo>
                        <a:pt x="209219" y="86220"/>
                      </a:lnTo>
                      <a:lnTo>
                        <a:pt x="209232" y="84912"/>
                      </a:lnTo>
                      <a:lnTo>
                        <a:pt x="210388" y="80645"/>
                      </a:lnTo>
                      <a:close/>
                    </a:path>
                    <a:path w="781050" h="689609">
                      <a:moveTo>
                        <a:pt x="210781" y="42913"/>
                      </a:moveTo>
                      <a:lnTo>
                        <a:pt x="208267" y="41770"/>
                      </a:lnTo>
                      <a:lnTo>
                        <a:pt x="207327" y="40982"/>
                      </a:lnTo>
                      <a:lnTo>
                        <a:pt x="146240" y="41605"/>
                      </a:lnTo>
                      <a:lnTo>
                        <a:pt x="146011" y="42519"/>
                      </a:lnTo>
                      <a:lnTo>
                        <a:pt x="144995" y="44780"/>
                      </a:lnTo>
                      <a:lnTo>
                        <a:pt x="174244" y="44780"/>
                      </a:lnTo>
                      <a:lnTo>
                        <a:pt x="181597" y="45008"/>
                      </a:lnTo>
                      <a:lnTo>
                        <a:pt x="195630" y="44424"/>
                      </a:lnTo>
                      <a:lnTo>
                        <a:pt x="202539" y="46088"/>
                      </a:lnTo>
                      <a:lnTo>
                        <a:pt x="210781" y="42913"/>
                      </a:lnTo>
                      <a:close/>
                    </a:path>
                    <a:path w="781050" h="689609">
                      <a:moveTo>
                        <a:pt x="342722" y="291985"/>
                      </a:moveTo>
                      <a:lnTo>
                        <a:pt x="341388" y="286270"/>
                      </a:lnTo>
                      <a:lnTo>
                        <a:pt x="340080" y="285851"/>
                      </a:lnTo>
                      <a:lnTo>
                        <a:pt x="338442" y="284734"/>
                      </a:lnTo>
                      <a:lnTo>
                        <a:pt x="338607" y="291299"/>
                      </a:lnTo>
                      <a:lnTo>
                        <a:pt x="337159" y="296824"/>
                      </a:lnTo>
                      <a:lnTo>
                        <a:pt x="340702" y="302082"/>
                      </a:lnTo>
                      <a:lnTo>
                        <a:pt x="342099" y="297014"/>
                      </a:lnTo>
                      <a:lnTo>
                        <a:pt x="342722" y="291985"/>
                      </a:lnTo>
                      <a:close/>
                    </a:path>
                    <a:path w="781050" h="689609">
                      <a:moveTo>
                        <a:pt x="342760" y="324459"/>
                      </a:moveTo>
                      <a:lnTo>
                        <a:pt x="342569" y="318884"/>
                      </a:lnTo>
                      <a:lnTo>
                        <a:pt x="341426" y="313283"/>
                      </a:lnTo>
                      <a:lnTo>
                        <a:pt x="337604" y="313169"/>
                      </a:lnTo>
                      <a:lnTo>
                        <a:pt x="338150" y="315836"/>
                      </a:lnTo>
                      <a:lnTo>
                        <a:pt x="338937" y="321754"/>
                      </a:lnTo>
                      <a:lnTo>
                        <a:pt x="336410" y="326593"/>
                      </a:lnTo>
                      <a:lnTo>
                        <a:pt x="341058" y="331165"/>
                      </a:lnTo>
                      <a:lnTo>
                        <a:pt x="342760" y="324459"/>
                      </a:lnTo>
                      <a:close/>
                    </a:path>
                    <a:path w="781050" h="689609">
                      <a:moveTo>
                        <a:pt x="342773" y="462229"/>
                      </a:moveTo>
                      <a:lnTo>
                        <a:pt x="342709" y="456653"/>
                      </a:lnTo>
                      <a:lnTo>
                        <a:pt x="340106" y="451065"/>
                      </a:lnTo>
                      <a:lnTo>
                        <a:pt x="338175" y="456717"/>
                      </a:lnTo>
                      <a:lnTo>
                        <a:pt x="337273" y="462368"/>
                      </a:lnTo>
                      <a:lnTo>
                        <a:pt x="340360" y="467829"/>
                      </a:lnTo>
                      <a:lnTo>
                        <a:pt x="342773" y="462229"/>
                      </a:lnTo>
                      <a:close/>
                    </a:path>
                    <a:path w="781050" h="689609">
                      <a:moveTo>
                        <a:pt x="342874" y="373773"/>
                      </a:moveTo>
                      <a:lnTo>
                        <a:pt x="341287" y="367880"/>
                      </a:lnTo>
                      <a:lnTo>
                        <a:pt x="336892" y="368833"/>
                      </a:lnTo>
                      <a:lnTo>
                        <a:pt x="338289" y="372173"/>
                      </a:lnTo>
                      <a:lnTo>
                        <a:pt x="338594" y="377901"/>
                      </a:lnTo>
                      <a:lnTo>
                        <a:pt x="336613" y="382181"/>
                      </a:lnTo>
                      <a:lnTo>
                        <a:pt x="341858" y="386562"/>
                      </a:lnTo>
                      <a:lnTo>
                        <a:pt x="342061" y="379349"/>
                      </a:lnTo>
                      <a:lnTo>
                        <a:pt x="342874" y="373773"/>
                      </a:lnTo>
                      <a:close/>
                    </a:path>
                    <a:path w="781050" h="689609">
                      <a:moveTo>
                        <a:pt x="342912" y="263550"/>
                      </a:moveTo>
                      <a:lnTo>
                        <a:pt x="340296" y="258381"/>
                      </a:lnTo>
                      <a:lnTo>
                        <a:pt x="337489" y="266369"/>
                      </a:lnTo>
                      <a:lnTo>
                        <a:pt x="337718" y="270129"/>
                      </a:lnTo>
                      <a:lnTo>
                        <a:pt x="340982" y="274561"/>
                      </a:lnTo>
                      <a:lnTo>
                        <a:pt x="342760" y="268706"/>
                      </a:lnTo>
                      <a:lnTo>
                        <a:pt x="342912" y="263550"/>
                      </a:lnTo>
                      <a:close/>
                    </a:path>
                    <a:path w="781050" h="689609">
                      <a:moveTo>
                        <a:pt x="343166" y="239991"/>
                      </a:moveTo>
                      <a:lnTo>
                        <a:pt x="342874" y="233997"/>
                      </a:lnTo>
                      <a:lnTo>
                        <a:pt x="339394" y="229895"/>
                      </a:lnTo>
                      <a:lnTo>
                        <a:pt x="337769" y="236004"/>
                      </a:lnTo>
                      <a:lnTo>
                        <a:pt x="337769" y="241604"/>
                      </a:lnTo>
                      <a:lnTo>
                        <a:pt x="339966" y="247205"/>
                      </a:lnTo>
                      <a:lnTo>
                        <a:pt x="343166" y="239991"/>
                      </a:lnTo>
                      <a:close/>
                    </a:path>
                    <a:path w="781050" h="689609">
                      <a:moveTo>
                        <a:pt x="343255" y="405003"/>
                      </a:moveTo>
                      <a:lnTo>
                        <a:pt x="342887" y="399059"/>
                      </a:lnTo>
                      <a:lnTo>
                        <a:pt x="339140" y="395846"/>
                      </a:lnTo>
                      <a:lnTo>
                        <a:pt x="337883" y="401370"/>
                      </a:lnTo>
                      <a:lnTo>
                        <a:pt x="337781" y="406539"/>
                      </a:lnTo>
                      <a:lnTo>
                        <a:pt x="339623" y="413702"/>
                      </a:lnTo>
                      <a:lnTo>
                        <a:pt x="343255" y="405003"/>
                      </a:lnTo>
                      <a:close/>
                    </a:path>
                    <a:path w="781050" h="689609">
                      <a:moveTo>
                        <a:pt x="343255" y="350799"/>
                      </a:moveTo>
                      <a:lnTo>
                        <a:pt x="342976" y="344551"/>
                      </a:lnTo>
                      <a:lnTo>
                        <a:pt x="339280" y="340956"/>
                      </a:lnTo>
                      <a:lnTo>
                        <a:pt x="337731" y="346506"/>
                      </a:lnTo>
                      <a:lnTo>
                        <a:pt x="337947" y="351701"/>
                      </a:lnTo>
                      <a:lnTo>
                        <a:pt x="339432" y="358787"/>
                      </a:lnTo>
                      <a:lnTo>
                        <a:pt x="343255" y="350799"/>
                      </a:lnTo>
                      <a:close/>
                    </a:path>
                    <a:path w="781050" h="689609">
                      <a:moveTo>
                        <a:pt x="343928" y="426948"/>
                      </a:moveTo>
                      <a:lnTo>
                        <a:pt x="339369" y="423456"/>
                      </a:lnTo>
                      <a:lnTo>
                        <a:pt x="337756" y="429450"/>
                      </a:lnTo>
                      <a:lnTo>
                        <a:pt x="337870" y="434644"/>
                      </a:lnTo>
                      <a:lnTo>
                        <a:pt x="339115" y="439915"/>
                      </a:lnTo>
                      <a:lnTo>
                        <a:pt x="343217" y="439623"/>
                      </a:lnTo>
                      <a:lnTo>
                        <a:pt x="342265" y="436689"/>
                      </a:lnTo>
                      <a:lnTo>
                        <a:pt x="341693" y="431215"/>
                      </a:lnTo>
                      <a:lnTo>
                        <a:pt x="343928" y="426948"/>
                      </a:lnTo>
                      <a:close/>
                    </a:path>
                    <a:path w="781050" h="689609">
                      <a:moveTo>
                        <a:pt x="349364" y="285051"/>
                      </a:moveTo>
                      <a:close/>
                    </a:path>
                    <a:path w="781050" h="689609">
                      <a:moveTo>
                        <a:pt x="351269" y="320433"/>
                      </a:moveTo>
                      <a:lnTo>
                        <a:pt x="351104" y="314731"/>
                      </a:lnTo>
                      <a:lnTo>
                        <a:pt x="349821" y="313842"/>
                      </a:lnTo>
                      <a:lnTo>
                        <a:pt x="349135" y="312928"/>
                      </a:lnTo>
                      <a:lnTo>
                        <a:pt x="347421" y="313474"/>
                      </a:lnTo>
                      <a:lnTo>
                        <a:pt x="348526" y="318935"/>
                      </a:lnTo>
                      <a:lnTo>
                        <a:pt x="345097" y="324815"/>
                      </a:lnTo>
                      <a:lnTo>
                        <a:pt x="351015" y="331724"/>
                      </a:lnTo>
                      <a:lnTo>
                        <a:pt x="351104" y="325183"/>
                      </a:lnTo>
                      <a:lnTo>
                        <a:pt x="351269" y="320433"/>
                      </a:lnTo>
                      <a:close/>
                    </a:path>
                    <a:path w="781050" h="689609">
                      <a:moveTo>
                        <a:pt x="351828" y="236016"/>
                      </a:moveTo>
                      <a:lnTo>
                        <a:pt x="350443" y="230047"/>
                      </a:lnTo>
                      <a:lnTo>
                        <a:pt x="346303" y="235458"/>
                      </a:lnTo>
                      <a:lnTo>
                        <a:pt x="346341" y="242303"/>
                      </a:lnTo>
                      <a:lnTo>
                        <a:pt x="350558" y="247535"/>
                      </a:lnTo>
                      <a:lnTo>
                        <a:pt x="351688" y="241566"/>
                      </a:lnTo>
                      <a:lnTo>
                        <a:pt x="351828" y="236016"/>
                      </a:lnTo>
                      <a:close/>
                    </a:path>
                    <a:path w="781050" h="689609">
                      <a:moveTo>
                        <a:pt x="351891" y="268820"/>
                      </a:moveTo>
                      <a:lnTo>
                        <a:pt x="351612" y="263639"/>
                      </a:lnTo>
                      <a:lnTo>
                        <a:pt x="350278" y="256590"/>
                      </a:lnTo>
                      <a:lnTo>
                        <a:pt x="346316" y="264325"/>
                      </a:lnTo>
                      <a:lnTo>
                        <a:pt x="346595" y="270573"/>
                      </a:lnTo>
                      <a:lnTo>
                        <a:pt x="350329" y="274358"/>
                      </a:lnTo>
                      <a:lnTo>
                        <a:pt x="351891" y="268820"/>
                      </a:lnTo>
                      <a:close/>
                    </a:path>
                    <a:path w="781050" h="689609">
                      <a:moveTo>
                        <a:pt x="351980" y="377901"/>
                      </a:moveTo>
                      <a:lnTo>
                        <a:pt x="351866" y="373570"/>
                      </a:lnTo>
                      <a:lnTo>
                        <a:pt x="349262" y="367880"/>
                      </a:lnTo>
                      <a:lnTo>
                        <a:pt x="346392" y="373888"/>
                      </a:lnTo>
                      <a:lnTo>
                        <a:pt x="347040" y="379374"/>
                      </a:lnTo>
                      <a:lnTo>
                        <a:pt x="349199" y="384937"/>
                      </a:lnTo>
                      <a:lnTo>
                        <a:pt x="351980" y="377901"/>
                      </a:lnTo>
                      <a:close/>
                    </a:path>
                    <a:path w="781050" h="689609">
                      <a:moveTo>
                        <a:pt x="352158" y="429310"/>
                      </a:moveTo>
                      <a:lnTo>
                        <a:pt x="350202" y="424129"/>
                      </a:lnTo>
                      <a:lnTo>
                        <a:pt x="346176" y="425069"/>
                      </a:lnTo>
                      <a:lnTo>
                        <a:pt x="347370" y="427939"/>
                      </a:lnTo>
                      <a:lnTo>
                        <a:pt x="347713" y="433235"/>
                      </a:lnTo>
                      <a:lnTo>
                        <a:pt x="345922" y="437146"/>
                      </a:lnTo>
                      <a:lnTo>
                        <a:pt x="350774" y="441667"/>
                      </a:lnTo>
                      <a:lnTo>
                        <a:pt x="351256" y="434428"/>
                      </a:lnTo>
                      <a:lnTo>
                        <a:pt x="352158" y="429310"/>
                      </a:lnTo>
                      <a:close/>
                    </a:path>
                    <a:path w="781050" h="689609">
                      <a:moveTo>
                        <a:pt x="352209" y="346316"/>
                      </a:moveTo>
                      <a:lnTo>
                        <a:pt x="349834" y="340220"/>
                      </a:lnTo>
                      <a:lnTo>
                        <a:pt x="346417" y="343433"/>
                      </a:lnTo>
                      <a:lnTo>
                        <a:pt x="347472" y="346710"/>
                      </a:lnTo>
                      <a:lnTo>
                        <a:pt x="347497" y="352107"/>
                      </a:lnTo>
                      <a:lnTo>
                        <a:pt x="346367" y="355206"/>
                      </a:lnTo>
                      <a:lnTo>
                        <a:pt x="350901" y="358101"/>
                      </a:lnTo>
                      <a:lnTo>
                        <a:pt x="351180" y="351459"/>
                      </a:lnTo>
                      <a:lnTo>
                        <a:pt x="352209" y="346316"/>
                      </a:lnTo>
                      <a:close/>
                    </a:path>
                    <a:path w="781050" h="689609">
                      <a:moveTo>
                        <a:pt x="352298" y="407174"/>
                      </a:moveTo>
                      <a:lnTo>
                        <a:pt x="351790" y="401662"/>
                      </a:lnTo>
                      <a:lnTo>
                        <a:pt x="350545" y="396062"/>
                      </a:lnTo>
                      <a:lnTo>
                        <a:pt x="346494" y="396455"/>
                      </a:lnTo>
                      <a:lnTo>
                        <a:pt x="347230" y="399389"/>
                      </a:lnTo>
                      <a:lnTo>
                        <a:pt x="348068" y="405206"/>
                      </a:lnTo>
                      <a:lnTo>
                        <a:pt x="345325" y="409956"/>
                      </a:lnTo>
                      <a:lnTo>
                        <a:pt x="350532" y="413308"/>
                      </a:lnTo>
                      <a:lnTo>
                        <a:pt x="352298" y="407174"/>
                      </a:lnTo>
                      <a:close/>
                    </a:path>
                    <a:path w="781050" h="689609">
                      <a:moveTo>
                        <a:pt x="353314" y="296646"/>
                      </a:moveTo>
                      <a:lnTo>
                        <a:pt x="350761" y="290944"/>
                      </a:lnTo>
                      <a:lnTo>
                        <a:pt x="349351" y="285089"/>
                      </a:lnTo>
                      <a:lnTo>
                        <a:pt x="348716" y="286766"/>
                      </a:lnTo>
                      <a:lnTo>
                        <a:pt x="347446" y="288493"/>
                      </a:lnTo>
                      <a:lnTo>
                        <a:pt x="347751" y="294182"/>
                      </a:lnTo>
                      <a:lnTo>
                        <a:pt x="346024" y="298615"/>
                      </a:lnTo>
                      <a:lnTo>
                        <a:pt x="349618" y="303136"/>
                      </a:lnTo>
                      <a:lnTo>
                        <a:pt x="353314" y="296646"/>
                      </a:lnTo>
                      <a:close/>
                    </a:path>
                    <a:path w="781050" h="689609">
                      <a:moveTo>
                        <a:pt x="548957" y="354050"/>
                      </a:moveTo>
                      <a:lnTo>
                        <a:pt x="540296" y="353250"/>
                      </a:lnTo>
                      <a:lnTo>
                        <a:pt x="530872" y="353072"/>
                      </a:lnTo>
                      <a:lnTo>
                        <a:pt x="522160" y="353517"/>
                      </a:lnTo>
                      <a:lnTo>
                        <a:pt x="515658" y="354533"/>
                      </a:lnTo>
                      <a:lnTo>
                        <a:pt x="516763" y="355434"/>
                      </a:lnTo>
                      <a:lnTo>
                        <a:pt x="517639" y="356717"/>
                      </a:lnTo>
                      <a:lnTo>
                        <a:pt x="525348" y="356831"/>
                      </a:lnTo>
                      <a:lnTo>
                        <a:pt x="539026" y="356870"/>
                      </a:lnTo>
                      <a:lnTo>
                        <a:pt x="546785" y="356768"/>
                      </a:lnTo>
                      <a:lnTo>
                        <a:pt x="547662" y="355231"/>
                      </a:lnTo>
                      <a:lnTo>
                        <a:pt x="548957" y="354050"/>
                      </a:lnTo>
                      <a:close/>
                    </a:path>
                    <a:path w="781050" h="689609">
                      <a:moveTo>
                        <a:pt x="769543" y="338429"/>
                      </a:moveTo>
                      <a:lnTo>
                        <a:pt x="766889" y="332816"/>
                      </a:lnTo>
                      <a:lnTo>
                        <a:pt x="764044" y="338302"/>
                      </a:lnTo>
                      <a:lnTo>
                        <a:pt x="764794" y="343928"/>
                      </a:lnTo>
                      <a:lnTo>
                        <a:pt x="766686" y="349605"/>
                      </a:lnTo>
                      <a:lnTo>
                        <a:pt x="769404" y="344030"/>
                      </a:lnTo>
                      <a:lnTo>
                        <a:pt x="769543" y="338429"/>
                      </a:lnTo>
                      <a:close/>
                    </a:path>
                    <a:path w="781050" h="689609">
                      <a:moveTo>
                        <a:pt x="780694" y="338213"/>
                      </a:moveTo>
                      <a:lnTo>
                        <a:pt x="777240" y="332917"/>
                      </a:lnTo>
                      <a:lnTo>
                        <a:pt x="775474" y="333324"/>
                      </a:lnTo>
                      <a:lnTo>
                        <a:pt x="775474" y="338188"/>
                      </a:lnTo>
                      <a:lnTo>
                        <a:pt x="775398" y="343065"/>
                      </a:lnTo>
                      <a:lnTo>
                        <a:pt x="775589" y="348615"/>
                      </a:lnTo>
                      <a:lnTo>
                        <a:pt x="776757" y="349288"/>
                      </a:lnTo>
                      <a:lnTo>
                        <a:pt x="778281" y="350951"/>
                      </a:lnTo>
                      <a:lnTo>
                        <a:pt x="779056" y="343890"/>
                      </a:lnTo>
                      <a:lnTo>
                        <a:pt x="780694" y="338213"/>
                      </a:lnTo>
                      <a:close/>
                    </a:path>
                  </a:pathLst>
                </a:custGeom>
                <a:solidFill>
                  <a:srgbClr val="1C1F4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30" name="object 103"/>
                <p:cNvSpPr/>
                <p:nvPr/>
              </p:nvSpPr>
              <p:spPr>
                <a:xfrm>
                  <a:off x="16368852" y="8765800"/>
                  <a:ext cx="1205865" cy="569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5865" h="569595">
                      <a:moveTo>
                        <a:pt x="5435" y="528980"/>
                      </a:moveTo>
                      <a:lnTo>
                        <a:pt x="2463" y="523494"/>
                      </a:lnTo>
                      <a:lnTo>
                        <a:pt x="0" y="529094"/>
                      </a:lnTo>
                      <a:lnTo>
                        <a:pt x="50" y="534695"/>
                      </a:lnTo>
                      <a:lnTo>
                        <a:pt x="2692" y="540283"/>
                      </a:lnTo>
                      <a:lnTo>
                        <a:pt x="4622" y="534606"/>
                      </a:lnTo>
                      <a:lnTo>
                        <a:pt x="5435" y="528980"/>
                      </a:lnTo>
                      <a:close/>
                    </a:path>
                    <a:path w="1205865" h="569595">
                      <a:moveTo>
                        <a:pt x="5575" y="560641"/>
                      </a:moveTo>
                      <a:lnTo>
                        <a:pt x="5245" y="554609"/>
                      </a:lnTo>
                      <a:lnTo>
                        <a:pt x="1524" y="551230"/>
                      </a:lnTo>
                      <a:lnTo>
                        <a:pt x="139" y="556742"/>
                      </a:lnTo>
                      <a:lnTo>
                        <a:pt x="139" y="561898"/>
                      </a:lnTo>
                      <a:lnTo>
                        <a:pt x="1892" y="568972"/>
                      </a:lnTo>
                      <a:lnTo>
                        <a:pt x="5575" y="560641"/>
                      </a:lnTo>
                      <a:close/>
                    </a:path>
                    <a:path w="1205865" h="569595">
                      <a:moveTo>
                        <a:pt x="14173" y="426758"/>
                      </a:moveTo>
                      <a:lnTo>
                        <a:pt x="12750" y="420738"/>
                      </a:lnTo>
                      <a:lnTo>
                        <a:pt x="8610" y="426300"/>
                      </a:lnTo>
                      <a:lnTo>
                        <a:pt x="8686" y="433158"/>
                      </a:lnTo>
                      <a:lnTo>
                        <a:pt x="12915" y="438251"/>
                      </a:lnTo>
                      <a:lnTo>
                        <a:pt x="13995" y="432282"/>
                      </a:lnTo>
                      <a:lnTo>
                        <a:pt x="14173" y="426758"/>
                      </a:lnTo>
                      <a:close/>
                    </a:path>
                    <a:path w="1205865" h="569595">
                      <a:moveTo>
                        <a:pt x="14605" y="556475"/>
                      </a:moveTo>
                      <a:lnTo>
                        <a:pt x="12039" y="550240"/>
                      </a:lnTo>
                      <a:lnTo>
                        <a:pt x="8496" y="554647"/>
                      </a:lnTo>
                      <a:lnTo>
                        <a:pt x="10045" y="558736"/>
                      </a:lnTo>
                      <a:lnTo>
                        <a:pt x="9715" y="563981"/>
                      </a:lnTo>
                      <a:lnTo>
                        <a:pt x="10642" y="565658"/>
                      </a:lnTo>
                      <a:lnTo>
                        <a:pt x="11099" y="567321"/>
                      </a:lnTo>
                      <a:lnTo>
                        <a:pt x="13335" y="566699"/>
                      </a:lnTo>
                      <a:lnTo>
                        <a:pt x="13512" y="561619"/>
                      </a:lnTo>
                      <a:lnTo>
                        <a:pt x="14605" y="556475"/>
                      </a:lnTo>
                      <a:close/>
                    </a:path>
                    <a:path w="1205865" h="569595">
                      <a:moveTo>
                        <a:pt x="15214" y="534758"/>
                      </a:moveTo>
                      <a:lnTo>
                        <a:pt x="13512" y="529247"/>
                      </a:lnTo>
                      <a:lnTo>
                        <a:pt x="12179" y="523748"/>
                      </a:lnTo>
                      <a:lnTo>
                        <a:pt x="8775" y="529247"/>
                      </a:lnTo>
                      <a:lnTo>
                        <a:pt x="8801" y="534758"/>
                      </a:lnTo>
                      <a:lnTo>
                        <a:pt x="12153" y="541629"/>
                      </a:lnTo>
                      <a:lnTo>
                        <a:pt x="15214" y="534758"/>
                      </a:lnTo>
                      <a:close/>
                    </a:path>
                    <a:path w="1205865" h="569595">
                      <a:moveTo>
                        <a:pt x="22059" y="437883"/>
                      </a:moveTo>
                      <a:close/>
                    </a:path>
                    <a:path w="1205865" h="569595">
                      <a:moveTo>
                        <a:pt x="24650" y="534758"/>
                      </a:moveTo>
                      <a:lnTo>
                        <a:pt x="24244" y="529183"/>
                      </a:lnTo>
                      <a:lnTo>
                        <a:pt x="22656" y="523557"/>
                      </a:lnTo>
                      <a:lnTo>
                        <a:pt x="19037" y="529615"/>
                      </a:lnTo>
                      <a:lnTo>
                        <a:pt x="19291" y="536778"/>
                      </a:lnTo>
                      <a:lnTo>
                        <a:pt x="22948" y="540753"/>
                      </a:lnTo>
                      <a:lnTo>
                        <a:pt x="24650" y="534758"/>
                      </a:lnTo>
                      <a:close/>
                    </a:path>
                    <a:path w="1205865" h="569595">
                      <a:moveTo>
                        <a:pt x="24790" y="432930"/>
                      </a:moveTo>
                      <a:lnTo>
                        <a:pt x="23825" y="427710"/>
                      </a:lnTo>
                      <a:lnTo>
                        <a:pt x="23622" y="421995"/>
                      </a:lnTo>
                      <a:lnTo>
                        <a:pt x="22669" y="421449"/>
                      </a:lnTo>
                      <a:lnTo>
                        <a:pt x="21475" y="420116"/>
                      </a:lnTo>
                      <a:lnTo>
                        <a:pt x="19380" y="426656"/>
                      </a:lnTo>
                      <a:lnTo>
                        <a:pt x="19634" y="432257"/>
                      </a:lnTo>
                      <a:lnTo>
                        <a:pt x="22047" y="437857"/>
                      </a:lnTo>
                      <a:lnTo>
                        <a:pt x="24790" y="432930"/>
                      </a:lnTo>
                      <a:close/>
                    </a:path>
                    <a:path w="1205865" h="569595">
                      <a:moveTo>
                        <a:pt x="25069" y="560590"/>
                      </a:moveTo>
                      <a:lnTo>
                        <a:pt x="24726" y="554532"/>
                      </a:lnTo>
                      <a:lnTo>
                        <a:pt x="20942" y="551192"/>
                      </a:lnTo>
                      <a:lnTo>
                        <a:pt x="19659" y="556729"/>
                      </a:lnTo>
                      <a:lnTo>
                        <a:pt x="19634" y="561924"/>
                      </a:lnTo>
                      <a:lnTo>
                        <a:pt x="21361" y="569036"/>
                      </a:lnTo>
                      <a:lnTo>
                        <a:pt x="25069" y="560590"/>
                      </a:lnTo>
                      <a:close/>
                    </a:path>
                    <a:path w="1205865" h="569595">
                      <a:moveTo>
                        <a:pt x="33743" y="534835"/>
                      </a:moveTo>
                      <a:lnTo>
                        <a:pt x="33464" y="529272"/>
                      </a:lnTo>
                      <a:lnTo>
                        <a:pt x="32105" y="522960"/>
                      </a:lnTo>
                      <a:lnTo>
                        <a:pt x="27787" y="526364"/>
                      </a:lnTo>
                      <a:lnTo>
                        <a:pt x="29387" y="530402"/>
                      </a:lnTo>
                      <a:lnTo>
                        <a:pt x="29235" y="536092"/>
                      </a:lnTo>
                      <a:lnTo>
                        <a:pt x="27990" y="539102"/>
                      </a:lnTo>
                      <a:lnTo>
                        <a:pt x="31877" y="540893"/>
                      </a:lnTo>
                      <a:lnTo>
                        <a:pt x="33743" y="534835"/>
                      </a:lnTo>
                      <a:close/>
                    </a:path>
                    <a:path w="1205865" h="569595">
                      <a:moveTo>
                        <a:pt x="34086" y="556514"/>
                      </a:moveTo>
                      <a:lnTo>
                        <a:pt x="31800" y="550951"/>
                      </a:lnTo>
                      <a:lnTo>
                        <a:pt x="29070" y="554990"/>
                      </a:lnTo>
                      <a:lnTo>
                        <a:pt x="28765" y="556158"/>
                      </a:lnTo>
                      <a:lnTo>
                        <a:pt x="29362" y="564654"/>
                      </a:lnTo>
                      <a:lnTo>
                        <a:pt x="30238" y="565988"/>
                      </a:lnTo>
                      <a:lnTo>
                        <a:pt x="30772" y="567347"/>
                      </a:lnTo>
                      <a:lnTo>
                        <a:pt x="32791" y="566724"/>
                      </a:lnTo>
                      <a:lnTo>
                        <a:pt x="32994" y="561644"/>
                      </a:lnTo>
                      <a:lnTo>
                        <a:pt x="34086" y="556514"/>
                      </a:lnTo>
                      <a:close/>
                    </a:path>
                    <a:path w="1205865" h="569595">
                      <a:moveTo>
                        <a:pt x="549795" y="207200"/>
                      </a:moveTo>
                      <a:lnTo>
                        <a:pt x="548957" y="201853"/>
                      </a:lnTo>
                      <a:lnTo>
                        <a:pt x="548843" y="201142"/>
                      </a:lnTo>
                      <a:lnTo>
                        <a:pt x="548411" y="198412"/>
                      </a:lnTo>
                      <a:lnTo>
                        <a:pt x="546112" y="198412"/>
                      </a:lnTo>
                      <a:lnTo>
                        <a:pt x="546112" y="213080"/>
                      </a:lnTo>
                      <a:lnTo>
                        <a:pt x="541947" y="217043"/>
                      </a:lnTo>
                      <a:lnTo>
                        <a:pt x="533044" y="217043"/>
                      </a:lnTo>
                      <a:lnTo>
                        <a:pt x="529869" y="202933"/>
                      </a:lnTo>
                      <a:lnTo>
                        <a:pt x="535343" y="201142"/>
                      </a:lnTo>
                      <a:lnTo>
                        <a:pt x="540169" y="202374"/>
                      </a:lnTo>
                      <a:lnTo>
                        <a:pt x="545426" y="201853"/>
                      </a:lnTo>
                      <a:lnTo>
                        <a:pt x="545541" y="202933"/>
                      </a:lnTo>
                      <a:lnTo>
                        <a:pt x="546036" y="207200"/>
                      </a:lnTo>
                      <a:lnTo>
                        <a:pt x="546112" y="213080"/>
                      </a:lnTo>
                      <a:lnTo>
                        <a:pt x="546112" y="198412"/>
                      </a:lnTo>
                      <a:lnTo>
                        <a:pt x="528485" y="198412"/>
                      </a:lnTo>
                      <a:lnTo>
                        <a:pt x="524370" y="204673"/>
                      </a:lnTo>
                      <a:lnTo>
                        <a:pt x="527126" y="210388"/>
                      </a:lnTo>
                      <a:lnTo>
                        <a:pt x="530644" y="221183"/>
                      </a:lnTo>
                      <a:lnTo>
                        <a:pt x="535178" y="221703"/>
                      </a:lnTo>
                      <a:lnTo>
                        <a:pt x="539394" y="222605"/>
                      </a:lnTo>
                      <a:lnTo>
                        <a:pt x="545490" y="218719"/>
                      </a:lnTo>
                      <a:lnTo>
                        <a:pt x="546646" y="217043"/>
                      </a:lnTo>
                      <a:lnTo>
                        <a:pt x="548894" y="213779"/>
                      </a:lnTo>
                      <a:lnTo>
                        <a:pt x="549795" y="207200"/>
                      </a:lnTo>
                      <a:close/>
                    </a:path>
                    <a:path w="1205865" h="569595">
                      <a:moveTo>
                        <a:pt x="580542" y="3060"/>
                      </a:moveTo>
                      <a:lnTo>
                        <a:pt x="576402" y="469"/>
                      </a:lnTo>
                      <a:lnTo>
                        <a:pt x="576402" y="8699"/>
                      </a:lnTo>
                      <a:lnTo>
                        <a:pt x="580542" y="3124"/>
                      </a:lnTo>
                      <a:close/>
                    </a:path>
                    <a:path w="1205865" h="569595">
                      <a:moveTo>
                        <a:pt x="591540" y="3149"/>
                      </a:moveTo>
                      <a:lnTo>
                        <a:pt x="587717" y="0"/>
                      </a:lnTo>
                      <a:lnTo>
                        <a:pt x="585597" y="3035"/>
                      </a:lnTo>
                      <a:lnTo>
                        <a:pt x="586041" y="5676"/>
                      </a:lnTo>
                      <a:lnTo>
                        <a:pt x="587781" y="8407"/>
                      </a:lnTo>
                      <a:lnTo>
                        <a:pt x="590067" y="5816"/>
                      </a:lnTo>
                      <a:lnTo>
                        <a:pt x="591540" y="3149"/>
                      </a:lnTo>
                      <a:close/>
                    </a:path>
                    <a:path w="1205865" h="569595">
                      <a:moveTo>
                        <a:pt x="598792" y="508"/>
                      </a:moveTo>
                      <a:lnTo>
                        <a:pt x="596582" y="711"/>
                      </a:lnTo>
                      <a:lnTo>
                        <a:pt x="594944" y="3644"/>
                      </a:lnTo>
                      <a:lnTo>
                        <a:pt x="594626" y="6400"/>
                      </a:lnTo>
                      <a:lnTo>
                        <a:pt x="598792" y="9271"/>
                      </a:lnTo>
                      <a:lnTo>
                        <a:pt x="598792" y="533"/>
                      </a:lnTo>
                      <a:close/>
                    </a:path>
                    <a:path w="1205865" h="569595">
                      <a:moveTo>
                        <a:pt x="607707" y="673"/>
                      </a:moveTo>
                      <a:lnTo>
                        <a:pt x="605472" y="736"/>
                      </a:lnTo>
                      <a:lnTo>
                        <a:pt x="603732" y="3632"/>
                      </a:lnTo>
                      <a:lnTo>
                        <a:pt x="603504" y="6362"/>
                      </a:lnTo>
                      <a:lnTo>
                        <a:pt x="607707" y="9436"/>
                      </a:lnTo>
                      <a:lnTo>
                        <a:pt x="607707" y="673"/>
                      </a:lnTo>
                      <a:close/>
                    </a:path>
                    <a:path w="1205865" h="569595">
                      <a:moveTo>
                        <a:pt x="620483" y="2552"/>
                      </a:moveTo>
                      <a:lnTo>
                        <a:pt x="615746" y="50"/>
                      </a:lnTo>
                      <a:lnTo>
                        <a:pt x="614641" y="3441"/>
                      </a:lnTo>
                      <a:lnTo>
                        <a:pt x="613905" y="6248"/>
                      </a:lnTo>
                      <a:lnTo>
                        <a:pt x="617080" y="8724"/>
                      </a:lnTo>
                      <a:lnTo>
                        <a:pt x="618248" y="5778"/>
                      </a:lnTo>
                      <a:lnTo>
                        <a:pt x="620483" y="2552"/>
                      </a:lnTo>
                      <a:close/>
                    </a:path>
                    <a:path w="1205865" h="569595">
                      <a:moveTo>
                        <a:pt x="630123" y="3098"/>
                      </a:moveTo>
                      <a:lnTo>
                        <a:pt x="625843" y="596"/>
                      </a:lnTo>
                      <a:lnTo>
                        <a:pt x="625843" y="9550"/>
                      </a:lnTo>
                      <a:lnTo>
                        <a:pt x="630123" y="3606"/>
                      </a:lnTo>
                      <a:lnTo>
                        <a:pt x="630123" y="3098"/>
                      </a:lnTo>
                      <a:close/>
                    </a:path>
                    <a:path w="1205865" h="569595">
                      <a:moveTo>
                        <a:pt x="677735" y="207416"/>
                      </a:moveTo>
                      <a:lnTo>
                        <a:pt x="676846" y="202399"/>
                      </a:lnTo>
                      <a:lnTo>
                        <a:pt x="676160" y="198475"/>
                      </a:lnTo>
                      <a:lnTo>
                        <a:pt x="674001" y="198475"/>
                      </a:lnTo>
                      <a:lnTo>
                        <a:pt x="674001" y="207619"/>
                      </a:lnTo>
                      <a:lnTo>
                        <a:pt x="673379" y="212255"/>
                      </a:lnTo>
                      <a:lnTo>
                        <a:pt x="669582" y="217093"/>
                      </a:lnTo>
                      <a:lnTo>
                        <a:pt x="661162" y="217881"/>
                      </a:lnTo>
                      <a:lnTo>
                        <a:pt x="657453" y="202399"/>
                      </a:lnTo>
                      <a:lnTo>
                        <a:pt x="672871" y="202399"/>
                      </a:lnTo>
                      <a:lnTo>
                        <a:pt x="674001" y="207619"/>
                      </a:lnTo>
                      <a:lnTo>
                        <a:pt x="674001" y="198475"/>
                      </a:lnTo>
                      <a:lnTo>
                        <a:pt x="655980" y="198475"/>
                      </a:lnTo>
                      <a:lnTo>
                        <a:pt x="652068" y="204292"/>
                      </a:lnTo>
                      <a:lnTo>
                        <a:pt x="654456" y="210185"/>
                      </a:lnTo>
                      <a:lnTo>
                        <a:pt x="658101" y="221005"/>
                      </a:lnTo>
                      <a:lnTo>
                        <a:pt x="662355" y="221462"/>
                      </a:lnTo>
                      <a:lnTo>
                        <a:pt x="666191" y="222631"/>
                      </a:lnTo>
                      <a:lnTo>
                        <a:pt x="672973" y="218897"/>
                      </a:lnTo>
                      <a:lnTo>
                        <a:pt x="673760" y="217881"/>
                      </a:lnTo>
                      <a:lnTo>
                        <a:pt x="676744" y="214020"/>
                      </a:lnTo>
                      <a:lnTo>
                        <a:pt x="677735" y="207416"/>
                      </a:lnTo>
                      <a:close/>
                    </a:path>
                    <a:path w="1205865" h="569595">
                      <a:moveTo>
                        <a:pt x="935164" y="229387"/>
                      </a:moveTo>
                      <a:lnTo>
                        <a:pt x="930465" y="235699"/>
                      </a:lnTo>
                      <a:lnTo>
                        <a:pt x="930516" y="236423"/>
                      </a:lnTo>
                      <a:lnTo>
                        <a:pt x="935164" y="239737"/>
                      </a:lnTo>
                      <a:lnTo>
                        <a:pt x="935164" y="229387"/>
                      </a:lnTo>
                      <a:close/>
                    </a:path>
                    <a:path w="1205865" h="569595">
                      <a:moveTo>
                        <a:pt x="936294" y="215099"/>
                      </a:moveTo>
                      <a:lnTo>
                        <a:pt x="933183" y="211289"/>
                      </a:lnTo>
                      <a:lnTo>
                        <a:pt x="931367" y="215557"/>
                      </a:lnTo>
                      <a:lnTo>
                        <a:pt x="930808" y="218313"/>
                      </a:lnTo>
                      <a:lnTo>
                        <a:pt x="933983" y="220891"/>
                      </a:lnTo>
                      <a:lnTo>
                        <a:pt x="935558" y="217944"/>
                      </a:lnTo>
                      <a:lnTo>
                        <a:pt x="936294" y="215099"/>
                      </a:lnTo>
                      <a:close/>
                    </a:path>
                    <a:path w="1205865" h="569595">
                      <a:moveTo>
                        <a:pt x="943978" y="230797"/>
                      </a:moveTo>
                      <a:lnTo>
                        <a:pt x="941298" y="234188"/>
                      </a:lnTo>
                      <a:lnTo>
                        <a:pt x="941298" y="237426"/>
                      </a:lnTo>
                      <a:lnTo>
                        <a:pt x="943978" y="240538"/>
                      </a:lnTo>
                      <a:lnTo>
                        <a:pt x="943978" y="230797"/>
                      </a:lnTo>
                      <a:close/>
                    </a:path>
                    <a:path w="1205865" h="569595">
                      <a:moveTo>
                        <a:pt x="945388" y="215201"/>
                      </a:moveTo>
                      <a:lnTo>
                        <a:pt x="942162" y="212788"/>
                      </a:lnTo>
                      <a:lnTo>
                        <a:pt x="940892" y="215798"/>
                      </a:lnTo>
                      <a:lnTo>
                        <a:pt x="939101" y="218986"/>
                      </a:lnTo>
                      <a:lnTo>
                        <a:pt x="943635" y="221551"/>
                      </a:lnTo>
                      <a:lnTo>
                        <a:pt x="945388" y="215201"/>
                      </a:lnTo>
                      <a:close/>
                    </a:path>
                    <a:path w="1205865" h="569595">
                      <a:moveTo>
                        <a:pt x="952804" y="212064"/>
                      </a:moveTo>
                      <a:lnTo>
                        <a:pt x="950353" y="215176"/>
                      </a:lnTo>
                      <a:lnTo>
                        <a:pt x="950353" y="218109"/>
                      </a:lnTo>
                      <a:lnTo>
                        <a:pt x="952804" y="220891"/>
                      </a:lnTo>
                      <a:lnTo>
                        <a:pt x="952804" y="212064"/>
                      </a:lnTo>
                      <a:close/>
                    </a:path>
                    <a:path w="1205865" h="569595">
                      <a:moveTo>
                        <a:pt x="953973" y="233718"/>
                      </a:moveTo>
                      <a:lnTo>
                        <a:pt x="952220" y="230225"/>
                      </a:lnTo>
                      <a:lnTo>
                        <a:pt x="949921" y="233730"/>
                      </a:lnTo>
                      <a:lnTo>
                        <a:pt x="949960" y="237058"/>
                      </a:lnTo>
                      <a:lnTo>
                        <a:pt x="952360" y="240220"/>
                      </a:lnTo>
                      <a:lnTo>
                        <a:pt x="953757" y="236778"/>
                      </a:lnTo>
                      <a:lnTo>
                        <a:pt x="953973" y="233718"/>
                      </a:lnTo>
                      <a:close/>
                    </a:path>
                    <a:path w="1205865" h="569595">
                      <a:moveTo>
                        <a:pt x="966431" y="214591"/>
                      </a:moveTo>
                      <a:lnTo>
                        <a:pt x="962152" y="212344"/>
                      </a:lnTo>
                      <a:lnTo>
                        <a:pt x="961694" y="215303"/>
                      </a:lnTo>
                      <a:lnTo>
                        <a:pt x="961301" y="217995"/>
                      </a:lnTo>
                      <a:lnTo>
                        <a:pt x="960843" y="221005"/>
                      </a:lnTo>
                      <a:lnTo>
                        <a:pt x="964920" y="221005"/>
                      </a:lnTo>
                      <a:lnTo>
                        <a:pt x="965200" y="217690"/>
                      </a:lnTo>
                      <a:lnTo>
                        <a:pt x="966431" y="214591"/>
                      </a:lnTo>
                      <a:close/>
                    </a:path>
                    <a:path w="1205865" h="569595">
                      <a:moveTo>
                        <a:pt x="966457" y="235204"/>
                      </a:moveTo>
                      <a:lnTo>
                        <a:pt x="962291" y="230365"/>
                      </a:lnTo>
                      <a:lnTo>
                        <a:pt x="959269" y="233692"/>
                      </a:lnTo>
                      <a:lnTo>
                        <a:pt x="962177" y="236766"/>
                      </a:lnTo>
                      <a:lnTo>
                        <a:pt x="961898" y="240601"/>
                      </a:lnTo>
                      <a:lnTo>
                        <a:pt x="966457" y="235280"/>
                      </a:lnTo>
                      <a:close/>
                    </a:path>
                    <a:path w="1205865" h="569595">
                      <a:moveTo>
                        <a:pt x="975042" y="215277"/>
                      </a:moveTo>
                      <a:lnTo>
                        <a:pt x="970902" y="211886"/>
                      </a:lnTo>
                      <a:lnTo>
                        <a:pt x="970902" y="220865"/>
                      </a:lnTo>
                      <a:lnTo>
                        <a:pt x="971588" y="220878"/>
                      </a:lnTo>
                      <a:lnTo>
                        <a:pt x="972299" y="220929"/>
                      </a:lnTo>
                      <a:lnTo>
                        <a:pt x="972985" y="220929"/>
                      </a:lnTo>
                      <a:lnTo>
                        <a:pt x="974902" y="218033"/>
                      </a:lnTo>
                      <a:lnTo>
                        <a:pt x="975042" y="215277"/>
                      </a:lnTo>
                      <a:close/>
                    </a:path>
                    <a:path w="1205865" h="569595">
                      <a:moveTo>
                        <a:pt x="975080" y="233438"/>
                      </a:moveTo>
                      <a:lnTo>
                        <a:pt x="971473" y="229971"/>
                      </a:lnTo>
                      <a:lnTo>
                        <a:pt x="968870" y="233667"/>
                      </a:lnTo>
                      <a:lnTo>
                        <a:pt x="970368" y="236702"/>
                      </a:lnTo>
                      <a:lnTo>
                        <a:pt x="971562" y="240830"/>
                      </a:lnTo>
                      <a:lnTo>
                        <a:pt x="975017" y="236537"/>
                      </a:lnTo>
                      <a:lnTo>
                        <a:pt x="975080" y="233438"/>
                      </a:lnTo>
                      <a:close/>
                    </a:path>
                    <a:path w="1205865" h="569595">
                      <a:moveTo>
                        <a:pt x="984059" y="216776"/>
                      </a:moveTo>
                      <a:lnTo>
                        <a:pt x="980516" y="212293"/>
                      </a:lnTo>
                      <a:lnTo>
                        <a:pt x="978789" y="215392"/>
                      </a:lnTo>
                      <a:lnTo>
                        <a:pt x="978890" y="218198"/>
                      </a:lnTo>
                      <a:lnTo>
                        <a:pt x="980376" y="221297"/>
                      </a:lnTo>
                      <a:lnTo>
                        <a:pt x="984059" y="217500"/>
                      </a:lnTo>
                      <a:lnTo>
                        <a:pt x="984059" y="216776"/>
                      </a:lnTo>
                      <a:close/>
                    </a:path>
                    <a:path w="1205865" h="569595">
                      <a:moveTo>
                        <a:pt x="984338" y="234823"/>
                      </a:moveTo>
                      <a:lnTo>
                        <a:pt x="979779" y="230212"/>
                      </a:lnTo>
                      <a:lnTo>
                        <a:pt x="979779" y="240385"/>
                      </a:lnTo>
                      <a:lnTo>
                        <a:pt x="984338" y="235623"/>
                      </a:lnTo>
                      <a:lnTo>
                        <a:pt x="984338" y="234823"/>
                      </a:lnTo>
                      <a:close/>
                    </a:path>
                    <a:path w="1205865" h="569595">
                      <a:moveTo>
                        <a:pt x="1175004" y="561924"/>
                      </a:moveTo>
                      <a:lnTo>
                        <a:pt x="1174699" y="556755"/>
                      </a:lnTo>
                      <a:lnTo>
                        <a:pt x="1173441" y="549681"/>
                      </a:lnTo>
                      <a:lnTo>
                        <a:pt x="1169454" y="557466"/>
                      </a:lnTo>
                      <a:lnTo>
                        <a:pt x="1169708" y="563664"/>
                      </a:lnTo>
                      <a:lnTo>
                        <a:pt x="1173454" y="567474"/>
                      </a:lnTo>
                      <a:lnTo>
                        <a:pt x="1175004" y="561924"/>
                      </a:lnTo>
                      <a:close/>
                    </a:path>
                    <a:path w="1205865" h="569595">
                      <a:moveTo>
                        <a:pt x="1175080" y="534809"/>
                      </a:moveTo>
                      <a:lnTo>
                        <a:pt x="1174800" y="529285"/>
                      </a:lnTo>
                      <a:lnTo>
                        <a:pt x="1172756" y="523697"/>
                      </a:lnTo>
                      <a:lnTo>
                        <a:pt x="1169809" y="529094"/>
                      </a:lnTo>
                      <a:lnTo>
                        <a:pt x="1169987" y="534657"/>
                      </a:lnTo>
                      <a:lnTo>
                        <a:pt x="1172502" y="540321"/>
                      </a:lnTo>
                      <a:lnTo>
                        <a:pt x="1175080" y="534809"/>
                      </a:lnTo>
                      <a:close/>
                    </a:path>
                    <a:path w="1205865" h="569595">
                      <a:moveTo>
                        <a:pt x="1185684" y="536028"/>
                      </a:moveTo>
                      <a:lnTo>
                        <a:pt x="1184643" y="531431"/>
                      </a:lnTo>
                      <a:lnTo>
                        <a:pt x="1184643" y="525830"/>
                      </a:lnTo>
                      <a:lnTo>
                        <a:pt x="1183538" y="524637"/>
                      </a:lnTo>
                      <a:lnTo>
                        <a:pt x="1182941" y="523443"/>
                      </a:lnTo>
                      <a:lnTo>
                        <a:pt x="1181074" y="523887"/>
                      </a:lnTo>
                      <a:lnTo>
                        <a:pt x="1181074" y="528726"/>
                      </a:lnTo>
                      <a:lnTo>
                        <a:pt x="1180985" y="533577"/>
                      </a:lnTo>
                      <a:lnTo>
                        <a:pt x="1181150" y="538416"/>
                      </a:lnTo>
                      <a:lnTo>
                        <a:pt x="1181188" y="539178"/>
                      </a:lnTo>
                      <a:lnTo>
                        <a:pt x="1182255" y="539902"/>
                      </a:lnTo>
                      <a:lnTo>
                        <a:pt x="1183398" y="541401"/>
                      </a:lnTo>
                      <a:lnTo>
                        <a:pt x="1185684" y="536028"/>
                      </a:lnTo>
                      <a:close/>
                    </a:path>
                    <a:path w="1205865" h="569595">
                      <a:moveTo>
                        <a:pt x="1185887" y="557936"/>
                      </a:moveTo>
                      <a:lnTo>
                        <a:pt x="1182230" y="549719"/>
                      </a:lnTo>
                      <a:lnTo>
                        <a:pt x="1180388" y="556691"/>
                      </a:lnTo>
                      <a:lnTo>
                        <a:pt x="1180490" y="561886"/>
                      </a:lnTo>
                      <a:lnTo>
                        <a:pt x="1181773" y="567436"/>
                      </a:lnTo>
                      <a:lnTo>
                        <a:pt x="1185545" y="563994"/>
                      </a:lnTo>
                      <a:lnTo>
                        <a:pt x="1185887" y="557936"/>
                      </a:lnTo>
                      <a:close/>
                    </a:path>
                    <a:path w="1205865" h="569595">
                      <a:moveTo>
                        <a:pt x="1186586" y="426339"/>
                      </a:moveTo>
                      <a:lnTo>
                        <a:pt x="1181747" y="419912"/>
                      </a:lnTo>
                      <a:lnTo>
                        <a:pt x="1180807" y="426847"/>
                      </a:lnTo>
                      <a:lnTo>
                        <a:pt x="1179931" y="432473"/>
                      </a:lnTo>
                      <a:lnTo>
                        <a:pt x="1183195" y="437845"/>
                      </a:lnTo>
                      <a:lnTo>
                        <a:pt x="1184389" y="432142"/>
                      </a:lnTo>
                      <a:lnTo>
                        <a:pt x="1186586" y="426339"/>
                      </a:lnTo>
                      <a:close/>
                    </a:path>
                    <a:path w="1205865" h="569595">
                      <a:moveTo>
                        <a:pt x="1193939" y="561213"/>
                      </a:moveTo>
                      <a:lnTo>
                        <a:pt x="1193825" y="556183"/>
                      </a:lnTo>
                      <a:lnTo>
                        <a:pt x="1193596" y="553935"/>
                      </a:lnTo>
                      <a:lnTo>
                        <a:pt x="1193457" y="551700"/>
                      </a:lnTo>
                      <a:lnTo>
                        <a:pt x="1191564" y="551180"/>
                      </a:lnTo>
                      <a:lnTo>
                        <a:pt x="1191056" y="552030"/>
                      </a:lnTo>
                      <a:lnTo>
                        <a:pt x="1190193" y="552856"/>
                      </a:lnTo>
                      <a:lnTo>
                        <a:pt x="1190002" y="557466"/>
                      </a:lnTo>
                      <a:lnTo>
                        <a:pt x="1189939" y="561238"/>
                      </a:lnTo>
                      <a:lnTo>
                        <a:pt x="1190231" y="565797"/>
                      </a:lnTo>
                      <a:lnTo>
                        <a:pt x="1191666" y="566559"/>
                      </a:lnTo>
                      <a:lnTo>
                        <a:pt x="1193876" y="568744"/>
                      </a:lnTo>
                      <a:lnTo>
                        <a:pt x="1193876" y="564032"/>
                      </a:lnTo>
                      <a:lnTo>
                        <a:pt x="1193939" y="561213"/>
                      </a:lnTo>
                      <a:close/>
                    </a:path>
                    <a:path w="1205865" h="569595">
                      <a:moveTo>
                        <a:pt x="1195070" y="425881"/>
                      </a:moveTo>
                      <a:lnTo>
                        <a:pt x="1191844" y="419112"/>
                      </a:lnTo>
                      <a:lnTo>
                        <a:pt x="1189202" y="426618"/>
                      </a:lnTo>
                      <a:lnTo>
                        <a:pt x="1189837" y="432244"/>
                      </a:lnTo>
                      <a:lnTo>
                        <a:pt x="1190942" y="439039"/>
                      </a:lnTo>
                      <a:lnTo>
                        <a:pt x="1192326" y="437692"/>
                      </a:lnTo>
                      <a:lnTo>
                        <a:pt x="1193622" y="437019"/>
                      </a:lnTo>
                      <a:lnTo>
                        <a:pt x="1193634" y="431215"/>
                      </a:lnTo>
                      <a:lnTo>
                        <a:pt x="1195070" y="425881"/>
                      </a:lnTo>
                      <a:close/>
                    </a:path>
                    <a:path w="1205865" h="569595">
                      <a:moveTo>
                        <a:pt x="1205306" y="561721"/>
                      </a:moveTo>
                      <a:lnTo>
                        <a:pt x="1205128" y="555155"/>
                      </a:lnTo>
                      <a:lnTo>
                        <a:pt x="1201394" y="551040"/>
                      </a:lnTo>
                      <a:lnTo>
                        <a:pt x="1199908" y="556742"/>
                      </a:lnTo>
                      <a:lnTo>
                        <a:pt x="1199578" y="561898"/>
                      </a:lnTo>
                      <a:lnTo>
                        <a:pt x="1201762" y="567842"/>
                      </a:lnTo>
                      <a:lnTo>
                        <a:pt x="1205306" y="561721"/>
                      </a:lnTo>
                      <a:close/>
                    </a:path>
                    <a:path w="1205865" h="569595">
                      <a:moveTo>
                        <a:pt x="1205788" y="528929"/>
                      </a:moveTo>
                      <a:lnTo>
                        <a:pt x="1202334" y="523633"/>
                      </a:lnTo>
                      <a:lnTo>
                        <a:pt x="1200569" y="524040"/>
                      </a:lnTo>
                      <a:lnTo>
                        <a:pt x="1200569" y="528904"/>
                      </a:lnTo>
                      <a:lnTo>
                        <a:pt x="1200492" y="533781"/>
                      </a:lnTo>
                      <a:lnTo>
                        <a:pt x="1200683" y="539330"/>
                      </a:lnTo>
                      <a:lnTo>
                        <a:pt x="1201851" y="540004"/>
                      </a:lnTo>
                      <a:lnTo>
                        <a:pt x="1203375" y="541667"/>
                      </a:lnTo>
                      <a:lnTo>
                        <a:pt x="1204150" y="534606"/>
                      </a:lnTo>
                      <a:lnTo>
                        <a:pt x="1205788" y="528929"/>
                      </a:lnTo>
                      <a:close/>
                    </a:path>
                  </a:pathLst>
                </a:custGeom>
                <a:solidFill>
                  <a:srgbClr val="1C1F4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pic>
            <p:nvPicPr>
              <p:cNvPr id="111" name="object 104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5106502" y="8644259"/>
                <a:ext cx="346212" cy="1103630"/>
              </a:xfrm>
              <a:prstGeom prst="rect">
                <a:avLst/>
              </a:prstGeom>
            </p:spPr>
          </p:pic>
          <p:grpSp>
            <p:nvGrpSpPr>
              <p:cNvPr id="112" name="object 105"/>
              <p:cNvGrpSpPr/>
              <p:nvPr/>
            </p:nvGrpSpPr>
            <p:grpSpPr>
              <a:xfrm>
                <a:off x="15514284" y="8920404"/>
                <a:ext cx="777875" cy="828040"/>
                <a:chOff x="15514284" y="8920404"/>
                <a:chExt cx="777875" cy="828040"/>
              </a:xfrm>
            </p:grpSpPr>
            <p:sp>
              <p:nvSpPr>
                <p:cNvPr id="114" name="object 106"/>
                <p:cNvSpPr/>
                <p:nvPr/>
              </p:nvSpPr>
              <p:spPr>
                <a:xfrm>
                  <a:off x="15514284" y="8920404"/>
                  <a:ext cx="669290" cy="828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290" h="828040">
                      <a:moveTo>
                        <a:pt x="51452" y="417288"/>
                      </a:moveTo>
                      <a:lnTo>
                        <a:pt x="50319" y="419100"/>
                      </a:lnTo>
                      <a:lnTo>
                        <a:pt x="51999" y="425450"/>
                      </a:lnTo>
                      <a:lnTo>
                        <a:pt x="50250" y="429260"/>
                      </a:lnTo>
                      <a:lnTo>
                        <a:pt x="45516" y="476250"/>
                      </a:lnTo>
                      <a:lnTo>
                        <a:pt x="43500" y="486410"/>
                      </a:lnTo>
                      <a:lnTo>
                        <a:pt x="30900" y="551180"/>
                      </a:lnTo>
                      <a:lnTo>
                        <a:pt x="22714" y="590550"/>
                      </a:lnTo>
                      <a:lnTo>
                        <a:pt x="20155" y="604520"/>
                      </a:lnTo>
                      <a:lnTo>
                        <a:pt x="18797" y="612140"/>
                      </a:lnTo>
                      <a:lnTo>
                        <a:pt x="16704" y="619760"/>
                      </a:lnTo>
                      <a:lnTo>
                        <a:pt x="16819" y="626110"/>
                      </a:lnTo>
                      <a:lnTo>
                        <a:pt x="16934" y="687070"/>
                      </a:lnTo>
                      <a:lnTo>
                        <a:pt x="11090" y="690880"/>
                      </a:lnTo>
                      <a:lnTo>
                        <a:pt x="184" y="701040"/>
                      </a:lnTo>
                      <a:lnTo>
                        <a:pt x="115" y="702310"/>
                      </a:lnTo>
                      <a:lnTo>
                        <a:pt x="0" y="825500"/>
                      </a:lnTo>
                      <a:lnTo>
                        <a:pt x="184" y="826770"/>
                      </a:lnTo>
                      <a:lnTo>
                        <a:pt x="299" y="828040"/>
                      </a:lnTo>
                      <a:lnTo>
                        <a:pt x="7477" y="828040"/>
                      </a:lnTo>
                      <a:lnTo>
                        <a:pt x="7569" y="704850"/>
                      </a:lnTo>
                      <a:lnTo>
                        <a:pt x="19626" y="694690"/>
                      </a:lnTo>
                      <a:lnTo>
                        <a:pt x="22525" y="694690"/>
                      </a:lnTo>
                      <a:lnTo>
                        <a:pt x="23146" y="690880"/>
                      </a:lnTo>
                      <a:lnTo>
                        <a:pt x="35244" y="689610"/>
                      </a:lnTo>
                      <a:lnTo>
                        <a:pt x="112856" y="689610"/>
                      </a:lnTo>
                      <a:lnTo>
                        <a:pt x="119414" y="687070"/>
                      </a:lnTo>
                      <a:lnTo>
                        <a:pt x="24619" y="687070"/>
                      </a:lnTo>
                      <a:lnTo>
                        <a:pt x="24504" y="684530"/>
                      </a:lnTo>
                      <a:lnTo>
                        <a:pt x="24296" y="683260"/>
                      </a:lnTo>
                      <a:lnTo>
                        <a:pt x="24416" y="628650"/>
                      </a:lnTo>
                      <a:lnTo>
                        <a:pt x="24573" y="621030"/>
                      </a:lnTo>
                      <a:lnTo>
                        <a:pt x="26206" y="614680"/>
                      </a:lnTo>
                      <a:lnTo>
                        <a:pt x="30070" y="594360"/>
                      </a:lnTo>
                      <a:lnTo>
                        <a:pt x="32712" y="581660"/>
                      </a:lnTo>
                      <a:lnTo>
                        <a:pt x="38056" y="554990"/>
                      </a:lnTo>
                      <a:lnTo>
                        <a:pt x="39975" y="544830"/>
                      </a:lnTo>
                      <a:lnTo>
                        <a:pt x="43857" y="525780"/>
                      </a:lnTo>
                      <a:lnTo>
                        <a:pt x="45763" y="516890"/>
                      </a:lnTo>
                      <a:lnTo>
                        <a:pt x="47691" y="506730"/>
                      </a:lnTo>
                      <a:lnTo>
                        <a:pt x="51478" y="487680"/>
                      </a:lnTo>
                      <a:lnTo>
                        <a:pt x="54921" y="469900"/>
                      </a:lnTo>
                      <a:lnTo>
                        <a:pt x="56578" y="462280"/>
                      </a:lnTo>
                      <a:lnTo>
                        <a:pt x="58418" y="453390"/>
                      </a:lnTo>
                      <a:lnTo>
                        <a:pt x="71928" y="453390"/>
                      </a:lnTo>
                      <a:lnTo>
                        <a:pt x="71788" y="452120"/>
                      </a:lnTo>
                      <a:lnTo>
                        <a:pt x="59154" y="452120"/>
                      </a:lnTo>
                      <a:lnTo>
                        <a:pt x="59154" y="431800"/>
                      </a:lnTo>
                      <a:lnTo>
                        <a:pt x="71464" y="431800"/>
                      </a:lnTo>
                      <a:lnTo>
                        <a:pt x="70659" y="429260"/>
                      </a:lnTo>
                      <a:lnTo>
                        <a:pt x="70498" y="426720"/>
                      </a:lnTo>
                      <a:lnTo>
                        <a:pt x="65091" y="426720"/>
                      </a:lnTo>
                      <a:lnTo>
                        <a:pt x="61655" y="424180"/>
                      </a:lnTo>
                      <a:lnTo>
                        <a:pt x="55634" y="424180"/>
                      </a:lnTo>
                      <a:lnTo>
                        <a:pt x="51452" y="417288"/>
                      </a:lnTo>
                      <a:close/>
                    </a:path>
                    <a:path w="669290" h="828040">
                      <a:moveTo>
                        <a:pt x="22525" y="694690"/>
                      </a:moveTo>
                      <a:lnTo>
                        <a:pt x="19626" y="694690"/>
                      </a:lnTo>
                      <a:lnTo>
                        <a:pt x="19718" y="697230"/>
                      </a:lnTo>
                      <a:lnTo>
                        <a:pt x="19810" y="698500"/>
                      </a:lnTo>
                      <a:lnTo>
                        <a:pt x="19871" y="793750"/>
                      </a:lnTo>
                      <a:lnTo>
                        <a:pt x="19994" y="828040"/>
                      </a:lnTo>
                      <a:lnTo>
                        <a:pt x="22778" y="828040"/>
                      </a:lnTo>
                      <a:lnTo>
                        <a:pt x="22778" y="779780"/>
                      </a:lnTo>
                      <a:lnTo>
                        <a:pt x="34324" y="778510"/>
                      </a:lnTo>
                      <a:lnTo>
                        <a:pt x="96662" y="778510"/>
                      </a:lnTo>
                      <a:lnTo>
                        <a:pt x="96586" y="775970"/>
                      </a:lnTo>
                      <a:lnTo>
                        <a:pt x="37388" y="775970"/>
                      </a:lnTo>
                      <a:lnTo>
                        <a:pt x="30279" y="774700"/>
                      </a:lnTo>
                      <a:lnTo>
                        <a:pt x="22939" y="774700"/>
                      </a:lnTo>
                      <a:lnTo>
                        <a:pt x="22939" y="750570"/>
                      </a:lnTo>
                      <a:lnTo>
                        <a:pt x="32957" y="749300"/>
                      </a:lnTo>
                      <a:lnTo>
                        <a:pt x="298545" y="749300"/>
                      </a:lnTo>
                      <a:lnTo>
                        <a:pt x="298547" y="746760"/>
                      </a:lnTo>
                      <a:lnTo>
                        <a:pt x="22939" y="746760"/>
                      </a:lnTo>
                      <a:lnTo>
                        <a:pt x="22497" y="741680"/>
                      </a:lnTo>
                      <a:lnTo>
                        <a:pt x="22534" y="737870"/>
                      </a:lnTo>
                      <a:lnTo>
                        <a:pt x="22681" y="735330"/>
                      </a:lnTo>
                      <a:lnTo>
                        <a:pt x="22801" y="703580"/>
                      </a:lnTo>
                      <a:lnTo>
                        <a:pt x="22111" y="697230"/>
                      </a:lnTo>
                      <a:lnTo>
                        <a:pt x="22525" y="694690"/>
                      </a:lnTo>
                      <a:close/>
                    </a:path>
                    <a:path w="669290" h="828040">
                      <a:moveTo>
                        <a:pt x="96662" y="778510"/>
                      </a:moveTo>
                      <a:lnTo>
                        <a:pt x="93483" y="778510"/>
                      </a:lnTo>
                      <a:lnTo>
                        <a:pt x="93805" y="828040"/>
                      </a:lnTo>
                      <a:lnTo>
                        <a:pt x="96589" y="828040"/>
                      </a:lnTo>
                      <a:lnTo>
                        <a:pt x="96647" y="791206"/>
                      </a:lnTo>
                      <a:lnTo>
                        <a:pt x="117458" y="789940"/>
                      </a:lnTo>
                      <a:lnTo>
                        <a:pt x="227485" y="789940"/>
                      </a:lnTo>
                      <a:lnTo>
                        <a:pt x="227485" y="787400"/>
                      </a:lnTo>
                      <a:lnTo>
                        <a:pt x="216602" y="787400"/>
                      </a:lnTo>
                      <a:lnTo>
                        <a:pt x="215731" y="786130"/>
                      </a:lnTo>
                      <a:lnTo>
                        <a:pt x="97372" y="786130"/>
                      </a:lnTo>
                      <a:lnTo>
                        <a:pt x="96700" y="779780"/>
                      </a:lnTo>
                      <a:lnTo>
                        <a:pt x="96662" y="778510"/>
                      </a:lnTo>
                      <a:close/>
                    </a:path>
                    <a:path w="669290" h="828040">
                      <a:moveTo>
                        <a:pt x="227485" y="789940"/>
                      </a:moveTo>
                      <a:lnTo>
                        <a:pt x="223872" y="789940"/>
                      </a:lnTo>
                      <a:lnTo>
                        <a:pt x="224034" y="792480"/>
                      </a:lnTo>
                      <a:lnTo>
                        <a:pt x="224356" y="793750"/>
                      </a:lnTo>
                      <a:lnTo>
                        <a:pt x="224701" y="828040"/>
                      </a:lnTo>
                      <a:lnTo>
                        <a:pt x="227485" y="828040"/>
                      </a:lnTo>
                      <a:lnTo>
                        <a:pt x="227485" y="789940"/>
                      </a:lnTo>
                      <a:close/>
                    </a:path>
                    <a:path w="669290" h="828040">
                      <a:moveTo>
                        <a:pt x="298544" y="750570"/>
                      </a:moveTo>
                      <a:lnTo>
                        <a:pt x="290804" y="750570"/>
                      </a:lnTo>
                      <a:lnTo>
                        <a:pt x="290919" y="751840"/>
                      </a:lnTo>
                      <a:lnTo>
                        <a:pt x="291195" y="753110"/>
                      </a:lnTo>
                      <a:lnTo>
                        <a:pt x="291310" y="825500"/>
                      </a:lnTo>
                      <a:lnTo>
                        <a:pt x="291518" y="828040"/>
                      </a:lnTo>
                      <a:lnTo>
                        <a:pt x="298489" y="828040"/>
                      </a:lnTo>
                      <a:lnTo>
                        <a:pt x="298544" y="750570"/>
                      </a:lnTo>
                      <a:close/>
                    </a:path>
                    <a:path w="669290" h="828040">
                      <a:moveTo>
                        <a:pt x="410150" y="697230"/>
                      </a:moveTo>
                      <a:lnTo>
                        <a:pt x="402626" y="697230"/>
                      </a:lnTo>
                      <a:lnTo>
                        <a:pt x="402718" y="824230"/>
                      </a:lnTo>
                      <a:lnTo>
                        <a:pt x="402810" y="825500"/>
                      </a:lnTo>
                      <a:lnTo>
                        <a:pt x="402925" y="828040"/>
                      </a:lnTo>
                      <a:lnTo>
                        <a:pt x="409896" y="828040"/>
                      </a:lnTo>
                      <a:lnTo>
                        <a:pt x="409896" y="750570"/>
                      </a:lnTo>
                      <a:lnTo>
                        <a:pt x="423420" y="749300"/>
                      </a:lnTo>
                      <a:lnTo>
                        <a:pt x="506440" y="749300"/>
                      </a:lnTo>
                      <a:lnTo>
                        <a:pt x="497306" y="746760"/>
                      </a:lnTo>
                      <a:lnTo>
                        <a:pt x="410150" y="746760"/>
                      </a:lnTo>
                      <a:lnTo>
                        <a:pt x="410150" y="697230"/>
                      </a:lnTo>
                      <a:close/>
                    </a:path>
                    <a:path w="669290" h="828040">
                      <a:moveTo>
                        <a:pt x="506440" y="749300"/>
                      </a:moveTo>
                      <a:lnTo>
                        <a:pt x="475549" y="749300"/>
                      </a:lnTo>
                      <a:lnTo>
                        <a:pt x="493279" y="750570"/>
                      </a:lnTo>
                      <a:lnTo>
                        <a:pt x="493440" y="828040"/>
                      </a:lnTo>
                      <a:lnTo>
                        <a:pt x="496224" y="828040"/>
                      </a:lnTo>
                      <a:lnTo>
                        <a:pt x="496408" y="750570"/>
                      </a:lnTo>
                      <a:lnTo>
                        <a:pt x="512146" y="750570"/>
                      </a:lnTo>
                      <a:lnTo>
                        <a:pt x="506440" y="749300"/>
                      </a:lnTo>
                      <a:close/>
                    </a:path>
                    <a:path w="669290" h="828040">
                      <a:moveTo>
                        <a:pt x="512146" y="750570"/>
                      </a:moveTo>
                      <a:lnTo>
                        <a:pt x="496408" y="750570"/>
                      </a:lnTo>
                      <a:lnTo>
                        <a:pt x="535224" y="760730"/>
                      </a:lnTo>
                      <a:lnTo>
                        <a:pt x="535224" y="828040"/>
                      </a:lnTo>
                      <a:lnTo>
                        <a:pt x="538008" y="828040"/>
                      </a:lnTo>
                      <a:lnTo>
                        <a:pt x="538207" y="825500"/>
                      </a:lnTo>
                      <a:lnTo>
                        <a:pt x="538323" y="756920"/>
                      </a:lnTo>
                      <a:lnTo>
                        <a:pt x="535063" y="756920"/>
                      </a:lnTo>
                      <a:lnTo>
                        <a:pt x="523513" y="754380"/>
                      </a:lnTo>
                      <a:lnTo>
                        <a:pt x="512146" y="750570"/>
                      </a:lnTo>
                      <a:close/>
                    </a:path>
                    <a:path w="669290" h="828040">
                      <a:moveTo>
                        <a:pt x="560183" y="690880"/>
                      </a:moveTo>
                      <a:lnTo>
                        <a:pt x="551928" y="690880"/>
                      </a:lnTo>
                      <a:lnTo>
                        <a:pt x="548615" y="720090"/>
                      </a:lnTo>
                      <a:lnTo>
                        <a:pt x="526228" y="720090"/>
                      </a:lnTo>
                      <a:lnTo>
                        <a:pt x="524617" y="722630"/>
                      </a:lnTo>
                      <a:lnTo>
                        <a:pt x="543875" y="722630"/>
                      </a:lnTo>
                      <a:lnTo>
                        <a:pt x="549006" y="723900"/>
                      </a:lnTo>
                      <a:lnTo>
                        <a:pt x="553309" y="765810"/>
                      </a:lnTo>
                      <a:lnTo>
                        <a:pt x="553907" y="767080"/>
                      </a:lnTo>
                      <a:lnTo>
                        <a:pt x="554873" y="769620"/>
                      </a:lnTo>
                      <a:lnTo>
                        <a:pt x="552963" y="772160"/>
                      </a:lnTo>
                      <a:lnTo>
                        <a:pt x="553170" y="773430"/>
                      </a:lnTo>
                      <a:lnTo>
                        <a:pt x="553355" y="828040"/>
                      </a:lnTo>
                      <a:lnTo>
                        <a:pt x="556139" y="828040"/>
                      </a:lnTo>
                      <a:lnTo>
                        <a:pt x="556139" y="775970"/>
                      </a:lnTo>
                      <a:lnTo>
                        <a:pt x="566414" y="775970"/>
                      </a:lnTo>
                      <a:lnTo>
                        <a:pt x="556106" y="732790"/>
                      </a:lnTo>
                      <a:lnTo>
                        <a:pt x="556202" y="726440"/>
                      </a:lnTo>
                      <a:lnTo>
                        <a:pt x="556323" y="722630"/>
                      </a:lnTo>
                      <a:lnTo>
                        <a:pt x="557085" y="715010"/>
                      </a:lnTo>
                      <a:lnTo>
                        <a:pt x="558022" y="707390"/>
                      </a:lnTo>
                      <a:lnTo>
                        <a:pt x="559024" y="699770"/>
                      </a:lnTo>
                      <a:lnTo>
                        <a:pt x="559981" y="692150"/>
                      </a:lnTo>
                      <a:lnTo>
                        <a:pt x="560183" y="690880"/>
                      </a:lnTo>
                      <a:close/>
                    </a:path>
                    <a:path w="669290" h="828040">
                      <a:moveTo>
                        <a:pt x="566414" y="775970"/>
                      </a:moveTo>
                      <a:lnTo>
                        <a:pt x="556139" y="775970"/>
                      </a:lnTo>
                      <a:lnTo>
                        <a:pt x="560211" y="779780"/>
                      </a:lnTo>
                      <a:lnTo>
                        <a:pt x="563939" y="784860"/>
                      </a:lnTo>
                      <a:lnTo>
                        <a:pt x="572544" y="795020"/>
                      </a:lnTo>
                      <a:lnTo>
                        <a:pt x="578595" y="797560"/>
                      </a:lnTo>
                      <a:lnTo>
                        <a:pt x="585382" y="798830"/>
                      </a:lnTo>
                      <a:lnTo>
                        <a:pt x="585382" y="828040"/>
                      </a:lnTo>
                      <a:lnTo>
                        <a:pt x="588166" y="828040"/>
                      </a:lnTo>
                      <a:lnTo>
                        <a:pt x="588512" y="803910"/>
                      </a:lnTo>
                      <a:lnTo>
                        <a:pt x="588719" y="800100"/>
                      </a:lnTo>
                      <a:lnTo>
                        <a:pt x="594333" y="797560"/>
                      </a:lnTo>
                      <a:lnTo>
                        <a:pt x="604871" y="792480"/>
                      </a:lnTo>
                      <a:lnTo>
                        <a:pt x="607655" y="792480"/>
                      </a:lnTo>
                      <a:lnTo>
                        <a:pt x="607655" y="791210"/>
                      </a:lnTo>
                      <a:lnTo>
                        <a:pt x="588258" y="791210"/>
                      </a:lnTo>
                      <a:lnTo>
                        <a:pt x="588282" y="789940"/>
                      </a:lnTo>
                      <a:lnTo>
                        <a:pt x="579055" y="789940"/>
                      </a:lnTo>
                      <a:lnTo>
                        <a:pt x="574292" y="786130"/>
                      </a:lnTo>
                      <a:lnTo>
                        <a:pt x="570611" y="782320"/>
                      </a:lnTo>
                      <a:lnTo>
                        <a:pt x="566414" y="775970"/>
                      </a:lnTo>
                      <a:close/>
                    </a:path>
                    <a:path w="669290" h="828040">
                      <a:moveTo>
                        <a:pt x="607655" y="792480"/>
                      </a:moveTo>
                      <a:lnTo>
                        <a:pt x="604871" y="792480"/>
                      </a:lnTo>
                      <a:lnTo>
                        <a:pt x="604871" y="828040"/>
                      </a:lnTo>
                      <a:lnTo>
                        <a:pt x="607655" y="828040"/>
                      </a:lnTo>
                      <a:lnTo>
                        <a:pt x="607655" y="792480"/>
                      </a:lnTo>
                      <a:close/>
                    </a:path>
                    <a:path w="669290" h="828040">
                      <a:moveTo>
                        <a:pt x="624675" y="765810"/>
                      </a:moveTo>
                      <a:lnTo>
                        <a:pt x="621575" y="765810"/>
                      </a:lnTo>
                      <a:lnTo>
                        <a:pt x="621575" y="828040"/>
                      </a:lnTo>
                      <a:lnTo>
                        <a:pt x="624359" y="828040"/>
                      </a:lnTo>
                      <a:lnTo>
                        <a:pt x="624566" y="825500"/>
                      </a:lnTo>
                      <a:lnTo>
                        <a:pt x="624675" y="765810"/>
                      </a:lnTo>
                      <a:close/>
                    </a:path>
                    <a:path w="669290" h="828040">
                      <a:moveTo>
                        <a:pt x="668765" y="734060"/>
                      </a:moveTo>
                      <a:lnTo>
                        <a:pt x="652038" y="734060"/>
                      </a:lnTo>
                      <a:lnTo>
                        <a:pt x="652199" y="828040"/>
                      </a:lnTo>
                      <a:lnTo>
                        <a:pt x="659171" y="828040"/>
                      </a:lnTo>
                      <a:lnTo>
                        <a:pt x="659286" y="825500"/>
                      </a:lnTo>
                      <a:lnTo>
                        <a:pt x="659378" y="824230"/>
                      </a:lnTo>
                      <a:lnTo>
                        <a:pt x="659493" y="739140"/>
                      </a:lnTo>
                      <a:lnTo>
                        <a:pt x="659769" y="737870"/>
                      </a:lnTo>
                      <a:lnTo>
                        <a:pt x="659907" y="735330"/>
                      </a:lnTo>
                      <a:lnTo>
                        <a:pt x="666372" y="735330"/>
                      </a:lnTo>
                      <a:lnTo>
                        <a:pt x="668765" y="734060"/>
                      </a:lnTo>
                      <a:close/>
                    </a:path>
                    <a:path w="669290" h="828040">
                      <a:moveTo>
                        <a:pt x="588282" y="791206"/>
                      </a:moveTo>
                      <a:close/>
                    </a:path>
                    <a:path w="669290" h="828040">
                      <a:moveTo>
                        <a:pt x="599418" y="590550"/>
                      </a:moveTo>
                      <a:lnTo>
                        <a:pt x="587315" y="590550"/>
                      </a:lnTo>
                      <a:lnTo>
                        <a:pt x="593105" y="607060"/>
                      </a:lnTo>
                      <a:lnTo>
                        <a:pt x="598520" y="624840"/>
                      </a:lnTo>
                      <a:lnTo>
                        <a:pt x="603487" y="642620"/>
                      </a:lnTo>
                      <a:lnTo>
                        <a:pt x="607931" y="660400"/>
                      </a:lnTo>
                      <a:lnTo>
                        <a:pt x="609710" y="668020"/>
                      </a:lnTo>
                      <a:lnTo>
                        <a:pt x="611296" y="676910"/>
                      </a:lnTo>
                      <a:lnTo>
                        <a:pt x="612804" y="684530"/>
                      </a:lnTo>
                      <a:lnTo>
                        <a:pt x="614350" y="693420"/>
                      </a:lnTo>
                      <a:lnTo>
                        <a:pt x="616209" y="706120"/>
                      </a:lnTo>
                      <a:lnTo>
                        <a:pt x="617177" y="717550"/>
                      </a:lnTo>
                      <a:lnTo>
                        <a:pt x="617296" y="732790"/>
                      </a:lnTo>
                      <a:lnTo>
                        <a:pt x="616950" y="742950"/>
                      </a:lnTo>
                      <a:lnTo>
                        <a:pt x="601603" y="784860"/>
                      </a:lnTo>
                      <a:lnTo>
                        <a:pt x="588282" y="791206"/>
                      </a:lnTo>
                      <a:lnTo>
                        <a:pt x="607655" y="791210"/>
                      </a:lnTo>
                      <a:lnTo>
                        <a:pt x="607655" y="789940"/>
                      </a:lnTo>
                      <a:lnTo>
                        <a:pt x="610370" y="786130"/>
                      </a:lnTo>
                      <a:lnTo>
                        <a:pt x="613154" y="782320"/>
                      </a:lnTo>
                      <a:lnTo>
                        <a:pt x="617594" y="774700"/>
                      </a:lnTo>
                      <a:lnTo>
                        <a:pt x="619205" y="770890"/>
                      </a:lnTo>
                      <a:lnTo>
                        <a:pt x="621575" y="765810"/>
                      </a:lnTo>
                      <a:lnTo>
                        <a:pt x="624675" y="765810"/>
                      </a:lnTo>
                      <a:lnTo>
                        <a:pt x="624750" y="744220"/>
                      </a:lnTo>
                      <a:lnTo>
                        <a:pt x="625417" y="739140"/>
                      </a:lnTo>
                      <a:lnTo>
                        <a:pt x="625808" y="734060"/>
                      </a:lnTo>
                      <a:lnTo>
                        <a:pt x="668765" y="734060"/>
                      </a:lnTo>
                      <a:lnTo>
                        <a:pt x="668397" y="731520"/>
                      </a:lnTo>
                      <a:lnTo>
                        <a:pt x="626430" y="731520"/>
                      </a:lnTo>
                      <a:lnTo>
                        <a:pt x="627511" y="727710"/>
                      </a:lnTo>
                      <a:lnTo>
                        <a:pt x="629053" y="723900"/>
                      </a:lnTo>
                      <a:lnTo>
                        <a:pt x="634506" y="722630"/>
                      </a:lnTo>
                      <a:lnTo>
                        <a:pt x="632596" y="718820"/>
                      </a:lnTo>
                      <a:lnTo>
                        <a:pt x="630019" y="717550"/>
                      </a:lnTo>
                      <a:lnTo>
                        <a:pt x="624842" y="713740"/>
                      </a:lnTo>
                      <a:lnTo>
                        <a:pt x="623416" y="711200"/>
                      </a:lnTo>
                      <a:lnTo>
                        <a:pt x="624980" y="707390"/>
                      </a:lnTo>
                      <a:lnTo>
                        <a:pt x="660390" y="707390"/>
                      </a:lnTo>
                      <a:lnTo>
                        <a:pt x="659608" y="704850"/>
                      </a:lnTo>
                      <a:lnTo>
                        <a:pt x="623968" y="704850"/>
                      </a:lnTo>
                      <a:lnTo>
                        <a:pt x="623185" y="699770"/>
                      </a:lnTo>
                      <a:lnTo>
                        <a:pt x="622449" y="694690"/>
                      </a:lnTo>
                      <a:lnTo>
                        <a:pt x="620885" y="685800"/>
                      </a:lnTo>
                      <a:lnTo>
                        <a:pt x="620148" y="680720"/>
                      </a:lnTo>
                      <a:lnTo>
                        <a:pt x="618331" y="670560"/>
                      </a:lnTo>
                      <a:lnTo>
                        <a:pt x="616145" y="660400"/>
                      </a:lnTo>
                      <a:lnTo>
                        <a:pt x="659723" y="660400"/>
                      </a:lnTo>
                      <a:lnTo>
                        <a:pt x="659769" y="659130"/>
                      </a:lnTo>
                      <a:lnTo>
                        <a:pt x="659297" y="657860"/>
                      </a:lnTo>
                      <a:lnTo>
                        <a:pt x="615432" y="657860"/>
                      </a:lnTo>
                      <a:lnTo>
                        <a:pt x="613798" y="650240"/>
                      </a:lnTo>
                      <a:lnTo>
                        <a:pt x="612901" y="646430"/>
                      </a:lnTo>
                      <a:lnTo>
                        <a:pt x="647874" y="646430"/>
                      </a:lnTo>
                      <a:lnTo>
                        <a:pt x="644123" y="643890"/>
                      </a:lnTo>
                      <a:lnTo>
                        <a:pt x="612095" y="643890"/>
                      </a:lnTo>
                      <a:lnTo>
                        <a:pt x="610370" y="637540"/>
                      </a:lnTo>
                      <a:lnTo>
                        <a:pt x="612579" y="631190"/>
                      </a:lnTo>
                      <a:lnTo>
                        <a:pt x="612831" y="629920"/>
                      </a:lnTo>
                      <a:lnTo>
                        <a:pt x="607977" y="629920"/>
                      </a:lnTo>
                      <a:lnTo>
                        <a:pt x="603959" y="614680"/>
                      </a:lnTo>
                      <a:lnTo>
                        <a:pt x="599418" y="590550"/>
                      </a:lnTo>
                      <a:close/>
                    </a:path>
                    <a:path w="669290" h="828040">
                      <a:moveTo>
                        <a:pt x="588282" y="693420"/>
                      </a:moveTo>
                      <a:lnTo>
                        <a:pt x="586832" y="693420"/>
                      </a:lnTo>
                      <a:lnTo>
                        <a:pt x="586326" y="694690"/>
                      </a:lnTo>
                      <a:lnTo>
                        <a:pt x="585451" y="694690"/>
                      </a:lnTo>
                      <a:lnTo>
                        <a:pt x="585152" y="697230"/>
                      </a:lnTo>
                      <a:lnTo>
                        <a:pt x="585198" y="789940"/>
                      </a:lnTo>
                      <a:lnTo>
                        <a:pt x="588282" y="789940"/>
                      </a:lnTo>
                      <a:lnTo>
                        <a:pt x="588282" y="693420"/>
                      </a:lnTo>
                      <a:close/>
                    </a:path>
                    <a:path w="669290" h="828040">
                      <a:moveTo>
                        <a:pt x="298545" y="749300"/>
                      </a:moveTo>
                      <a:lnTo>
                        <a:pt x="223803" y="749300"/>
                      </a:lnTo>
                      <a:lnTo>
                        <a:pt x="223803" y="786130"/>
                      </a:lnTo>
                      <a:lnTo>
                        <a:pt x="216602" y="787400"/>
                      </a:lnTo>
                      <a:lnTo>
                        <a:pt x="227485" y="787400"/>
                      </a:lnTo>
                      <a:lnTo>
                        <a:pt x="227485" y="750570"/>
                      </a:lnTo>
                      <a:lnTo>
                        <a:pt x="298544" y="750570"/>
                      </a:lnTo>
                      <a:lnTo>
                        <a:pt x="298545" y="749300"/>
                      </a:lnTo>
                      <a:close/>
                    </a:path>
                    <a:path w="669290" h="828040">
                      <a:moveTo>
                        <a:pt x="160438" y="751840"/>
                      </a:moveTo>
                      <a:lnTo>
                        <a:pt x="142658" y="754380"/>
                      </a:lnTo>
                      <a:lnTo>
                        <a:pt x="127401" y="760730"/>
                      </a:lnTo>
                      <a:lnTo>
                        <a:pt x="114477" y="772160"/>
                      </a:lnTo>
                      <a:lnTo>
                        <a:pt x="103699" y="786130"/>
                      </a:lnTo>
                      <a:lnTo>
                        <a:pt x="107610" y="786130"/>
                      </a:lnTo>
                      <a:lnTo>
                        <a:pt x="117882" y="773430"/>
                      </a:lnTo>
                      <a:lnTo>
                        <a:pt x="130159" y="763270"/>
                      </a:lnTo>
                      <a:lnTo>
                        <a:pt x="144489" y="756920"/>
                      </a:lnTo>
                      <a:lnTo>
                        <a:pt x="160921" y="755650"/>
                      </a:lnTo>
                      <a:lnTo>
                        <a:pt x="180639" y="755650"/>
                      </a:lnTo>
                      <a:lnTo>
                        <a:pt x="178102" y="754380"/>
                      </a:lnTo>
                      <a:lnTo>
                        <a:pt x="160438" y="751840"/>
                      </a:lnTo>
                      <a:close/>
                    </a:path>
                    <a:path w="669290" h="828040">
                      <a:moveTo>
                        <a:pt x="159431" y="760730"/>
                      </a:moveTo>
                      <a:lnTo>
                        <a:pt x="134239" y="767080"/>
                      </a:lnTo>
                      <a:lnTo>
                        <a:pt x="113961" y="786130"/>
                      </a:lnTo>
                      <a:lnTo>
                        <a:pt x="118332" y="786130"/>
                      </a:lnTo>
                      <a:lnTo>
                        <a:pt x="126743" y="777240"/>
                      </a:lnTo>
                      <a:lnTo>
                        <a:pt x="136561" y="769620"/>
                      </a:lnTo>
                      <a:lnTo>
                        <a:pt x="147647" y="765810"/>
                      </a:lnTo>
                      <a:lnTo>
                        <a:pt x="159863" y="764540"/>
                      </a:lnTo>
                      <a:lnTo>
                        <a:pt x="174831" y="764540"/>
                      </a:lnTo>
                      <a:lnTo>
                        <a:pt x="159431" y="760730"/>
                      </a:lnTo>
                      <a:close/>
                    </a:path>
                    <a:path w="669290" h="828040">
                      <a:moveTo>
                        <a:pt x="169770" y="772160"/>
                      </a:moveTo>
                      <a:lnTo>
                        <a:pt x="150893" y="772160"/>
                      </a:lnTo>
                      <a:lnTo>
                        <a:pt x="142287" y="775970"/>
                      </a:lnTo>
                      <a:lnTo>
                        <a:pt x="134549" y="779780"/>
                      </a:lnTo>
                      <a:lnTo>
                        <a:pt x="127697" y="786130"/>
                      </a:lnTo>
                      <a:lnTo>
                        <a:pt x="132897" y="786130"/>
                      </a:lnTo>
                      <a:lnTo>
                        <a:pt x="144858" y="778510"/>
                      </a:lnTo>
                      <a:lnTo>
                        <a:pt x="159403" y="774700"/>
                      </a:lnTo>
                      <a:lnTo>
                        <a:pt x="175498" y="774700"/>
                      </a:lnTo>
                      <a:lnTo>
                        <a:pt x="169770" y="772160"/>
                      </a:lnTo>
                      <a:close/>
                    </a:path>
                    <a:path w="669290" h="828040">
                      <a:moveTo>
                        <a:pt x="175498" y="774700"/>
                      </a:moveTo>
                      <a:lnTo>
                        <a:pt x="159403" y="774700"/>
                      </a:lnTo>
                      <a:lnTo>
                        <a:pt x="174448" y="777240"/>
                      </a:lnTo>
                      <a:lnTo>
                        <a:pt x="187910" y="786130"/>
                      </a:lnTo>
                      <a:lnTo>
                        <a:pt x="192995" y="786130"/>
                      </a:lnTo>
                      <a:lnTo>
                        <a:pt x="186108" y="779780"/>
                      </a:lnTo>
                      <a:lnTo>
                        <a:pt x="178362" y="775970"/>
                      </a:lnTo>
                      <a:lnTo>
                        <a:pt x="175498" y="774700"/>
                      </a:lnTo>
                      <a:close/>
                    </a:path>
                    <a:path w="669290" h="828040">
                      <a:moveTo>
                        <a:pt x="174831" y="764540"/>
                      </a:moveTo>
                      <a:lnTo>
                        <a:pt x="166656" y="764540"/>
                      </a:lnTo>
                      <a:lnTo>
                        <a:pt x="173343" y="765810"/>
                      </a:lnTo>
                      <a:lnTo>
                        <a:pt x="179836" y="768350"/>
                      </a:lnTo>
                      <a:lnTo>
                        <a:pt x="186046" y="770890"/>
                      </a:lnTo>
                      <a:lnTo>
                        <a:pt x="192351" y="774700"/>
                      </a:lnTo>
                      <a:lnTo>
                        <a:pt x="198080" y="779780"/>
                      </a:lnTo>
                      <a:lnTo>
                        <a:pt x="202014" y="786130"/>
                      </a:lnTo>
                      <a:lnTo>
                        <a:pt x="206800" y="786130"/>
                      </a:lnTo>
                      <a:lnTo>
                        <a:pt x="185098" y="767080"/>
                      </a:lnTo>
                      <a:lnTo>
                        <a:pt x="174831" y="764540"/>
                      </a:lnTo>
                      <a:close/>
                    </a:path>
                    <a:path w="669290" h="828040">
                      <a:moveTo>
                        <a:pt x="180639" y="755650"/>
                      </a:moveTo>
                      <a:lnTo>
                        <a:pt x="160921" y="755650"/>
                      </a:lnTo>
                      <a:lnTo>
                        <a:pt x="176626" y="758190"/>
                      </a:lnTo>
                      <a:lnTo>
                        <a:pt x="190473" y="763270"/>
                      </a:lnTo>
                      <a:lnTo>
                        <a:pt x="202314" y="772160"/>
                      </a:lnTo>
                      <a:lnTo>
                        <a:pt x="212000" y="786130"/>
                      </a:lnTo>
                      <a:lnTo>
                        <a:pt x="215731" y="786130"/>
                      </a:lnTo>
                      <a:lnTo>
                        <a:pt x="206147" y="772160"/>
                      </a:lnTo>
                      <a:lnTo>
                        <a:pt x="193326" y="762000"/>
                      </a:lnTo>
                      <a:lnTo>
                        <a:pt x="180639" y="755650"/>
                      </a:lnTo>
                      <a:close/>
                    </a:path>
                    <a:path w="669290" h="828040">
                      <a:moveTo>
                        <a:pt x="96950" y="750570"/>
                      </a:moveTo>
                      <a:lnTo>
                        <a:pt x="93046" y="750570"/>
                      </a:lnTo>
                      <a:lnTo>
                        <a:pt x="93046" y="774700"/>
                      </a:lnTo>
                      <a:lnTo>
                        <a:pt x="85867" y="775970"/>
                      </a:lnTo>
                      <a:lnTo>
                        <a:pt x="96586" y="775970"/>
                      </a:lnTo>
                      <a:lnTo>
                        <a:pt x="96472" y="772160"/>
                      </a:lnTo>
                      <a:lnTo>
                        <a:pt x="96571" y="756920"/>
                      </a:lnTo>
                      <a:lnTo>
                        <a:pt x="96950" y="750570"/>
                      </a:lnTo>
                      <a:close/>
                    </a:path>
                    <a:path w="669290" h="828040">
                      <a:moveTo>
                        <a:pt x="97026" y="749300"/>
                      </a:moveTo>
                      <a:lnTo>
                        <a:pt x="70550" y="749300"/>
                      </a:lnTo>
                      <a:lnTo>
                        <a:pt x="85085" y="750570"/>
                      </a:lnTo>
                      <a:lnTo>
                        <a:pt x="22939" y="774700"/>
                      </a:lnTo>
                      <a:lnTo>
                        <a:pt x="30279" y="774700"/>
                      </a:lnTo>
                      <a:lnTo>
                        <a:pt x="93046" y="750570"/>
                      </a:lnTo>
                      <a:lnTo>
                        <a:pt x="96950" y="750570"/>
                      </a:lnTo>
                      <a:lnTo>
                        <a:pt x="97026" y="749300"/>
                      </a:lnTo>
                      <a:close/>
                    </a:path>
                    <a:path w="669290" h="828040">
                      <a:moveTo>
                        <a:pt x="539273" y="722630"/>
                      </a:moveTo>
                      <a:lnTo>
                        <a:pt x="526872" y="722630"/>
                      </a:lnTo>
                      <a:lnTo>
                        <a:pt x="530093" y="723900"/>
                      </a:lnTo>
                      <a:lnTo>
                        <a:pt x="534050" y="727710"/>
                      </a:lnTo>
                      <a:lnTo>
                        <a:pt x="535500" y="732790"/>
                      </a:lnTo>
                      <a:lnTo>
                        <a:pt x="535003" y="741680"/>
                      </a:lnTo>
                      <a:lnTo>
                        <a:pt x="534936" y="748030"/>
                      </a:lnTo>
                      <a:lnTo>
                        <a:pt x="535063" y="756920"/>
                      </a:lnTo>
                      <a:lnTo>
                        <a:pt x="538323" y="756920"/>
                      </a:lnTo>
                      <a:lnTo>
                        <a:pt x="538261" y="728980"/>
                      </a:lnTo>
                      <a:lnTo>
                        <a:pt x="533820" y="723900"/>
                      </a:lnTo>
                      <a:lnTo>
                        <a:pt x="539273" y="722630"/>
                      </a:lnTo>
                      <a:close/>
                    </a:path>
                    <a:path w="669290" h="828040">
                      <a:moveTo>
                        <a:pt x="112856" y="689610"/>
                      </a:moveTo>
                      <a:lnTo>
                        <a:pt x="80345" y="689610"/>
                      </a:lnTo>
                      <a:lnTo>
                        <a:pt x="96014" y="690880"/>
                      </a:lnTo>
                      <a:lnTo>
                        <a:pt x="84947" y="694690"/>
                      </a:lnTo>
                      <a:lnTo>
                        <a:pt x="86051" y="699770"/>
                      </a:lnTo>
                      <a:lnTo>
                        <a:pt x="90538" y="702310"/>
                      </a:lnTo>
                      <a:lnTo>
                        <a:pt x="93345" y="707390"/>
                      </a:lnTo>
                      <a:lnTo>
                        <a:pt x="93345" y="742950"/>
                      </a:lnTo>
                      <a:lnTo>
                        <a:pt x="90354" y="745490"/>
                      </a:lnTo>
                      <a:lnTo>
                        <a:pt x="87041" y="746760"/>
                      </a:lnTo>
                      <a:lnTo>
                        <a:pt x="94703" y="746760"/>
                      </a:lnTo>
                      <a:lnTo>
                        <a:pt x="107228" y="741680"/>
                      </a:lnTo>
                      <a:lnTo>
                        <a:pt x="96474" y="741680"/>
                      </a:lnTo>
                      <a:lnTo>
                        <a:pt x="96584" y="712470"/>
                      </a:lnTo>
                      <a:lnTo>
                        <a:pt x="96483" y="704850"/>
                      </a:lnTo>
                      <a:lnTo>
                        <a:pt x="96336" y="702310"/>
                      </a:lnTo>
                      <a:lnTo>
                        <a:pt x="90768" y="698500"/>
                      </a:lnTo>
                      <a:lnTo>
                        <a:pt x="391006" y="698500"/>
                      </a:lnTo>
                      <a:lnTo>
                        <a:pt x="396482" y="697230"/>
                      </a:lnTo>
                      <a:lnTo>
                        <a:pt x="410150" y="697230"/>
                      </a:lnTo>
                      <a:lnTo>
                        <a:pt x="410150" y="694690"/>
                      </a:lnTo>
                      <a:lnTo>
                        <a:pt x="95163" y="694690"/>
                      </a:lnTo>
                      <a:lnTo>
                        <a:pt x="96658" y="693420"/>
                      </a:lnTo>
                      <a:lnTo>
                        <a:pt x="104573" y="693420"/>
                      </a:lnTo>
                      <a:lnTo>
                        <a:pt x="112856" y="689610"/>
                      </a:lnTo>
                      <a:close/>
                    </a:path>
                    <a:path w="669290" h="828040">
                      <a:moveTo>
                        <a:pt x="169457" y="720090"/>
                      </a:moveTo>
                      <a:lnTo>
                        <a:pt x="160461" y="720090"/>
                      </a:lnTo>
                      <a:lnTo>
                        <a:pt x="226427" y="746760"/>
                      </a:lnTo>
                      <a:lnTo>
                        <a:pt x="238069" y="746760"/>
                      </a:lnTo>
                      <a:lnTo>
                        <a:pt x="234249" y="745490"/>
                      </a:lnTo>
                      <a:lnTo>
                        <a:pt x="230246" y="744220"/>
                      </a:lnTo>
                      <a:lnTo>
                        <a:pt x="201695" y="732790"/>
                      </a:lnTo>
                      <a:lnTo>
                        <a:pt x="190740" y="728980"/>
                      </a:lnTo>
                      <a:lnTo>
                        <a:pt x="189544" y="727710"/>
                      </a:lnTo>
                      <a:lnTo>
                        <a:pt x="188347" y="727710"/>
                      </a:lnTo>
                      <a:lnTo>
                        <a:pt x="177740" y="723900"/>
                      </a:lnTo>
                      <a:lnTo>
                        <a:pt x="176832" y="721360"/>
                      </a:lnTo>
                      <a:lnTo>
                        <a:pt x="173645" y="721360"/>
                      </a:lnTo>
                      <a:lnTo>
                        <a:pt x="169457" y="720090"/>
                      </a:lnTo>
                      <a:close/>
                    </a:path>
                    <a:path w="669290" h="828040">
                      <a:moveTo>
                        <a:pt x="298581" y="698500"/>
                      </a:moveTo>
                      <a:lnTo>
                        <a:pt x="290735" y="698500"/>
                      </a:lnTo>
                      <a:lnTo>
                        <a:pt x="290735" y="745490"/>
                      </a:lnTo>
                      <a:lnTo>
                        <a:pt x="289010" y="746760"/>
                      </a:lnTo>
                      <a:lnTo>
                        <a:pt x="298547" y="746760"/>
                      </a:lnTo>
                      <a:lnTo>
                        <a:pt x="298581" y="698500"/>
                      </a:lnTo>
                      <a:close/>
                    </a:path>
                    <a:path w="669290" h="828040">
                      <a:moveTo>
                        <a:pt x="175877" y="706120"/>
                      </a:moveTo>
                      <a:lnTo>
                        <a:pt x="166259" y="706120"/>
                      </a:lnTo>
                      <a:lnTo>
                        <a:pt x="163038" y="709930"/>
                      </a:lnTo>
                      <a:lnTo>
                        <a:pt x="165638" y="713740"/>
                      </a:lnTo>
                      <a:lnTo>
                        <a:pt x="164234" y="717550"/>
                      </a:lnTo>
                      <a:lnTo>
                        <a:pt x="158482" y="717550"/>
                      </a:lnTo>
                      <a:lnTo>
                        <a:pt x="157217" y="718820"/>
                      </a:lnTo>
                      <a:lnTo>
                        <a:pt x="97211" y="741680"/>
                      </a:lnTo>
                      <a:lnTo>
                        <a:pt x="107228" y="741680"/>
                      </a:lnTo>
                      <a:lnTo>
                        <a:pt x="160461" y="720090"/>
                      </a:lnTo>
                      <a:lnTo>
                        <a:pt x="169457" y="720090"/>
                      </a:lnTo>
                      <a:lnTo>
                        <a:pt x="167594" y="716280"/>
                      </a:lnTo>
                      <a:lnTo>
                        <a:pt x="168054" y="709930"/>
                      </a:lnTo>
                      <a:lnTo>
                        <a:pt x="173484" y="708660"/>
                      </a:lnTo>
                      <a:lnTo>
                        <a:pt x="176990" y="708660"/>
                      </a:lnTo>
                      <a:lnTo>
                        <a:pt x="175877" y="706120"/>
                      </a:lnTo>
                      <a:close/>
                    </a:path>
                    <a:path w="669290" h="828040">
                      <a:moveTo>
                        <a:pt x="660390" y="707390"/>
                      </a:moveTo>
                      <a:lnTo>
                        <a:pt x="652130" y="707390"/>
                      </a:lnTo>
                      <a:lnTo>
                        <a:pt x="658895" y="727710"/>
                      </a:lnTo>
                      <a:lnTo>
                        <a:pt x="656341" y="727710"/>
                      </a:lnTo>
                      <a:lnTo>
                        <a:pt x="650842" y="731520"/>
                      </a:lnTo>
                      <a:lnTo>
                        <a:pt x="668397" y="731520"/>
                      </a:lnTo>
                      <a:lnTo>
                        <a:pt x="665590" y="722630"/>
                      </a:lnTo>
                      <a:lnTo>
                        <a:pt x="663450" y="717550"/>
                      </a:lnTo>
                      <a:lnTo>
                        <a:pt x="661564" y="711200"/>
                      </a:lnTo>
                      <a:lnTo>
                        <a:pt x="660390" y="707390"/>
                      </a:lnTo>
                      <a:close/>
                    </a:path>
                    <a:path w="669290" h="828040">
                      <a:moveTo>
                        <a:pt x="176990" y="708660"/>
                      </a:moveTo>
                      <a:lnTo>
                        <a:pt x="173484" y="708660"/>
                      </a:lnTo>
                      <a:lnTo>
                        <a:pt x="174450" y="713740"/>
                      </a:lnTo>
                      <a:lnTo>
                        <a:pt x="174174" y="717550"/>
                      </a:lnTo>
                      <a:lnTo>
                        <a:pt x="173645" y="721360"/>
                      </a:lnTo>
                      <a:lnTo>
                        <a:pt x="176832" y="721360"/>
                      </a:lnTo>
                      <a:lnTo>
                        <a:pt x="175923" y="718820"/>
                      </a:lnTo>
                      <a:lnTo>
                        <a:pt x="178661" y="712470"/>
                      </a:lnTo>
                      <a:lnTo>
                        <a:pt x="176990" y="708660"/>
                      </a:lnTo>
                      <a:close/>
                    </a:path>
                    <a:path w="669290" h="828040">
                      <a:moveTo>
                        <a:pt x="518429" y="683260"/>
                      </a:moveTo>
                      <a:lnTo>
                        <a:pt x="511548" y="683260"/>
                      </a:lnTo>
                      <a:lnTo>
                        <a:pt x="541597" y="703580"/>
                      </a:lnTo>
                      <a:lnTo>
                        <a:pt x="542495" y="706120"/>
                      </a:lnTo>
                      <a:lnTo>
                        <a:pt x="540999" y="708660"/>
                      </a:lnTo>
                      <a:lnTo>
                        <a:pt x="535385" y="712470"/>
                      </a:lnTo>
                      <a:lnTo>
                        <a:pt x="531727" y="716280"/>
                      </a:lnTo>
                      <a:lnTo>
                        <a:pt x="527148" y="720090"/>
                      </a:lnTo>
                      <a:lnTo>
                        <a:pt x="532854" y="720090"/>
                      </a:lnTo>
                      <a:lnTo>
                        <a:pt x="538697" y="715010"/>
                      </a:lnTo>
                      <a:lnTo>
                        <a:pt x="543018" y="709930"/>
                      </a:lnTo>
                      <a:lnTo>
                        <a:pt x="546087" y="703580"/>
                      </a:lnTo>
                      <a:lnTo>
                        <a:pt x="547342" y="699770"/>
                      </a:lnTo>
                      <a:lnTo>
                        <a:pt x="543760" y="699770"/>
                      </a:lnTo>
                      <a:lnTo>
                        <a:pt x="535726" y="694690"/>
                      </a:lnTo>
                      <a:lnTo>
                        <a:pt x="518429" y="683260"/>
                      </a:lnTo>
                      <a:close/>
                    </a:path>
                    <a:path w="669290" h="828040">
                      <a:moveTo>
                        <a:pt x="659723" y="660400"/>
                      </a:moveTo>
                      <a:lnTo>
                        <a:pt x="651026" y="660400"/>
                      </a:lnTo>
                      <a:lnTo>
                        <a:pt x="651695" y="668020"/>
                      </a:lnTo>
                      <a:lnTo>
                        <a:pt x="651823" y="673100"/>
                      </a:lnTo>
                      <a:lnTo>
                        <a:pt x="651938" y="694690"/>
                      </a:lnTo>
                      <a:lnTo>
                        <a:pt x="651417" y="704850"/>
                      </a:lnTo>
                      <a:lnTo>
                        <a:pt x="659608" y="704850"/>
                      </a:lnTo>
                      <a:lnTo>
                        <a:pt x="659490" y="697230"/>
                      </a:lnTo>
                      <a:lnTo>
                        <a:pt x="659365" y="685800"/>
                      </a:lnTo>
                      <a:lnTo>
                        <a:pt x="659483" y="669290"/>
                      </a:lnTo>
                      <a:lnTo>
                        <a:pt x="659601" y="664210"/>
                      </a:lnTo>
                      <a:lnTo>
                        <a:pt x="659723" y="660400"/>
                      </a:lnTo>
                      <a:close/>
                    </a:path>
                    <a:path w="669290" h="828040">
                      <a:moveTo>
                        <a:pt x="566041" y="660400"/>
                      </a:moveTo>
                      <a:lnTo>
                        <a:pt x="557979" y="660400"/>
                      </a:lnTo>
                      <a:lnTo>
                        <a:pt x="543760" y="699770"/>
                      </a:lnTo>
                      <a:lnTo>
                        <a:pt x="547342" y="699770"/>
                      </a:lnTo>
                      <a:lnTo>
                        <a:pt x="548178" y="697230"/>
                      </a:lnTo>
                      <a:lnTo>
                        <a:pt x="548753" y="694690"/>
                      </a:lnTo>
                      <a:lnTo>
                        <a:pt x="550064" y="692150"/>
                      </a:lnTo>
                      <a:lnTo>
                        <a:pt x="551031" y="690880"/>
                      </a:lnTo>
                      <a:lnTo>
                        <a:pt x="560183" y="690880"/>
                      </a:lnTo>
                      <a:lnTo>
                        <a:pt x="562002" y="679450"/>
                      </a:lnTo>
                      <a:lnTo>
                        <a:pt x="564744" y="665480"/>
                      </a:lnTo>
                      <a:lnTo>
                        <a:pt x="566041" y="660400"/>
                      </a:lnTo>
                      <a:close/>
                    </a:path>
                    <a:path w="669290" h="828040">
                      <a:moveTo>
                        <a:pt x="104573" y="693420"/>
                      </a:moveTo>
                      <a:lnTo>
                        <a:pt x="97970" y="693420"/>
                      </a:lnTo>
                      <a:lnTo>
                        <a:pt x="101881" y="694690"/>
                      </a:lnTo>
                      <a:lnTo>
                        <a:pt x="104573" y="693420"/>
                      </a:lnTo>
                      <a:close/>
                    </a:path>
                    <a:path w="669290" h="828040">
                      <a:moveTo>
                        <a:pt x="306082" y="660400"/>
                      </a:moveTo>
                      <a:lnTo>
                        <a:pt x="290137" y="660400"/>
                      </a:lnTo>
                      <a:lnTo>
                        <a:pt x="295061" y="664210"/>
                      </a:lnTo>
                      <a:lnTo>
                        <a:pt x="290206" y="673100"/>
                      </a:lnTo>
                      <a:lnTo>
                        <a:pt x="291771" y="676910"/>
                      </a:lnTo>
                      <a:lnTo>
                        <a:pt x="298029" y="678180"/>
                      </a:lnTo>
                      <a:lnTo>
                        <a:pt x="299709" y="685800"/>
                      </a:lnTo>
                      <a:lnTo>
                        <a:pt x="293289" y="689610"/>
                      </a:lnTo>
                      <a:lnTo>
                        <a:pt x="290689" y="694690"/>
                      </a:lnTo>
                      <a:lnTo>
                        <a:pt x="300445" y="694690"/>
                      </a:lnTo>
                      <a:lnTo>
                        <a:pt x="305990" y="685800"/>
                      </a:lnTo>
                      <a:lnTo>
                        <a:pt x="406545" y="685800"/>
                      </a:lnTo>
                      <a:lnTo>
                        <a:pt x="405617" y="684530"/>
                      </a:lnTo>
                      <a:lnTo>
                        <a:pt x="400256" y="683260"/>
                      </a:lnTo>
                      <a:lnTo>
                        <a:pt x="400635" y="681990"/>
                      </a:lnTo>
                      <a:lnTo>
                        <a:pt x="306933" y="681990"/>
                      </a:lnTo>
                      <a:lnTo>
                        <a:pt x="306933" y="675640"/>
                      </a:lnTo>
                      <a:lnTo>
                        <a:pt x="409329" y="675640"/>
                      </a:lnTo>
                      <a:lnTo>
                        <a:pt x="409920" y="674370"/>
                      </a:lnTo>
                      <a:lnTo>
                        <a:pt x="409330" y="673100"/>
                      </a:lnTo>
                      <a:lnTo>
                        <a:pt x="307462" y="673100"/>
                      </a:lnTo>
                      <a:lnTo>
                        <a:pt x="305185" y="669290"/>
                      </a:lnTo>
                      <a:lnTo>
                        <a:pt x="301250" y="669290"/>
                      </a:lnTo>
                      <a:lnTo>
                        <a:pt x="306082" y="660400"/>
                      </a:lnTo>
                      <a:close/>
                    </a:path>
                    <a:path w="669290" h="828040">
                      <a:moveTo>
                        <a:pt x="406545" y="685800"/>
                      </a:moveTo>
                      <a:lnTo>
                        <a:pt x="393606" y="685800"/>
                      </a:lnTo>
                      <a:lnTo>
                        <a:pt x="400072" y="692150"/>
                      </a:lnTo>
                      <a:lnTo>
                        <a:pt x="398024" y="694690"/>
                      </a:lnTo>
                      <a:lnTo>
                        <a:pt x="410150" y="694690"/>
                      </a:lnTo>
                      <a:lnTo>
                        <a:pt x="410150" y="692150"/>
                      </a:lnTo>
                      <a:lnTo>
                        <a:pt x="415027" y="689610"/>
                      </a:lnTo>
                      <a:lnTo>
                        <a:pt x="417570" y="688340"/>
                      </a:lnTo>
                      <a:lnTo>
                        <a:pt x="408401" y="688340"/>
                      </a:lnTo>
                      <a:lnTo>
                        <a:pt x="406545" y="685800"/>
                      </a:lnTo>
                      <a:close/>
                    </a:path>
                    <a:path w="669290" h="828040">
                      <a:moveTo>
                        <a:pt x="512699" y="679450"/>
                      </a:moveTo>
                      <a:lnTo>
                        <a:pt x="427521" y="679450"/>
                      </a:lnTo>
                      <a:lnTo>
                        <a:pt x="424944" y="680720"/>
                      </a:lnTo>
                      <a:lnTo>
                        <a:pt x="418088" y="683260"/>
                      </a:lnTo>
                      <a:lnTo>
                        <a:pt x="413624" y="685800"/>
                      </a:lnTo>
                      <a:lnTo>
                        <a:pt x="408401" y="688340"/>
                      </a:lnTo>
                      <a:lnTo>
                        <a:pt x="417570" y="688340"/>
                      </a:lnTo>
                      <a:lnTo>
                        <a:pt x="420112" y="687070"/>
                      </a:lnTo>
                      <a:lnTo>
                        <a:pt x="427153" y="683260"/>
                      </a:lnTo>
                      <a:lnTo>
                        <a:pt x="518429" y="683260"/>
                      </a:lnTo>
                      <a:lnTo>
                        <a:pt x="512699" y="679450"/>
                      </a:lnTo>
                      <a:close/>
                    </a:path>
                    <a:path w="669290" h="828040">
                      <a:moveTo>
                        <a:pt x="177832" y="257810"/>
                      </a:moveTo>
                      <a:lnTo>
                        <a:pt x="175440" y="261620"/>
                      </a:lnTo>
                      <a:lnTo>
                        <a:pt x="183631" y="262890"/>
                      </a:lnTo>
                      <a:lnTo>
                        <a:pt x="183631" y="281940"/>
                      </a:lnTo>
                      <a:lnTo>
                        <a:pt x="183285" y="281940"/>
                      </a:lnTo>
                      <a:lnTo>
                        <a:pt x="183170" y="283210"/>
                      </a:lnTo>
                      <a:lnTo>
                        <a:pt x="182986" y="283210"/>
                      </a:lnTo>
                      <a:lnTo>
                        <a:pt x="177763" y="287020"/>
                      </a:lnTo>
                      <a:lnTo>
                        <a:pt x="177671" y="288290"/>
                      </a:lnTo>
                      <a:lnTo>
                        <a:pt x="180870" y="294640"/>
                      </a:lnTo>
                      <a:lnTo>
                        <a:pt x="181238" y="295910"/>
                      </a:lnTo>
                      <a:lnTo>
                        <a:pt x="165592" y="339090"/>
                      </a:lnTo>
                      <a:lnTo>
                        <a:pt x="136003" y="375920"/>
                      </a:lnTo>
                      <a:lnTo>
                        <a:pt x="130598" y="382270"/>
                      </a:lnTo>
                      <a:lnTo>
                        <a:pt x="126244" y="389890"/>
                      </a:lnTo>
                      <a:lnTo>
                        <a:pt x="123129" y="397510"/>
                      </a:lnTo>
                      <a:lnTo>
                        <a:pt x="121439" y="406400"/>
                      </a:lnTo>
                      <a:lnTo>
                        <a:pt x="121487" y="415290"/>
                      </a:lnTo>
                      <a:lnTo>
                        <a:pt x="123670" y="425450"/>
                      </a:lnTo>
                      <a:lnTo>
                        <a:pt x="127838" y="433070"/>
                      </a:lnTo>
                      <a:lnTo>
                        <a:pt x="133840" y="440690"/>
                      </a:lnTo>
                      <a:lnTo>
                        <a:pt x="139822" y="447040"/>
                      </a:lnTo>
                      <a:lnTo>
                        <a:pt x="143182" y="454660"/>
                      </a:lnTo>
                      <a:lnTo>
                        <a:pt x="145666" y="462280"/>
                      </a:lnTo>
                      <a:lnTo>
                        <a:pt x="147487" y="469900"/>
                      </a:lnTo>
                      <a:lnTo>
                        <a:pt x="148187" y="476250"/>
                      </a:lnTo>
                      <a:lnTo>
                        <a:pt x="148239" y="485140"/>
                      </a:lnTo>
                      <a:lnTo>
                        <a:pt x="147277" y="492760"/>
                      </a:lnTo>
                      <a:lnTo>
                        <a:pt x="135888" y="533400"/>
                      </a:lnTo>
                      <a:lnTo>
                        <a:pt x="134208" y="537210"/>
                      </a:lnTo>
                      <a:lnTo>
                        <a:pt x="133242" y="542290"/>
                      </a:lnTo>
                      <a:lnTo>
                        <a:pt x="134968" y="546100"/>
                      </a:lnTo>
                      <a:lnTo>
                        <a:pt x="136141" y="549910"/>
                      </a:lnTo>
                      <a:lnTo>
                        <a:pt x="137130" y="553720"/>
                      </a:lnTo>
                      <a:lnTo>
                        <a:pt x="134139" y="562610"/>
                      </a:lnTo>
                      <a:lnTo>
                        <a:pt x="133771" y="567690"/>
                      </a:lnTo>
                      <a:lnTo>
                        <a:pt x="133610" y="574040"/>
                      </a:lnTo>
                      <a:lnTo>
                        <a:pt x="129123" y="579120"/>
                      </a:lnTo>
                      <a:lnTo>
                        <a:pt x="124269" y="585470"/>
                      </a:lnTo>
                      <a:lnTo>
                        <a:pt x="119598" y="590550"/>
                      </a:lnTo>
                      <a:lnTo>
                        <a:pt x="114287" y="599440"/>
                      </a:lnTo>
                      <a:lnTo>
                        <a:pt x="112109" y="608330"/>
                      </a:lnTo>
                      <a:lnTo>
                        <a:pt x="113398" y="617220"/>
                      </a:lnTo>
                      <a:lnTo>
                        <a:pt x="118493" y="626110"/>
                      </a:lnTo>
                      <a:lnTo>
                        <a:pt x="119483" y="627380"/>
                      </a:lnTo>
                      <a:lnTo>
                        <a:pt x="120265" y="629920"/>
                      </a:lnTo>
                      <a:lnTo>
                        <a:pt x="121139" y="631190"/>
                      </a:lnTo>
                      <a:lnTo>
                        <a:pt x="121556" y="638810"/>
                      </a:lnTo>
                      <a:lnTo>
                        <a:pt x="121668" y="657860"/>
                      </a:lnTo>
                      <a:lnTo>
                        <a:pt x="121554" y="678180"/>
                      </a:lnTo>
                      <a:lnTo>
                        <a:pt x="104849" y="684530"/>
                      </a:lnTo>
                      <a:lnTo>
                        <a:pt x="97303" y="684530"/>
                      </a:lnTo>
                      <a:lnTo>
                        <a:pt x="97187" y="687070"/>
                      </a:lnTo>
                      <a:lnTo>
                        <a:pt x="119414" y="687070"/>
                      </a:lnTo>
                      <a:lnTo>
                        <a:pt x="125971" y="684530"/>
                      </a:lnTo>
                      <a:lnTo>
                        <a:pt x="127858" y="683260"/>
                      </a:lnTo>
                      <a:lnTo>
                        <a:pt x="134876" y="678180"/>
                      </a:lnTo>
                      <a:lnTo>
                        <a:pt x="130021" y="678180"/>
                      </a:lnTo>
                      <a:lnTo>
                        <a:pt x="130021" y="637540"/>
                      </a:lnTo>
                      <a:lnTo>
                        <a:pt x="175173" y="637540"/>
                      </a:lnTo>
                      <a:lnTo>
                        <a:pt x="176268" y="635000"/>
                      </a:lnTo>
                      <a:lnTo>
                        <a:pt x="175980" y="633730"/>
                      </a:lnTo>
                      <a:lnTo>
                        <a:pt x="128939" y="633730"/>
                      </a:lnTo>
                      <a:lnTo>
                        <a:pt x="128617" y="631190"/>
                      </a:lnTo>
                      <a:lnTo>
                        <a:pt x="129169" y="631190"/>
                      </a:lnTo>
                      <a:lnTo>
                        <a:pt x="129515" y="629920"/>
                      </a:lnTo>
                      <a:lnTo>
                        <a:pt x="174496" y="629920"/>
                      </a:lnTo>
                      <a:lnTo>
                        <a:pt x="176797" y="627380"/>
                      </a:lnTo>
                      <a:lnTo>
                        <a:pt x="130458" y="627380"/>
                      </a:lnTo>
                      <a:lnTo>
                        <a:pt x="131716" y="623570"/>
                      </a:lnTo>
                      <a:lnTo>
                        <a:pt x="123854" y="623570"/>
                      </a:lnTo>
                      <a:lnTo>
                        <a:pt x="124085" y="619760"/>
                      </a:lnTo>
                      <a:lnTo>
                        <a:pt x="121853" y="618490"/>
                      </a:lnTo>
                      <a:lnTo>
                        <a:pt x="123279" y="610870"/>
                      </a:lnTo>
                      <a:lnTo>
                        <a:pt x="124407" y="604520"/>
                      </a:lnTo>
                      <a:lnTo>
                        <a:pt x="125810" y="598170"/>
                      </a:lnTo>
                      <a:lnTo>
                        <a:pt x="126247" y="595630"/>
                      </a:lnTo>
                      <a:lnTo>
                        <a:pt x="127191" y="593090"/>
                      </a:lnTo>
                      <a:lnTo>
                        <a:pt x="130596" y="589280"/>
                      </a:lnTo>
                      <a:lnTo>
                        <a:pt x="133127" y="586740"/>
                      </a:lnTo>
                      <a:lnTo>
                        <a:pt x="136486" y="584200"/>
                      </a:lnTo>
                      <a:lnTo>
                        <a:pt x="139015" y="584200"/>
                      </a:lnTo>
                      <a:lnTo>
                        <a:pt x="138718" y="580390"/>
                      </a:lnTo>
                      <a:lnTo>
                        <a:pt x="145805" y="563880"/>
                      </a:lnTo>
                      <a:lnTo>
                        <a:pt x="149848" y="563880"/>
                      </a:lnTo>
                      <a:lnTo>
                        <a:pt x="148934" y="557530"/>
                      </a:lnTo>
                      <a:lnTo>
                        <a:pt x="229372" y="557530"/>
                      </a:lnTo>
                      <a:lnTo>
                        <a:pt x="229372" y="554990"/>
                      </a:lnTo>
                      <a:lnTo>
                        <a:pt x="156918" y="554990"/>
                      </a:lnTo>
                      <a:lnTo>
                        <a:pt x="158666" y="552450"/>
                      </a:lnTo>
                      <a:lnTo>
                        <a:pt x="195541" y="552450"/>
                      </a:lnTo>
                      <a:lnTo>
                        <a:pt x="196745" y="551180"/>
                      </a:lnTo>
                      <a:lnTo>
                        <a:pt x="153190" y="551180"/>
                      </a:lnTo>
                      <a:lnTo>
                        <a:pt x="151948" y="549910"/>
                      </a:lnTo>
                      <a:lnTo>
                        <a:pt x="143274" y="549910"/>
                      </a:lnTo>
                      <a:lnTo>
                        <a:pt x="145782" y="544830"/>
                      </a:lnTo>
                      <a:lnTo>
                        <a:pt x="152581" y="544830"/>
                      </a:lnTo>
                      <a:lnTo>
                        <a:pt x="154456" y="541020"/>
                      </a:lnTo>
                      <a:lnTo>
                        <a:pt x="229372" y="541020"/>
                      </a:lnTo>
                      <a:lnTo>
                        <a:pt x="229372" y="539750"/>
                      </a:lnTo>
                      <a:lnTo>
                        <a:pt x="155146" y="539750"/>
                      </a:lnTo>
                      <a:lnTo>
                        <a:pt x="153183" y="538480"/>
                      </a:lnTo>
                      <a:lnTo>
                        <a:pt x="142307" y="538480"/>
                      </a:lnTo>
                      <a:lnTo>
                        <a:pt x="144643" y="532098"/>
                      </a:lnTo>
                      <a:lnTo>
                        <a:pt x="148428" y="521970"/>
                      </a:lnTo>
                      <a:lnTo>
                        <a:pt x="157079" y="521970"/>
                      </a:lnTo>
                      <a:lnTo>
                        <a:pt x="155698" y="520700"/>
                      </a:lnTo>
                      <a:lnTo>
                        <a:pt x="149670" y="518160"/>
                      </a:lnTo>
                      <a:lnTo>
                        <a:pt x="150809" y="511810"/>
                      </a:lnTo>
                      <a:lnTo>
                        <a:pt x="153780" y="505460"/>
                      </a:lnTo>
                      <a:lnTo>
                        <a:pt x="157963" y="500380"/>
                      </a:lnTo>
                      <a:lnTo>
                        <a:pt x="160351" y="497840"/>
                      </a:lnTo>
                      <a:lnTo>
                        <a:pt x="154939" y="497840"/>
                      </a:lnTo>
                      <a:lnTo>
                        <a:pt x="155238" y="491490"/>
                      </a:lnTo>
                      <a:lnTo>
                        <a:pt x="155986" y="485140"/>
                      </a:lnTo>
                      <a:lnTo>
                        <a:pt x="156181" y="478790"/>
                      </a:lnTo>
                      <a:lnTo>
                        <a:pt x="154824" y="472440"/>
                      </a:lnTo>
                      <a:lnTo>
                        <a:pt x="158206" y="471170"/>
                      </a:lnTo>
                      <a:lnTo>
                        <a:pt x="222626" y="471170"/>
                      </a:lnTo>
                      <a:lnTo>
                        <a:pt x="223051" y="468630"/>
                      </a:lnTo>
                      <a:lnTo>
                        <a:pt x="155514" y="468630"/>
                      </a:lnTo>
                      <a:lnTo>
                        <a:pt x="148750" y="447040"/>
                      </a:lnTo>
                      <a:lnTo>
                        <a:pt x="230591" y="447040"/>
                      </a:lnTo>
                      <a:lnTo>
                        <a:pt x="232225" y="445770"/>
                      </a:lnTo>
                      <a:lnTo>
                        <a:pt x="233041" y="444500"/>
                      </a:lnTo>
                      <a:lnTo>
                        <a:pt x="222032" y="444500"/>
                      </a:lnTo>
                      <a:lnTo>
                        <a:pt x="215267" y="443230"/>
                      </a:lnTo>
                      <a:lnTo>
                        <a:pt x="146587" y="443230"/>
                      </a:lnTo>
                      <a:lnTo>
                        <a:pt x="143918" y="440690"/>
                      </a:lnTo>
                      <a:lnTo>
                        <a:pt x="144352" y="436880"/>
                      </a:lnTo>
                      <a:lnTo>
                        <a:pt x="140513" y="436880"/>
                      </a:lnTo>
                      <a:lnTo>
                        <a:pt x="135681" y="433070"/>
                      </a:lnTo>
                      <a:lnTo>
                        <a:pt x="134714" y="429260"/>
                      </a:lnTo>
                      <a:lnTo>
                        <a:pt x="135957" y="422910"/>
                      </a:lnTo>
                      <a:lnTo>
                        <a:pt x="131654" y="422910"/>
                      </a:lnTo>
                      <a:lnTo>
                        <a:pt x="131194" y="421640"/>
                      </a:lnTo>
                      <a:lnTo>
                        <a:pt x="130481" y="420370"/>
                      </a:lnTo>
                      <a:lnTo>
                        <a:pt x="129468" y="416560"/>
                      </a:lnTo>
                      <a:lnTo>
                        <a:pt x="129146" y="414020"/>
                      </a:lnTo>
                      <a:lnTo>
                        <a:pt x="128686" y="411480"/>
                      </a:lnTo>
                      <a:lnTo>
                        <a:pt x="131628" y="403860"/>
                      </a:lnTo>
                      <a:lnTo>
                        <a:pt x="135744" y="397510"/>
                      </a:lnTo>
                      <a:lnTo>
                        <a:pt x="137849" y="394970"/>
                      </a:lnTo>
                      <a:lnTo>
                        <a:pt x="133058" y="394970"/>
                      </a:lnTo>
                      <a:lnTo>
                        <a:pt x="134185" y="389890"/>
                      </a:lnTo>
                      <a:lnTo>
                        <a:pt x="136463" y="387350"/>
                      </a:lnTo>
                      <a:lnTo>
                        <a:pt x="145060" y="377190"/>
                      </a:lnTo>
                      <a:lnTo>
                        <a:pt x="151033" y="369570"/>
                      </a:lnTo>
                      <a:lnTo>
                        <a:pt x="156963" y="363220"/>
                      </a:lnTo>
                      <a:lnTo>
                        <a:pt x="162785" y="355600"/>
                      </a:lnTo>
                      <a:lnTo>
                        <a:pt x="169473" y="346710"/>
                      </a:lnTo>
                      <a:lnTo>
                        <a:pt x="175497" y="337820"/>
                      </a:lnTo>
                      <a:lnTo>
                        <a:pt x="180710" y="328930"/>
                      </a:lnTo>
                      <a:lnTo>
                        <a:pt x="184948" y="317546"/>
                      </a:lnTo>
                      <a:lnTo>
                        <a:pt x="193560" y="317500"/>
                      </a:lnTo>
                      <a:lnTo>
                        <a:pt x="191615" y="311150"/>
                      </a:lnTo>
                      <a:lnTo>
                        <a:pt x="190372" y="306070"/>
                      </a:lnTo>
                      <a:lnTo>
                        <a:pt x="189659" y="300990"/>
                      </a:lnTo>
                      <a:lnTo>
                        <a:pt x="188692" y="295910"/>
                      </a:lnTo>
                      <a:lnTo>
                        <a:pt x="190579" y="293370"/>
                      </a:lnTo>
                      <a:lnTo>
                        <a:pt x="184022" y="293370"/>
                      </a:lnTo>
                      <a:lnTo>
                        <a:pt x="182572" y="292100"/>
                      </a:lnTo>
                      <a:lnTo>
                        <a:pt x="180939" y="288290"/>
                      </a:lnTo>
                      <a:lnTo>
                        <a:pt x="184666" y="284480"/>
                      </a:lnTo>
                      <a:lnTo>
                        <a:pt x="189505" y="284480"/>
                      </a:lnTo>
                      <a:lnTo>
                        <a:pt x="187174" y="281940"/>
                      </a:lnTo>
                      <a:lnTo>
                        <a:pt x="187174" y="262890"/>
                      </a:lnTo>
                      <a:lnTo>
                        <a:pt x="189153" y="260350"/>
                      </a:lnTo>
                      <a:lnTo>
                        <a:pt x="181215" y="260350"/>
                      </a:lnTo>
                      <a:lnTo>
                        <a:pt x="177832" y="257810"/>
                      </a:lnTo>
                      <a:close/>
                    </a:path>
                    <a:path w="669290" h="828040">
                      <a:moveTo>
                        <a:pt x="72067" y="454660"/>
                      </a:moveTo>
                      <a:lnTo>
                        <a:pt x="63687" y="454660"/>
                      </a:lnTo>
                      <a:lnTo>
                        <a:pt x="71142" y="491490"/>
                      </a:lnTo>
                      <a:lnTo>
                        <a:pt x="88477" y="579120"/>
                      </a:lnTo>
                      <a:lnTo>
                        <a:pt x="92190" y="598170"/>
                      </a:lnTo>
                      <a:lnTo>
                        <a:pt x="97027" y="622300"/>
                      </a:lnTo>
                      <a:lnTo>
                        <a:pt x="97405" y="624754"/>
                      </a:lnTo>
                      <a:lnTo>
                        <a:pt x="97441" y="684530"/>
                      </a:lnTo>
                      <a:lnTo>
                        <a:pt x="104849" y="684530"/>
                      </a:lnTo>
                      <a:lnTo>
                        <a:pt x="104930" y="622300"/>
                      </a:lnTo>
                      <a:lnTo>
                        <a:pt x="105010" y="621030"/>
                      </a:lnTo>
                      <a:lnTo>
                        <a:pt x="102412" y="608330"/>
                      </a:lnTo>
                      <a:lnTo>
                        <a:pt x="97899" y="586740"/>
                      </a:lnTo>
                      <a:lnTo>
                        <a:pt x="95669" y="575310"/>
                      </a:lnTo>
                      <a:lnTo>
                        <a:pt x="93068" y="562610"/>
                      </a:lnTo>
                      <a:lnTo>
                        <a:pt x="87936" y="537210"/>
                      </a:lnTo>
                      <a:lnTo>
                        <a:pt x="83106" y="511810"/>
                      </a:lnTo>
                      <a:lnTo>
                        <a:pt x="74169" y="467360"/>
                      </a:lnTo>
                      <a:lnTo>
                        <a:pt x="72347" y="457200"/>
                      </a:lnTo>
                      <a:lnTo>
                        <a:pt x="72067" y="454660"/>
                      </a:lnTo>
                      <a:close/>
                    </a:path>
                    <a:path w="669290" h="828040">
                      <a:moveTo>
                        <a:pt x="409329" y="675640"/>
                      </a:moveTo>
                      <a:lnTo>
                        <a:pt x="393675" y="675640"/>
                      </a:lnTo>
                      <a:lnTo>
                        <a:pt x="393675" y="681990"/>
                      </a:lnTo>
                      <a:lnTo>
                        <a:pt x="400635" y="681990"/>
                      </a:lnTo>
                      <a:lnTo>
                        <a:pt x="401774" y="678180"/>
                      </a:lnTo>
                      <a:lnTo>
                        <a:pt x="404305" y="676910"/>
                      </a:lnTo>
                      <a:lnTo>
                        <a:pt x="408738" y="676910"/>
                      </a:lnTo>
                      <a:lnTo>
                        <a:pt x="409329" y="675640"/>
                      </a:lnTo>
                      <a:close/>
                    </a:path>
                    <a:path w="669290" h="828040">
                      <a:moveTo>
                        <a:pt x="175173" y="637540"/>
                      </a:moveTo>
                      <a:lnTo>
                        <a:pt x="170493" y="637540"/>
                      </a:lnTo>
                      <a:lnTo>
                        <a:pt x="171176" y="643890"/>
                      </a:lnTo>
                      <a:lnTo>
                        <a:pt x="171251" y="646430"/>
                      </a:lnTo>
                      <a:lnTo>
                        <a:pt x="171376" y="661670"/>
                      </a:lnTo>
                      <a:lnTo>
                        <a:pt x="171258" y="665480"/>
                      </a:lnTo>
                      <a:lnTo>
                        <a:pt x="170746" y="673100"/>
                      </a:lnTo>
                      <a:lnTo>
                        <a:pt x="142477" y="673100"/>
                      </a:lnTo>
                      <a:lnTo>
                        <a:pt x="136248" y="674370"/>
                      </a:lnTo>
                      <a:lnTo>
                        <a:pt x="130021" y="678180"/>
                      </a:lnTo>
                      <a:lnTo>
                        <a:pt x="134876" y="678180"/>
                      </a:lnTo>
                      <a:lnTo>
                        <a:pt x="140582" y="675640"/>
                      </a:lnTo>
                      <a:lnTo>
                        <a:pt x="188854" y="675640"/>
                      </a:lnTo>
                      <a:lnTo>
                        <a:pt x="193823" y="671830"/>
                      </a:lnTo>
                      <a:lnTo>
                        <a:pt x="174450" y="671830"/>
                      </a:lnTo>
                      <a:lnTo>
                        <a:pt x="174450" y="645160"/>
                      </a:lnTo>
                      <a:lnTo>
                        <a:pt x="173530" y="641350"/>
                      </a:lnTo>
                      <a:lnTo>
                        <a:pt x="175173" y="637540"/>
                      </a:lnTo>
                      <a:close/>
                    </a:path>
                    <a:path w="669290" h="828040">
                      <a:moveTo>
                        <a:pt x="408738" y="676910"/>
                      </a:moveTo>
                      <a:lnTo>
                        <a:pt x="404305" y="676910"/>
                      </a:lnTo>
                      <a:lnTo>
                        <a:pt x="408148" y="678180"/>
                      </a:lnTo>
                      <a:lnTo>
                        <a:pt x="408738" y="676910"/>
                      </a:lnTo>
                      <a:close/>
                    </a:path>
                    <a:path w="669290" h="828040">
                      <a:moveTo>
                        <a:pt x="409298" y="660400"/>
                      </a:moveTo>
                      <a:lnTo>
                        <a:pt x="393974" y="660400"/>
                      </a:lnTo>
                      <a:lnTo>
                        <a:pt x="398645" y="669290"/>
                      </a:lnTo>
                      <a:lnTo>
                        <a:pt x="394826" y="671830"/>
                      </a:lnTo>
                      <a:lnTo>
                        <a:pt x="393054" y="673100"/>
                      </a:lnTo>
                      <a:lnTo>
                        <a:pt x="409330" y="673100"/>
                      </a:lnTo>
                      <a:lnTo>
                        <a:pt x="405203" y="664210"/>
                      </a:lnTo>
                      <a:lnTo>
                        <a:pt x="409298" y="660400"/>
                      </a:lnTo>
                      <a:close/>
                    </a:path>
                    <a:path w="669290" h="828040">
                      <a:moveTo>
                        <a:pt x="188492" y="574040"/>
                      </a:moveTo>
                      <a:lnTo>
                        <a:pt x="185057" y="574040"/>
                      </a:lnTo>
                      <a:lnTo>
                        <a:pt x="197850" y="641350"/>
                      </a:lnTo>
                      <a:lnTo>
                        <a:pt x="187703" y="660400"/>
                      </a:lnTo>
                      <a:lnTo>
                        <a:pt x="194951" y="661670"/>
                      </a:lnTo>
                      <a:lnTo>
                        <a:pt x="188324" y="671830"/>
                      </a:lnTo>
                      <a:lnTo>
                        <a:pt x="193823" y="671830"/>
                      </a:lnTo>
                      <a:lnTo>
                        <a:pt x="195434" y="665480"/>
                      </a:lnTo>
                      <a:lnTo>
                        <a:pt x="199023" y="660400"/>
                      </a:lnTo>
                      <a:lnTo>
                        <a:pt x="566041" y="660400"/>
                      </a:lnTo>
                      <a:lnTo>
                        <a:pt x="566689" y="657860"/>
                      </a:lnTo>
                      <a:lnTo>
                        <a:pt x="192604" y="657860"/>
                      </a:lnTo>
                      <a:lnTo>
                        <a:pt x="198747" y="646430"/>
                      </a:lnTo>
                      <a:lnTo>
                        <a:pt x="402850" y="646430"/>
                      </a:lnTo>
                      <a:lnTo>
                        <a:pt x="402143" y="645160"/>
                      </a:lnTo>
                      <a:lnTo>
                        <a:pt x="401567" y="643890"/>
                      </a:lnTo>
                      <a:lnTo>
                        <a:pt x="200059" y="643890"/>
                      </a:lnTo>
                      <a:lnTo>
                        <a:pt x="203613" y="628650"/>
                      </a:lnTo>
                      <a:lnTo>
                        <a:pt x="199530" y="628650"/>
                      </a:lnTo>
                      <a:lnTo>
                        <a:pt x="199092" y="627380"/>
                      </a:lnTo>
                      <a:lnTo>
                        <a:pt x="198402" y="627380"/>
                      </a:lnTo>
                      <a:lnTo>
                        <a:pt x="194896" y="608330"/>
                      </a:lnTo>
                      <a:lnTo>
                        <a:pt x="191638" y="591820"/>
                      </a:lnTo>
                      <a:lnTo>
                        <a:pt x="188492" y="574040"/>
                      </a:lnTo>
                      <a:close/>
                    </a:path>
                    <a:path w="669290" h="828040">
                      <a:moveTo>
                        <a:pt x="306082" y="646430"/>
                      </a:moveTo>
                      <a:lnTo>
                        <a:pt x="296925" y="646430"/>
                      </a:lnTo>
                      <a:lnTo>
                        <a:pt x="290735" y="657860"/>
                      </a:lnTo>
                      <a:lnTo>
                        <a:pt x="307739" y="657860"/>
                      </a:lnTo>
                      <a:lnTo>
                        <a:pt x="304632" y="656590"/>
                      </a:lnTo>
                      <a:lnTo>
                        <a:pt x="300790" y="655320"/>
                      </a:lnTo>
                      <a:lnTo>
                        <a:pt x="306082" y="646430"/>
                      </a:lnTo>
                      <a:close/>
                    </a:path>
                    <a:path w="669290" h="828040">
                      <a:moveTo>
                        <a:pt x="402850" y="646430"/>
                      </a:moveTo>
                      <a:lnTo>
                        <a:pt x="394159" y="646430"/>
                      </a:lnTo>
                      <a:lnTo>
                        <a:pt x="398599" y="655320"/>
                      </a:lnTo>
                      <a:lnTo>
                        <a:pt x="392157" y="657860"/>
                      </a:lnTo>
                      <a:lnTo>
                        <a:pt x="409413" y="657860"/>
                      </a:lnTo>
                      <a:lnTo>
                        <a:pt x="407273" y="654050"/>
                      </a:lnTo>
                      <a:lnTo>
                        <a:pt x="404973" y="650240"/>
                      </a:lnTo>
                      <a:lnTo>
                        <a:pt x="402850" y="646430"/>
                      </a:lnTo>
                      <a:close/>
                    </a:path>
                    <a:path w="669290" h="828040">
                      <a:moveTo>
                        <a:pt x="447538" y="624840"/>
                      </a:moveTo>
                      <a:lnTo>
                        <a:pt x="444156" y="624840"/>
                      </a:lnTo>
                      <a:lnTo>
                        <a:pt x="442500" y="631190"/>
                      </a:lnTo>
                      <a:lnTo>
                        <a:pt x="439209" y="645160"/>
                      </a:lnTo>
                      <a:lnTo>
                        <a:pt x="440912" y="646430"/>
                      </a:lnTo>
                      <a:lnTo>
                        <a:pt x="561592" y="646430"/>
                      </a:lnTo>
                      <a:lnTo>
                        <a:pt x="558370" y="657860"/>
                      </a:lnTo>
                      <a:lnTo>
                        <a:pt x="566689" y="657860"/>
                      </a:lnTo>
                      <a:lnTo>
                        <a:pt x="570227" y="643890"/>
                      </a:lnTo>
                      <a:lnTo>
                        <a:pt x="443098" y="643890"/>
                      </a:lnTo>
                      <a:lnTo>
                        <a:pt x="444777" y="636270"/>
                      </a:lnTo>
                      <a:lnTo>
                        <a:pt x="446250" y="629920"/>
                      </a:lnTo>
                      <a:lnTo>
                        <a:pt x="447538" y="624840"/>
                      </a:lnTo>
                      <a:close/>
                    </a:path>
                    <a:path w="669290" h="828040">
                      <a:moveTo>
                        <a:pt x="647874" y="646430"/>
                      </a:moveTo>
                      <a:lnTo>
                        <a:pt x="636968" y="646430"/>
                      </a:lnTo>
                      <a:lnTo>
                        <a:pt x="640097" y="650240"/>
                      </a:lnTo>
                      <a:lnTo>
                        <a:pt x="648058" y="657860"/>
                      </a:lnTo>
                      <a:lnTo>
                        <a:pt x="659297" y="657860"/>
                      </a:lnTo>
                      <a:lnTo>
                        <a:pt x="658826" y="656590"/>
                      </a:lnTo>
                      <a:lnTo>
                        <a:pt x="651739" y="650240"/>
                      </a:lnTo>
                      <a:lnTo>
                        <a:pt x="647874" y="646430"/>
                      </a:lnTo>
                      <a:close/>
                    </a:path>
                    <a:path w="669290" h="828040">
                      <a:moveTo>
                        <a:pt x="222091" y="623570"/>
                      </a:moveTo>
                      <a:lnTo>
                        <a:pt x="204798" y="623572"/>
                      </a:lnTo>
                      <a:lnTo>
                        <a:pt x="214397" y="624840"/>
                      </a:lnTo>
                      <a:lnTo>
                        <a:pt x="221761" y="628650"/>
                      </a:lnTo>
                      <a:lnTo>
                        <a:pt x="226512" y="635000"/>
                      </a:lnTo>
                      <a:lnTo>
                        <a:pt x="228290" y="643890"/>
                      </a:lnTo>
                      <a:lnTo>
                        <a:pt x="233444" y="643890"/>
                      </a:lnTo>
                      <a:lnTo>
                        <a:pt x="234816" y="635000"/>
                      </a:lnTo>
                      <a:lnTo>
                        <a:pt x="230775" y="635000"/>
                      </a:lnTo>
                      <a:lnTo>
                        <a:pt x="227830" y="631190"/>
                      </a:lnTo>
                      <a:lnTo>
                        <a:pt x="222091" y="623570"/>
                      </a:lnTo>
                      <a:close/>
                    </a:path>
                    <a:path w="669290" h="828040">
                      <a:moveTo>
                        <a:pt x="265377" y="623570"/>
                      </a:moveTo>
                      <a:lnTo>
                        <a:pt x="253116" y="623570"/>
                      </a:lnTo>
                      <a:lnTo>
                        <a:pt x="260918" y="624840"/>
                      </a:lnTo>
                      <a:lnTo>
                        <a:pt x="267215" y="628650"/>
                      </a:lnTo>
                      <a:lnTo>
                        <a:pt x="271346" y="635000"/>
                      </a:lnTo>
                      <a:lnTo>
                        <a:pt x="272651" y="643890"/>
                      </a:lnTo>
                      <a:lnTo>
                        <a:pt x="278081" y="643890"/>
                      </a:lnTo>
                      <a:lnTo>
                        <a:pt x="279241" y="635000"/>
                      </a:lnTo>
                      <a:lnTo>
                        <a:pt x="275227" y="635000"/>
                      </a:lnTo>
                      <a:lnTo>
                        <a:pt x="271695" y="629920"/>
                      </a:lnTo>
                      <a:lnTo>
                        <a:pt x="267264" y="624840"/>
                      </a:lnTo>
                      <a:lnTo>
                        <a:pt x="265377" y="623570"/>
                      </a:lnTo>
                      <a:close/>
                    </a:path>
                    <a:path w="669290" h="828040">
                      <a:moveTo>
                        <a:pt x="308471" y="623570"/>
                      </a:moveTo>
                      <a:lnTo>
                        <a:pt x="297891" y="623570"/>
                      </a:lnTo>
                      <a:lnTo>
                        <a:pt x="297891" y="643890"/>
                      </a:lnTo>
                      <a:lnTo>
                        <a:pt x="307094" y="643890"/>
                      </a:lnTo>
                      <a:lnTo>
                        <a:pt x="305668" y="636270"/>
                      </a:lnTo>
                      <a:lnTo>
                        <a:pt x="307439" y="628650"/>
                      </a:lnTo>
                      <a:lnTo>
                        <a:pt x="308471" y="623570"/>
                      </a:lnTo>
                      <a:close/>
                    </a:path>
                    <a:path w="669290" h="828040">
                      <a:moveTo>
                        <a:pt x="321931" y="572770"/>
                      </a:moveTo>
                      <a:lnTo>
                        <a:pt x="318668" y="572770"/>
                      </a:lnTo>
                      <a:lnTo>
                        <a:pt x="332841" y="643890"/>
                      </a:lnTo>
                      <a:lnTo>
                        <a:pt x="336821" y="643890"/>
                      </a:lnTo>
                      <a:lnTo>
                        <a:pt x="338461" y="635000"/>
                      </a:lnTo>
                      <a:lnTo>
                        <a:pt x="334521" y="635000"/>
                      </a:lnTo>
                      <a:lnTo>
                        <a:pt x="321931" y="572770"/>
                      </a:lnTo>
                      <a:close/>
                    </a:path>
                    <a:path w="669290" h="828040">
                      <a:moveTo>
                        <a:pt x="353621" y="574040"/>
                      </a:moveTo>
                      <a:lnTo>
                        <a:pt x="350212" y="574040"/>
                      </a:lnTo>
                      <a:lnTo>
                        <a:pt x="363304" y="643890"/>
                      </a:lnTo>
                      <a:lnTo>
                        <a:pt x="368067" y="643890"/>
                      </a:lnTo>
                      <a:lnTo>
                        <a:pt x="368205" y="635000"/>
                      </a:lnTo>
                      <a:lnTo>
                        <a:pt x="368697" y="633730"/>
                      </a:lnTo>
                      <a:lnTo>
                        <a:pt x="364823" y="633730"/>
                      </a:lnTo>
                      <a:lnTo>
                        <a:pt x="353621" y="574040"/>
                      </a:lnTo>
                      <a:close/>
                    </a:path>
                    <a:path w="669290" h="828040">
                      <a:moveTo>
                        <a:pt x="385355" y="575310"/>
                      </a:moveTo>
                      <a:lnTo>
                        <a:pt x="381642" y="575310"/>
                      </a:lnTo>
                      <a:lnTo>
                        <a:pt x="382263" y="576580"/>
                      </a:lnTo>
                      <a:lnTo>
                        <a:pt x="391138" y="619760"/>
                      </a:lnTo>
                      <a:lnTo>
                        <a:pt x="393952" y="635000"/>
                      </a:lnTo>
                      <a:lnTo>
                        <a:pt x="394458" y="637540"/>
                      </a:lnTo>
                      <a:lnTo>
                        <a:pt x="394021" y="640080"/>
                      </a:lnTo>
                      <a:lnTo>
                        <a:pt x="394021" y="643890"/>
                      </a:lnTo>
                      <a:lnTo>
                        <a:pt x="401567" y="643890"/>
                      </a:lnTo>
                      <a:lnTo>
                        <a:pt x="401464" y="640080"/>
                      </a:lnTo>
                      <a:lnTo>
                        <a:pt x="401452" y="624840"/>
                      </a:lnTo>
                      <a:lnTo>
                        <a:pt x="447538" y="624840"/>
                      </a:lnTo>
                      <a:lnTo>
                        <a:pt x="448505" y="621030"/>
                      </a:lnTo>
                      <a:lnTo>
                        <a:pt x="401889" y="621030"/>
                      </a:lnTo>
                      <a:lnTo>
                        <a:pt x="401751" y="619760"/>
                      </a:lnTo>
                      <a:lnTo>
                        <a:pt x="401452" y="618490"/>
                      </a:lnTo>
                      <a:lnTo>
                        <a:pt x="401449" y="614680"/>
                      </a:lnTo>
                      <a:lnTo>
                        <a:pt x="393445" y="614680"/>
                      </a:lnTo>
                      <a:lnTo>
                        <a:pt x="385355" y="575310"/>
                      </a:lnTo>
                      <a:close/>
                    </a:path>
                    <a:path w="669290" h="828040">
                      <a:moveTo>
                        <a:pt x="466198" y="619760"/>
                      </a:moveTo>
                      <a:lnTo>
                        <a:pt x="450230" y="619760"/>
                      </a:lnTo>
                      <a:lnTo>
                        <a:pt x="463115" y="621030"/>
                      </a:lnTo>
                      <a:lnTo>
                        <a:pt x="469235" y="626110"/>
                      </a:lnTo>
                      <a:lnTo>
                        <a:pt x="474895" y="636270"/>
                      </a:lnTo>
                      <a:lnTo>
                        <a:pt x="475609" y="640080"/>
                      </a:lnTo>
                      <a:lnTo>
                        <a:pt x="476851" y="643890"/>
                      </a:lnTo>
                      <a:lnTo>
                        <a:pt x="479796" y="643890"/>
                      </a:lnTo>
                      <a:lnTo>
                        <a:pt x="482048" y="635000"/>
                      </a:lnTo>
                      <a:lnTo>
                        <a:pt x="478209" y="635000"/>
                      </a:lnTo>
                      <a:lnTo>
                        <a:pt x="476069" y="631190"/>
                      </a:lnTo>
                      <a:lnTo>
                        <a:pt x="474412" y="628650"/>
                      </a:lnTo>
                      <a:lnTo>
                        <a:pt x="470570" y="623570"/>
                      </a:lnTo>
                      <a:lnTo>
                        <a:pt x="468361" y="622300"/>
                      </a:lnTo>
                      <a:lnTo>
                        <a:pt x="466198" y="619760"/>
                      </a:lnTo>
                      <a:close/>
                    </a:path>
                    <a:path w="669290" h="828040">
                      <a:moveTo>
                        <a:pt x="514928" y="619760"/>
                      </a:moveTo>
                      <a:lnTo>
                        <a:pt x="502828" y="619760"/>
                      </a:lnTo>
                      <a:lnTo>
                        <a:pt x="511593" y="621030"/>
                      </a:lnTo>
                      <a:lnTo>
                        <a:pt x="518747" y="626110"/>
                      </a:lnTo>
                      <a:lnTo>
                        <a:pt x="523843" y="633730"/>
                      </a:lnTo>
                      <a:lnTo>
                        <a:pt x="526435" y="643890"/>
                      </a:lnTo>
                      <a:lnTo>
                        <a:pt x="537609" y="643890"/>
                      </a:lnTo>
                      <a:lnTo>
                        <a:pt x="529978" y="642620"/>
                      </a:lnTo>
                      <a:lnTo>
                        <a:pt x="532041" y="635000"/>
                      </a:lnTo>
                      <a:lnTo>
                        <a:pt x="528252" y="635000"/>
                      </a:lnTo>
                      <a:lnTo>
                        <a:pt x="524029" y="628650"/>
                      </a:lnTo>
                      <a:lnTo>
                        <a:pt x="519003" y="622300"/>
                      </a:lnTo>
                      <a:lnTo>
                        <a:pt x="514928" y="619760"/>
                      </a:lnTo>
                      <a:close/>
                    </a:path>
                    <a:path w="669290" h="828040">
                      <a:moveTo>
                        <a:pt x="560379" y="603250"/>
                      </a:moveTo>
                      <a:lnTo>
                        <a:pt x="556599" y="603250"/>
                      </a:lnTo>
                      <a:lnTo>
                        <a:pt x="557588" y="607060"/>
                      </a:lnTo>
                      <a:lnTo>
                        <a:pt x="557151" y="610870"/>
                      </a:lnTo>
                      <a:lnTo>
                        <a:pt x="557105" y="614680"/>
                      </a:lnTo>
                      <a:lnTo>
                        <a:pt x="542032" y="618467"/>
                      </a:lnTo>
                      <a:lnTo>
                        <a:pt x="555471" y="618490"/>
                      </a:lnTo>
                      <a:lnTo>
                        <a:pt x="556461" y="619760"/>
                      </a:lnTo>
                      <a:lnTo>
                        <a:pt x="557956" y="621030"/>
                      </a:lnTo>
                      <a:lnTo>
                        <a:pt x="560027" y="629920"/>
                      </a:lnTo>
                      <a:lnTo>
                        <a:pt x="561362" y="636270"/>
                      </a:lnTo>
                      <a:lnTo>
                        <a:pt x="562811" y="642620"/>
                      </a:lnTo>
                      <a:lnTo>
                        <a:pt x="556746" y="643890"/>
                      </a:lnTo>
                      <a:lnTo>
                        <a:pt x="570227" y="643890"/>
                      </a:lnTo>
                      <a:lnTo>
                        <a:pt x="571508" y="638810"/>
                      </a:lnTo>
                      <a:lnTo>
                        <a:pt x="573014" y="633730"/>
                      </a:lnTo>
                      <a:lnTo>
                        <a:pt x="564836" y="633730"/>
                      </a:lnTo>
                      <a:lnTo>
                        <a:pt x="562466" y="627380"/>
                      </a:lnTo>
                      <a:lnTo>
                        <a:pt x="560625" y="622300"/>
                      </a:lnTo>
                      <a:lnTo>
                        <a:pt x="560202" y="612140"/>
                      </a:lnTo>
                      <a:lnTo>
                        <a:pt x="560257" y="607060"/>
                      </a:lnTo>
                      <a:lnTo>
                        <a:pt x="560338" y="605790"/>
                      </a:lnTo>
                      <a:lnTo>
                        <a:pt x="560379" y="603250"/>
                      </a:lnTo>
                      <a:close/>
                    </a:path>
                    <a:path w="669290" h="828040">
                      <a:moveTo>
                        <a:pt x="628121" y="575310"/>
                      </a:moveTo>
                      <a:lnTo>
                        <a:pt x="624842" y="575310"/>
                      </a:lnTo>
                      <a:lnTo>
                        <a:pt x="628180" y="591820"/>
                      </a:lnTo>
                      <a:lnTo>
                        <a:pt x="631840" y="609600"/>
                      </a:lnTo>
                      <a:lnTo>
                        <a:pt x="635037" y="626110"/>
                      </a:lnTo>
                      <a:lnTo>
                        <a:pt x="636991" y="643890"/>
                      </a:lnTo>
                      <a:lnTo>
                        <a:pt x="644123" y="643890"/>
                      </a:lnTo>
                      <a:lnTo>
                        <a:pt x="644118" y="615950"/>
                      </a:lnTo>
                      <a:lnTo>
                        <a:pt x="636070" y="615950"/>
                      </a:lnTo>
                      <a:lnTo>
                        <a:pt x="633651" y="603250"/>
                      </a:lnTo>
                      <a:lnTo>
                        <a:pt x="631175" y="590550"/>
                      </a:lnTo>
                      <a:lnTo>
                        <a:pt x="628777" y="579120"/>
                      </a:lnTo>
                      <a:lnTo>
                        <a:pt x="628121" y="575310"/>
                      </a:lnTo>
                      <a:close/>
                    </a:path>
                    <a:path w="669290" h="828040">
                      <a:moveTo>
                        <a:pt x="242341" y="607060"/>
                      </a:moveTo>
                      <a:lnTo>
                        <a:pt x="236688" y="607060"/>
                      </a:lnTo>
                      <a:lnTo>
                        <a:pt x="241267" y="610870"/>
                      </a:lnTo>
                      <a:lnTo>
                        <a:pt x="247134" y="613410"/>
                      </a:lnTo>
                      <a:lnTo>
                        <a:pt x="250792" y="618490"/>
                      </a:lnTo>
                      <a:lnTo>
                        <a:pt x="246697" y="621030"/>
                      </a:lnTo>
                      <a:lnTo>
                        <a:pt x="242348" y="622300"/>
                      </a:lnTo>
                      <a:lnTo>
                        <a:pt x="235653" y="627380"/>
                      </a:lnTo>
                      <a:lnTo>
                        <a:pt x="233306" y="631190"/>
                      </a:lnTo>
                      <a:lnTo>
                        <a:pt x="230775" y="635000"/>
                      </a:lnTo>
                      <a:lnTo>
                        <a:pt x="234816" y="635000"/>
                      </a:lnTo>
                      <a:lnTo>
                        <a:pt x="239001" y="628650"/>
                      </a:lnTo>
                      <a:lnTo>
                        <a:pt x="245325" y="624840"/>
                      </a:lnTo>
                      <a:lnTo>
                        <a:pt x="253116" y="623570"/>
                      </a:lnTo>
                      <a:lnTo>
                        <a:pt x="265377" y="623570"/>
                      </a:lnTo>
                      <a:lnTo>
                        <a:pt x="261602" y="621030"/>
                      </a:lnTo>
                      <a:lnTo>
                        <a:pt x="254382" y="619760"/>
                      </a:lnTo>
                      <a:lnTo>
                        <a:pt x="256291" y="617220"/>
                      </a:lnTo>
                      <a:lnTo>
                        <a:pt x="257212" y="615950"/>
                      </a:lnTo>
                      <a:lnTo>
                        <a:pt x="253024" y="615950"/>
                      </a:lnTo>
                      <a:lnTo>
                        <a:pt x="242341" y="607060"/>
                      </a:lnTo>
                      <a:close/>
                    </a:path>
                    <a:path w="669290" h="828040">
                      <a:moveTo>
                        <a:pt x="276700" y="607060"/>
                      </a:moveTo>
                      <a:lnTo>
                        <a:pt x="269291" y="607060"/>
                      </a:lnTo>
                      <a:lnTo>
                        <a:pt x="278372" y="613410"/>
                      </a:lnTo>
                      <a:lnTo>
                        <a:pt x="283733" y="618490"/>
                      </a:lnTo>
                      <a:lnTo>
                        <a:pt x="285374" y="622300"/>
                      </a:lnTo>
                      <a:lnTo>
                        <a:pt x="283603" y="624840"/>
                      </a:lnTo>
                      <a:lnTo>
                        <a:pt x="281578" y="626110"/>
                      </a:lnTo>
                      <a:lnTo>
                        <a:pt x="278196" y="629920"/>
                      </a:lnTo>
                      <a:lnTo>
                        <a:pt x="276815" y="632460"/>
                      </a:lnTo>
                      <a:lnTo>
                        <a:pt x="275227" y="635000"/>
                      </a:lnTo>
                      <a:lnTo>
                        <a:pt x="279241" y="635000"/>
                      </a:lnTo>
                      <a:lnTo>
                        <a:pt x="283361" y="628650"/>
                      </a:lnTo>
                      <a:lnTo>
                        <a:pt x="289793" y="624840"/>
                      </a:lnTo>
                      <a:lnTo>
                        <a:pt x="297891" y="623570"/>
                      </a:lnTo>
                      <a:lnTo>
                        <a:pt x="308471" y="623570"/>
                      </a:lnTo>
                      <a:lnTo>
                        <a:pt x="308987" y="621030"/>
                      </a:lnTo>
                      <a:lnTo>
                        <a:pt x="287583" y="621030"/>
                      </a:lnTo>
                      <a:lnTo>
                        <a:pt x="289654" y="615950"/>
                      </a:lnTo>
                      <a:lnTo>
                        <a:pt x="286387" y="615950"/>
                      </a:lnTo>
                      <a:lnTo>
                        <a:pt x="276700" y="607060"/>
                      </a:lnTo>
                      <a:close/>
                    </a:path>
                    <a:path w="669290" h="828040">
                      <a:moveTo>
                        <a:pt x="352191" y="566420"/>
                      </a:moveTo>
                      <a:lnTo>
                        <a:pt x="348050" y="566420"/>
                      </a:lnTo>
                      <a:lnTo>
                        <a:pt x="335234" y="635000"/>
                      </a:lnTo>
                      <a:lnTo>
                        <a:pt x="338461" y="635000"/>
                      </a:lnTo>
                      <a:lnTo>
                        <a:pt x="343318" y="608330"/>
                      </a:lnTo>
                      <a:lnTo>
                        <a:pt x="350212" y="574040"/>
                      </a:lnTo>
                      <a:lnTo>
                        <a:pt x="353621" y="574040"/>
                      </a:lnTo>
                      <a:lnTo>
                        <a:pt x="352191" y="566420"/>
                      </a:lnTo>
                      <a:close/>
                    </a:path>
                    <a:path w="669290" h="828040">
                      <a:moveTo>
                        <a:pt x="488981" y="600710"/>
                      </a:moveTo>
                      <a:lnTo>
                        <a:pt x="484513" y="600710"/>
                      </a:lnTo>
                      <a:lnTo>
                        <a:pt x="489391" y="605790"/>
                      </a:lnTo>
                      <a:lnTo>
                        <a:pt x="497076" y="608330"/>
                      </a:lnTo>
                      <a:lnTo>
                        <a:pt x="501447" y="615950"/>
                      </a:lnTo>
                      <a:lnTo>
                        <a:pt x="493798" y="618490"/>
                      </a:lnTo>
                      <a:lnTo>
                        <a:pt x="487464" y="622300"/>
                      </a:lnTo>
                      <a:lnTo>
                        <a:pt x="482312" y="627380"/>
                      </a:lnTo>
                      <a:lnTo>
                        <a:pt x="478209" y="635000"/>
                      </a:lnTo>
                      <a:lnTo>
                        <a:pt x="482048" y="635000"/>
                      </a:lnTo>
                      <a:lnTo>
                        <a:pt x="482369" y="633730"/>
                      </a:lnTo>
                      <a:lnTo>
                        <a:pt x="487593" y="626110"/>
                      </a:lnTo>
                      <a:lnTo>
                        <a:pt x="494677" y="621030"/>
                      </a:lnTo>
                      <a:lnTo>
                        <a:pt x="502828" y="619760"/>
                      </a:lnTo>
                      <a:lnTo>
                        <a:pt x="514928" y="619760"/>
                      </a:lnTo>
                      <a:lnTo>
                        <a:pt x="512890" y="618490"/>
                      </a:lnTo>
                      <a:lnTo>
                        <a:pt x="505405" y="615950"/>
                      </a:lnTo>
                      <a:lnTo>
                        <a:pt x="506877" y="612140"/>
                      </a:lnTo>
                      <a:lnTo>
                        <a:pt x="503081" y="612140"/>
                      </a:lnTo>
                      <a:lnTo>
                        <a:pt x="499009" y="608330"/>
                      </a:lnTo>
                      <a:lnTo>
                        <a:pt x="495350" y="605790"/>
                      </a:lnTo>
                      <a:lnTo>
                        <a:pt x="488981" y="600710"/>
                      </a:lnTo>
                      <a:close/>
                    </a:path>
                    <a:path w="669290" h="828040">
                      <a:moveTo>
                        <a:pt x="555448" y="618490"/>
                      </a:moveTo>
                      <a:lnTo>
                        <a:pt x="541942" y="618490"/>
                      </a:lnTo>
                      <a:lnTo>
                        <a:pt x="536462" y="623572"/>
                      </a:lnTo>
                      <a:lnTo>
                        <a:pt x="531382" y="627380"/>
                      </a:lnTo>
                      <a:lnTo>
                        <a:pt x="528252" y="635000"/>
                      </a:lnTo>
                      <a:lnTo>
                        <a:pt x="532041" y="635000"/>
                      </a:lnTo>
                      <a:lnTo>
                        <a:pt x="532385" y="633730"/>
                      </a:lnTo>
                      <a:lnTo>
                        <a:pt x="537139" y="627380"/>
                      </a:lnTo>
                      <a:lnTo>
                        <a:pt x="544680" y="622300"/>
                      </a:lnTo>
                      <a:lnTo>
                        <a:pt x="555448" y="618490"/>
                      </a:lnTo>
                      <a:close/>
                    </a:path>
                    <a:path w="669290" h="828040">
                      <a:moveTo>
                        <a:pt x="174496" y="629920"/>
                      </a:moveTo>
                      <a:lnTo>
                        <a:pt x="171022" y="629920"/>
                      </a:lnTo>
                      <a:lnTo>
                        <a:pt x="171643" y="631190"/>
                      </a:lnTo>
                      <a:lnTo>
                        <a:pt x="172633" y="633730"/>
                      </a:lnTo>
                      <a:lnTo>
                        <a:pt x="175980" y="633730"/>
                      </a:lnTo>
                      <a:lnTo>
                        <a:pt x="175693" y="632460"/>
                      </a:lnTo>
                      <a:lnTo>
                        <a:pt x="174496" y="629920"/>
                      </a:lnTo>
                      <a:close/>
                    </a:path>
                    <a:path w="669290" h="828040">
                      <a:moveTo>
                        <a:pt x="383529" y="566420"/>
                      </a:moveTo>
                      <a:lnTo>
                        <a:pt x="378398" y="566420"/>
                      </a:lnTo>
                      <a:lnTo>
                        <a:pt x="380031" y="571500"/>
                      </a:lnTo>
                      <a:lnTo>
                        <a:pt x="377662" y="575310"/>
                      </a:lnTo>
                      <a:lnTo>
                        <a:pt x="376856" y="579120"/>
                      </a:lnTo>
                      <a:lnTo>
                        <a:pt x="374216" y="593090"/>
                      </a:lnTo>
                      <a:lnTo>
                        <a:pt x="371475" y="607060"/>
                      </a:lnTo>
                      <a:lnTo>
                        <a:pt x="365904" y="633730"/>
                      </a:lnTo>
                      <a:lnTo>
                        <a:pt x="368697" y="633730"/>
                      </a:lnTo>
                      <a:lnTo>
                        <a:pt x="370667" y="628650"/>
                      </a:lnTo>
                      <a:lnTo>
                        <a:pt x="373543" y="613410"/>
                      </a:lnTo>
                      <a:lnTo>
                        <a:pt x="374946" y="605790"/>
                      </a:lnTo>
                      <a:lnTo>
                        <a:pt x="377961" y="590550"/>
                      </a:lnTo>
                      <a:lnTo>
                        <a:pt x="381159" y="575310"/>
                      </a:lnTo>
                      <a:lnTo>
                        <a:pt x="385355" y="575310"/>
                      </a:lnTo>
                      <a:lnTo>
                        <a:pt x="383529" y="566420"/>
                      </a:lnTo>
                      <a:close/>
                    </a:path>
                    <a:path w="669290" h="828040">
                      <a:moveTo>
                        <a:pt x="565557" y="576580"/>
                      </a:moveTo>
                      <a:lnTo>
                        <a:pt x="562098" y="576580"/>
                      </a:lnTo>
                      <a:lnTo>
                        <a:pt x="565857" y="594360"/>
                      </a:lnTo>
                      <a:lnTo>
                        <a:pt x="567699" y="603250"/>
                      </a:lnTo>
                      <a:lnTo>
                        <a:pt x="569921" y="614680"/>
                      </a:lnTo>
                      <a:lnTo>
                        <a:pt x="569484" y="617220"/>
                      </a:lnTo>
                      <a:lnTo>
                        <a:pt x="567849" y="623572"/>
                      </a:lnTo>
                      <a:lnTo>
                        <a:pt x="566423" y="628650"/>
                      </a:lnTo>
                      <a:lnTo>
                        <a:pt x="564836" y="633730"/>
                      </a:lnTo>
                      <a:lnTo>
                        <a:pt x="573014" y="633730"/>
                      </a:lnTo>
                      <a:lnTo>
                        <a:pt x="574895" y="627380"/>
                      </a:lnTo>
                      <a:lnTo>
                        <a:pt x="580542" y="609600"/>
                      </a:lnTo>
                      <a:lnTo>
                        <a:pt x="572014" y="609600"/>
                      </a:lnTo>
                      <a:lnTo>
                        <a:pt x="565557" y="576580"/>
                      </a:lnTo>
                      <a:close/>
                    </a:path>
                    <a:path w="669290" h="828040">
                      <a:moveTo>
                        <a:pt x="626591" y="566420"/>
                      </a:moveTo>
                      <a:lnTo>
                        <a:pt x="622150" y="566420"/>
                      </a:lnTo>
                      <a:lnTo>
                        <a:pt x="609518" y="629920"/>
                      </a:lnTo>
                      <a:lnTo>
                        <a:pt x="612831" y="629920"/>
                      </a:lnTo>
                      <a:lnTo>
                        <a:pt x="615864" y="614680"/>
                      </a:lnTo>
                      <a:lnTo>
                        <a:pt x="618204" y="601980"/>
                      </a:lnTo>
                      <a:lnTo>
                        <a:pt x="623209" y="577850"/>
                      </a:lnTo>
                      <a:lnTo>
                        <a:pt x="623853" y="576580"/>
                      </a:lnTo>
                      <a:lnTo>
                        <a:pt x="624842" y="575310"/>
                      </a:lnTo>
                      <a:lnTo>
                        <a:pt x="628121" y="575310"/>
                      </a:lnTo>
                      <a:lnTo>
                        <a:pt x="626591" y="566420"/>
                      </a:lnTo>
                      <a:close/>
                    </a:path>
                    <a:path w="669290" h="828040">
                      <a:moveTo>
                        <a:pt x="218465" y="566420"/>
                      </a:moveTo>
                      <a:lnTo>
                        <a:pt x="214186" y="566420"/>
                      </a:lnTo>
                      <a:lnTo>
                        <a:pt x="209906" y="589280"/>
                      </a:lnTo>
                      <a:lnTo>
                        <a:pt x="208779" y="590550"/>
                      </a:lnTo>
                      <a:lnTo>
                        <a:pt x="207812" y="590550"/>
                      </a:lnTo>
                      <a:lnTo>
                        <a:pt x="203533" y="594360"/>
                      </a:lnTo>
                      <a:lnTo>
                        <a:pt x="201830" y="596900"/>
                      </a:lnTo>
                      <a:lnTo>
                        <a:pt x="202014" y="601980"/>
                      </a:lnTo>
                      <a:lnTo>
                        <a:pt x="202133" y="610870"/>
                      </a:lnTo>
                      <a:lnTo>
                        <a:pt x="201738" y="618490"/>
                      </a:lnTo>
                      <a:lnTo>
                        <a:pt x="201162" y="623572"/>
                      </a:lnTo>
                      <a:lnTo>
                        <a:pt x="199530" y="628650"/>
                      </a:lnTo>
                      <a:lnTo>
                        <a:pt x="203613" y="628650"/>
                      </a:lnTo>
                      <a:lnTo>
                        <a:pt x="204798" y="623572"/>
                      </a:lnTo>
                      <a:lnTo>
                        <a:pt x="222091" y="623570"/>
                      </a:lnTo>
                      <a:lnTo>
                        <a:pt x="221134" y="622300"/>
                      </a:lnTo>
                      <a:lnTo>
                        <a:pt x="221388" y="621030"/>
                      </a:lnTo>
                      <a:lnTo>
                        <a:pt x="218465" y="621030"/>
                      </a:lnTo>
                      <a:lnTo>
                        <a:pt x="205397" y="619760"/>
                      </a:lnTo>
                      <a:lnTo>
                        <a:pt x="205397" y="608330"/>
                      </a:lnTo>
                      <a:lnTo>
                        <a:pt x="211034" y="608330"/>
                      </a:lnTo>
                      <a:lnTo>
                        <a:pt x="202590" y="601980"/>
                      </a:lnTo>
                      <a:lnTo>
                        <a:pt x="204867" y="596900"/>
                      </a:lnTo>
                      <a:lnTo>
                        <a:pt x="213151" y="591820"/>
                      </a:lnTo>
                      <a:lnTo>
                        <a:pt x="216326" y="589280"/>
                      </a:lnTo>
                      <a:lnTo>
                        <a:pt x="218642" y="586740"/>
                      </a:lnTo>
                      <a:lnTo>
                        <a:pt x="213473" y="586740"/>
                      </a:lnTo>
                      <a:lnTo>
                        <a:pt x="216119" y="575310"/>
                      </a:lnTo>
                      <a:lnTo>
                        <a:pt x="220438" y="575310"/>
                      </a:lnTo>
                      <a:lnTo>
                        <a:pt x="218465" y="566420"/>
                      </a:lnTo>
                      <a:close/>
                    </a:path>
                    <a:path w="669290" h="828040">
                      <a:moveTo>
                        <a:pt x="149848" y="563880"/>
                      </a:moveTo>
                      <a:lnTo>
                        <a:pt x="145805" y="563880"/>
                      </a:lnTo>
                      <a:lnTo>
                        <a:pt x="148704" y="580390"/>
                      </a:lnTo>
                      <a:lnTo>
                        <a:pt x="148778" y="596900"/>
                      </a:lnTo>
                      <a:lnTo>
                        <a:pt x="145617" y="612140"/>
                      </a:lnTo>
                      <a:lnTo>
                        <a:pt x="138810" y="627380"/>
                      </a:lnTo>
                      <a:lnTo>
                        <a:pt x="142767" y="627380"/>
                      </a:lnTo>
                      <a:lnTo>
                        <a:pt x="146612" y="618467"/>
                      </a:lnTo>
                      <a:lnTo>
                        <a:pt x="149451" y="610870"/>
                      </a:lnTo>
                      <a:lnTo>
                        <a:pt x="151316" y="601980"/>
                      </a:lnTo>
                      <a:lnTo>
                        <a:pt x="152075" y="594360"/>
                      </a:lnTo>
                      <a:lnTo>
                        <a:pt x="152029" y="582930"/>
                      </a:lnTo>
                      <a:lnTo>
                        <a:pt x="151378" y="575310"/>
                      </a:lnTo>
                      <a:lnTo>
                        <a:pt x="150214" y="566420"/>
                      </a:lnTo>
                      <a:lnTo>
                        <a:pt x="149848" y="563880"/>
                      </a:lnTo>
                      <a:close/>
                    </a:path>
                    <a:path w="669290" h="828040">
                      <a:moveTo>
                        <a:pt x="229372" y="557530"/>
                      </a:moveTo>
                      <a:lnTo>
                        <a:pt x="148934" y="557530"/>
                      </a:lnTo>
                      <a:lnTo>
                        <a:pt x="149624" y="558800"/>
                      </a:lnTo>
                      <a:lnTo>
                        <a:pt x="153881" y="566420"/>
                      </a:lnTo>
                      <a:lnTo>
                        <a:pt x="160530" y="577850"/>
                      </a:lnTo>
                      <a:lnTo>
                        <a:pt x="161542" y="579120"/>
                      </a:lnTo>
                      <a:lnTo>
                        <a:pt x="161657" y="581660"/>
                      </a:lnTo>
                      <a:lnTo>
                        <a:pt x="161738" y="593090"/>
                      </a:lnTo>
                      <a:lnTo>
                        <a:pt x="160734" y="603250"/>
                      </a:lnTo>
                      <a:lnTo>
                        <a:pt x="157979" y="614680"/>
                      </a:lnTo>
                      <a:lnTo>
                        <a:pt x="153305" y="624840"/>
                      </a:lnTo>
                      <a:lnTo>
                        <a:pt x="152845" y="624840"/>
                      </a:lnTo>
                      <a:lnTo>
                        <a:pt x="151649" y="627380"/>
                      </a:lnTo>
                      <a:lnTo>
                        <a:pt x="156826" y="627380"/>
                      </a:lnTo>
                      <a:lnTo>
                        <a:pt x="159058" y="619760"/>
                      </a:lnTo>
                      <a:lnTo>
                        <a:pt x="161772" y="613410"/>
                      </a:lnTo>
                      <a:lnTo>
                        <a:pt x="164672" y="599440"/>
                      </a:lnTo>
                      <a:lnTo>
                        <a:pt x="164833" y="591820"/>
                      </a:lnTo>
                      <a:lnTo>
                        <a:pt x="165615" y="584200"/>
                      </a:lnTo>
                      <a:lnTo>
                        <a:pt x="169915" y="584200"/>
                      </a:lnTo>
                      <a:lnTo>
                        <a:pt x="166676" y="580390"/>
                      </a:lnTo>
                      <a:lnTo>
                        <a:pt x="161715" y="574040"/>
                      </a:lnTo>
                      <a:lnTo>
                        <a:pt x="157148" y="566420"/>
                      </a:lnTo>
                      <a:lnTo>
                        <a:pt x="229372" y="566420"/>
                      </a:lnTo>
                      <a:lnTo>
                        <a:pt x="229372" y="562610"/>
                      </a:lnTo>
                      <a:lnTo>
                        <a:pt x="155353" y="562610"/>
                      </a:lnTo>
                      <a:lnTo>
                        <a:pt x="153558" y="558800"/>
                      </a:lnTo>
                      <a:lnTo>
                        <a:pt x="229372" y="558800"/>
                      </a:lnTo>
                      <a:lnTo>
                        <a:pt x="229372" y="557530"/>
                      </a:lnTo>
                      <a:close/>
                    </a:path>
                    <a:path w="669290" h="828040">
                      <a:moveTo>
                        <a:pt x="169915" y="584200"/>
                      </a:moveTo>
                      <a:lnTo>
                        <a:pt x="165615" y="584200"/>
                      </a:lnTo>
                      <a:lnTo>
                        <a:pt x="168652" y="586740"/>
                      </a:lnTo>
                      <a:lnTo>
                        <a:pt x="171436" y="590550"/>
                      </a:lnTo>
                      <a:lnTo>
                        <a:pt x="174358" y="594360"/>
                      </a:lnTo>
                      <a:lnTo>
                        <a:pt x="173915" y="601980"/>
                      </a:lnTo>
                      <a:lnTo>
                        <a:pt x="172121" y="610870"/>
                      </a:lnTo>
                      <a:lnTo>
                        <a:pt x="169058" y="618490"/>
                      </a:lnTo>
                      <a:lnTo>
                        <a:pt x="164810" y="627380"/>
                      </a:lnTo>
                      <a:lnTo>
                        <a:pt x="169342" y="627380"/>
                      </a:lnTo>
                      <a:lnTo>
                        <a:pt x="171183" y="622300"/>
                      </a:lnTo>
                      <a:lnTo>
                        <a:pt x="173077" y="618467"/>
                      </a:lnTo>
                      <a:lnTo>
                        <a:pt x="175854" y="609600"/>
                      </a:lnTo>
                      <a:lnTo>
                        <a:pt x="176751" y="604520"/>
                      </a:lnTo>
                      <a:lnTo>
                        <a:pt x="177878" y="600710"/>
                      </a:lnTo>
                      <a:lnTo>
                        <a:pt x="181468" y="600710"/>
                      </a:lnTo>
                      <a:lnTo>
                        <a:pt x="180386" y="598170"/>
                      </a:lnTo>
                      <a:lnTo>
                        <a:pt x="180985" y="593090"/>
                      </a:lnTo>
                      <a:lnTo>
                        <a:pt x="177948" y="593090"/>
                      </a:lnTo>
                      <a:lnTo>
                        <a:pt x="172073" y="586740"/>
                      </a:lnTo>
                      <a:lnTo>
                        <a:pt x="169915" y="584200"/>
                      </a:lnTo>
                      <a:close/>
                    </a:path>
                    <a:path w="669290" h="828040">
                      <a:moveTo>
                        <a:pt x="181468" y="600710"/>
                      </a:moveTo>
                      <a:lnTo>
                        <a:pt x="177878" y="600710"/>
                      </a:lnTo>
                      <a:lnTo>
                        <a:pt x="180524" y="603250"/>
                      </a:lnTo>
                      <a:lnTo>
                        <a:pt x="180724" y="605790"/>
                      </a:lnTo>
                      <a:lnTo>
                        <a:pt x="180778" y="613410"/>
                      </a:lnTo>
                      <a:lnTo>
                        <a:pt x="178366" y="618490"/>
                      </a:lnTo>
                      <a:lnTo>
                        <a:pt x="174013" y="627380"/>
                      </a:lnTo>
                      <a:lnTo>
                        <a:pt x="176797" y="627380"/>
                      </a:lnTo>
                      <a:lnTo>
                        <a:pt x="179168" y="624754"/>
                      </a:lnTo>
                      <a:lnTo>
                        <a:pt x="182204" y="621030"/>
                      </a:lnTo>
                      <a:lnTo>
                        <a:pt x="183884" y="612140"/>
                      </a:lnTo>
                      <a:lnTo>
                        <a:pt x="184712" y="608330"/>
                      </a:lnTo>
                      <a:lnTo>
                        <a:pt x="181468" y="600710"/>
                      </a:lnTo>
                      <a:close/>
                    </a:path>
                    <a:path w="669290" h="828040">
                      <a:moveTo>
                        <a:pt x="42908" y="624754"/>
                      </a:moveTo>
                      <a:close/>
                    </a:path>
                    <a:path w="669290" h="828040">
                      <a:moveTo>
                        <a:pt x="64564" y="469900"/>
                      </a:moveTo>
                      <a:lnTo>
                        <a:pt x="60880" y="469900"/>
                      </a:lnTo>
                      <a:lnTo>
                        <a:pt x="65384" y="508000"/>
                      </a:lnTo>
                      <a:lnTo>
                        <a:pt x="69718" y="546100"/>
                      </a:lnTo>
                      <a:lnTo>
                        <a:pt x="71101" y="558800"/>
                      </a:lnTo>
                      <a:lnTo>
                        <a:pt x="72407" y="572770"/>
                      </a:lnTo>
                      <a:lnTo>
                        <a:pt x="73695" y="585470"/>
                      </a:lnTo>
                      <a:lnTo>
                        <a:pt x="75045" y="598170"/>
                      </a:lnTo>
                      <a:lnTo>
                        <a:pt x="76468" y="610870"/>
                      </a:lnTo>
                      <a:lnTo>
                        <a:pt x="77979" y="623572"/>
                      </a:lnTo>
                      <a:lnTo>
                        <a:pt x="79494" y="624840"/>
                      </a:lnTo>
                      <a:lnTo>
                        <a:pt x="80000" y="623570"/>
                      </a:lnTo>
                      <a:lnTo>
                        <a:pt x="81013" y="622300"/>
                      </a:lnTo>
                      <a:lnTo>
                        <a:pt x="79656" y="610870"/>
                      </a:lnTo>
                      <a:lnTo>
                        <a:pt x="77031" y="589280"/>
                      </a:lnTo>
                      <a:lnTo>
                        <a:pt x="75767" y="577850"/>
                      </a:lnTo>
                      <a:lnTo>
                        <a:pt x="74955" y="570230"/>
                      </a:lnTo>
                      <a:lnTo>
                        <a:pt x="73505" y="553720"/>
                      </a:lnTo>
                      <a:lnTo>
                        <a:pt x="72706" y="546100"/>
                      </a:lnTo>
                      <a:lnTo>
                        <a:pt x="69794" y="521970"/>
                      </a:lnTo>
                      <a:lnTo>
                        <a:pt x="68220" y="509270"/>
                      </a:lnTo>
                      <a:lnTo>
                        <a:pt x="64564" y="469900"/>
                      </a:lnTo>
                      <a:close/>
                    </a:path>
                    <a:path w="669290" h="828040">
                      <a:moveTo>
                        <a:pt x="71928" y="453390"/>
                      </a:moveTo>
                      <a:lnTo>
                        <a:pt x="58418" y="453390"/>
                      </a:lnTo>
                      <a:lnTo>
                        <a:pt x="58579" y="454660"/>
                      </a:lnTo>
                      <a:lnTo>
                        <a:pt x="58684" y="457200"/>
                      </a:lnTo>
                      <a:lnTo>
                        <a:pt x="57935" y="464820"/>
                      </a:lnTo>
                      <a:lnTo>
                        <a:pt x="55128" y="488950"/>
                      </a:lnTo>
                      <a:lnTo>
                        <a:pt x="51608" y="525780"/>
                      </a:lnTo>
                      <a:lnTo>
                        <a:pt x="50690" y="533400"/>
                      </a:lnTo>
                      <a:lnTo>
                        <a:pt x="48709" y="548640"/>
                      </a:lnTo>
                      <a:lnTo>
                        <a:pt x="47765" y="556260"/>
                      </a:lnTo>
                      <a:lnTo>
                        <a:pt x="47075" y="562610"/>
                      </a:lnTo>
                      <a:lnTo>
                        <a:pt x="46753" y="568960"/>
                      </a:lnTo>
                      <a:lnTo>
                        <a:pt x="45372" y="580390"/>
                      </a:lnTo>
                      <a:lnTo>
                        <a:pt x="44429" y="586740"/>
                      </a:lnTo>
                      <a:lnTo>
                        <a:pt x="43048" y="599440"/>
                      </a:lnTo>
                      <a:lnTo>
                        <a:pt x="42588" y="604520"/>
                      </a:lnTo>
                      <a:lnTo>
                        <a:pt x="41622" y="613410"/>
                      </a:lnTo>
                      <a:lnTo>
                        <a:pt x="41093" y="617220"/>
                      </a:lnTo>
                      <a:lnTo>
                        <a:pt x="40679" y="622300"/>
                      </a:lnTo>
                      <a:lnTo>
                        <a:pt x="41162" y="623570"/>
                      </a:lnTo>
                      <a:lnTo>
                        <a:pt x="41924" y="623572"/>
                      </a:lnTo>
                      <a:lnTo>
                        <a:pt x="42908" y="624754"/>
                      </a:lnTo>
                      <a:lnTo>
                        <a:pt x="43509" y="622300"/>
                      </a:lnTo>
                      <a:lnTo>
                        <a:pt x="44475" y="619760"/>
                      </a:lnTo>
                      <a:lnTo>
                        <a:pt x="46989" y="593090"/>
                      </a:lnTo>
                      <a:lnTo>
                        <a:pt x="47811" y="585470"/>
                      </a:lnTo>
                      <a:lnTo>
                        <a:pt x="48696" y="577850"/>
                      </a:lnTo>
                      <a:lnTo>
                        <a:pt x="49658" y="570230"/>
                      </a:lnTo>
                      <a:lnTo>
                        <a:pt x="50646" y="562610"/>
                      </a:lnTo>
                      <a:lnTo>
                        <a:pt x="52160" y="549910"/>
                      </a:lnTo>
                      <a:lnTo>
                        <a:pt x="52666" y="546100"/>
                      </a:lnTo>
                      <a:lnTo>
                        <a:pt x="55336" y="516890"/>
                      </a:lnTo>
                      <a:lnTo>
                        <a:pt x="56163" y="509270"/>
                      </a:lnTo>
                      <a:lnTo>
                        <a:pt x="57064" y="501650"/>
                      </a:lnTo>
                      <a:lnTo>
                        <a:pt x="59030" y="486410"/>
                      </a:lnTo>
                      <a:lnTo>
                        <a:pt x="60305" y="474980"/>
                      </a:lnTo>
                      <a:lnTo>
                        <a:pt x="60282" y="472440"/>
                      </a:lnTo>
                      <a:lnTo>
                        <a:pt x="60880" y="469900"/>
                      </a:lnTo>
                      <a:lnTo>
                        <a:pt x="64564" y="469900"/>
                      </a:lnTo>
                      <a:lnTo>
                        <a:pt x="63848" y="462280"/>
                      </a:lnTo>
                      <a:lnTo>
                        <a:pt x="63181" y="458470"/>
                      </a:lnTo>
                      <a:lnTo>
                        <a:pt x="63687" y="454660"/>
                      </a:lnTo>
                      <a:lnTo>
                        <a:pt x="72067" y="454660"/>
                      </a:lnTo>
                      <a:lnTo>
                        <a:pt x="71928" y="453390"/>
                      </a:lnTo>
                      <a:close/>
                    </a:path>
                    <a:path w="669290" h="828040">
                      <a:moveTo>
                        <a:pt x="139015" y="584200"/>
                      </a:moveTo>
                      <a:lnTo>
                        <a:pt x="136486" y="584200"/>
                      </a:lnTo>
                      <a:lnTo>
                        <a:pt x="135909" y="594360"/>
                      </a:lnTo>
                      <a:lnTo>
                        <a:pt x="134461" y="604520"/>
                      </a:lnTo>
                      <a:lnTo>
                        <a:pt x="131788" y="614680"/>
                      </a:lnTo>
                      <a:lnTo>
                        <a:pt x="127536" y="623570"/>
                      </a:lnTo>
                      <a:lnTo>
                        <a:pt x="131716" y="623570"/>
                      </a:lnTo>
                      <a:lnTo>
                        <a:pt x="135489" y="612140"/>
                      </a:lnTo>
                      <a:lnTo>
                        <a:pt x="138471" y="600710"/>
                      </a:lnTo>
                      <a:lnTo>
                        <a:pt x="139511" y="590550"/>
                      </a:lnTo>
                      <a:lnTo>
                        <a:pt x="139015" y="584200"/>
                      </a:lnTo>
                      <a:close/>
                    </a:path>
                    <a:path w="669290" h="828040">
                      <a:moveTo>
                        <a:pt x="211034" y="608330"/>
                      </a:moveTo>
                      <a:lnTo>
                        <a:pt x="205397" y="608330"/>
                      </a:lnTo>
                      <a:lnTo>
                        <a:pt x="210228" y="612140"/>
                      </a:lnTo>
                      <a:lnTo>
                        <a:pt x="216326" y="614680"/>
                      </a:lnTo>
                      <a:lnTo>
                        <a:pt x="218465" y="621030"/>
                      </a:lnTo>
                      <a:lnTo>
                        <a:pt x="221388" y="621030"/>
                      </a:lnTo>
                      <a:lnTo>
                        <a:pt x="221895" y="618490"/>
                      </a:lnTo>
                      <a:lnTo>
                        <a:pt x="226129" y="614680"/>
                      </a:lnTo>
                      <a:lnTo>
                        <a:pt x="219938" y="614680"/>
                      </a:lnTo>
                      <a:lnTo>
                        <a:pt x="216533" y="612140"/>
                      </a:lnTo>
                      <a:lnTo>
                        <a:pt x="214761" y="610870"/>
                      </a:lnTo>
                      <a:lnTo>
                        <a:pt x="212943" y="609600"/>
                      </a:lnTo>
                      <a:lnTo>
                        <a:pt x="211034" y="608330"/>
                      </a:lnTo>
                      <a:close/>
                    </a:path>
                    <a:path w="669290" h="828040">
                      <a:moveTo>
                        <a:pt x="307048" y="601980"/>
                      </a:moveTo>
                      <a:lnTo>
                        <a:pt x="299686" y="601980"/>
                      </a:lnTo>
                      <a:lnTo>
                        <a:pt x="297247" y="609600"/>
                      </a:lnTo>
                      <a:lnTo>
                        <a:pt x="299179" y="609600"/>
                      </a:lnTo>
                      <a:lnTo>
                        <a:pt x="297960" y="619760"/>
                      </a:lnTo>
                      <a:lnTo>
                        <a:pt x="287583" y="621030"/>
                      </a:lnTo>
                      <a:lnTo>
                        <a:pt x="308987" y="621030"/>
                      </a:lnTo>
                      <a:lnTo>
                        <a:pt x="310794" y="612140"/>
                      </a:lnTo>
                      <a:lnTo>
                        <a:pt x="307048" y="612140"/>
                      </a:lnTo>
                      <a:lnTo>
                        <a:pt x="307048" y="601980"/>
                      </a:lnTo>
                      <a:close/>
                    </a:path>
                    <a:path w="669290" h="828040">
                      <a:moveTo>
                        <a:pt x="477077" y="557530"/>
                      </a:moveTo>
                      <a:lnTo>
                        <a:pt x="457579" y="557530"/>
                      </a:lnTo>
                      <a:lnTo>
                        <a:pt x="472135" y="558800"/>
                      </a:lnTo>
                      <a:lnTo>
                        <a:pt x="473860" y="562610"/>
                      </a:lnTo>
                      <a:lnTo>
                        <a:pt x="473699" y="563880"/>
                      </a:lnTo>
                      <a:lnTo>
                        <a:pt x="464519" y="570230"/>
                      </a:lnTo>
                      <a:lnTo>
                        <a:pt x="464243" y="575310"/>
                      </a:lnTo>
                      <a:lnTo>
                        <a:pt x="461597" y="577850"/>
                      </a:lnTo>
                      <a:lnTo>
                        <a:pt x="457547" y="580390"/>
                      </a:lnTo>
                      <a:lnTo>
                        <a:pt x="455177" y="581660"/>
                      </a:lnTo>
                      <a:lnTo>
                        <a:pt x="453014" y="584200"/>
                      </a:lnTo>
                      <a:lnTo>
                        <a:pt x="450852" y="585470"/>
                      </a:lnTo>
                      <a:lnTo>
                        <a:pt x="447216" y="588010"/>
                      </a:lnTo>
                      <a:lnTo>
                        <a:pt x="445468" y="591820"/>
                      </a:lnTo>
                      <a:lnTo>
                        <a:pt x="445790" y="599440"/>
                      </a:lnTo>
                      <a:lnTo>
                        <a:pt x="445896" y="605790"/>
                      </a:lnTo>
                      <a:lnTo>
                        <a:pt x="445790" y="617220"/>
                      </a:lnTo>
                      <a:lnTo>
                        <a:pt x="445541" y="618467"/>
                      </a:lnTo>
                      <a:lnTo>
                        <a:pt x="445307" y="621030"/>
                      </a:lnTo>
                      <a:lnTo>
                        <a:pt x="448505" y="621030"/>
                      </a:lnTo>
                      <a:lnTo>
                        <a:pt x="448827" y="619760"/>
                      </a:lnTo>
                      <a:lnTo>
                        <a:pt x="466198" y="619760"/>
                      </a:lnTo>
                      <a:lnTo>
                        <a:pt x="466470" y="618490"/>
                      </a:lnTo>
                      <a:lnTo>
                        <a:pt x="463667" y="618490"/>
                      </a:lnTo>
                      <a:lnTo>
                        <a:pt x="449080" y="615950"/>
                      </a:lnTo>
                      <a:lnTo>
                        <a:pt x="449080" y="603250"/>
                      </a:lnTo>
                      <a:lnTo>
                        <a:pt x="454329" y="603250"/>
                      </a:lnTo>
                      <a:lnTo>
                        <a:pt x="447032" y="596900"/>
                      </a:lnTo>
                      <a:lnTo>
                        <a:pt x="447400" y="591820"/>
                      </a:lnTo>
                      <a:lnTo>
                        <a:pt x="457984" y="584200"/>
                      </a:lnTo>
                      <a:lnTo>
                        <a:pt x="466083" y="577850"/>
                      </a:lnTo>
                      <a:lnTo>
                        <a:pt x="469979" y="577850"/>
                      </a:lnTo>
                      <a:lnTo>
                        <a:pt x="467740" y="572770"/>
                      </a:lnTo>
                      <a:lnTo>
                        <a:pt x="475908" y="565150"/>
                      </a:lnTo>
                      <a:lnTo>
                        <a:pt x="539117" y="565150"/>
                      </a:lnTo>
                      <a:lnTo>
                        <a:pt x="536660" y="562610"/>
                      </a:lnTo>
                      <a:lnTo>
                        <a:pt x="489797" y="562610"/>
                      </a:lnTo>
                      <a:lnTo>
                        <a:pt x="477403" y="561340"/>
                      </a:lnTo>
                      <a:lnTo>
                        <a:pt x="477077" y="557530"/>
                      </a:lnTo>
                      <a:close/>
                    </a:path>
                    <a:path w="669290" h="828040">
                      <a:moveTo>
                        <a:pt x="469979" y="577850"/>
                      </a:moveTo>
                      <a:lnTo>
                        <a:pt x="466083" y="577850"/>
                      </a:lnTo>
                      <a:lnTo>
                        <a:pt x="472135" y="582930"/>
                      </a:lnTo>
                      <a:lnTo>
                        <a:pt x="478393" y="588010"/>
                      </a:lnTo>
                      <a:lnTo>
                        <a:pt x="482212" y="590550"/>
                      </a:lnTo>
                      <a:lnTo>
                        <a:pt x="483087" y="595630"/>
                      </a:lnTo>
                      <a:lnTo>
                        <a:pt x="480855" y="603250"/>
                      </a:lnTo>
                      <a:lnTo>
                        <a:pt x="470984" y="604520"/>
                      </a:lnTo>
                      <a:lnTo>
                        <a:pt x="466382" y="612140"/>
                      </a:lnTo>
                      <a:lnTo>
                        <a:pt x="463368" y="612140"/>
                      </a:lnTo>
                      <a:lnTo>
                        <a:pt x="463667" y="618490"/>
                      </a:lnTo>
                      <a:lnTo>
                        <a:pt x="466470" y="618490"/>
                      </a:lnTo>
                      <a:lnTo>
                        <a:pt x="467556" y="613410"/>
                      </a:lnTo>
                      <a:lnTo>
                        <a:pt x="471835" y="610870"/>
                      </a:lnTo>
                      <a:lnTo>
                        <a:pt x="479221" y="605790"/>
                      </a:lnTo>
                      <a:lnTo>
                        <a:pt x="481683" y="603250"/>
                      </a:lnTo>
                      <a:lnTo>
                        <a:pt x="484513" y="600710"/>
                      </a:lnTo>
                      <a:lnTo>
                        <a:pt x="488981" y="600710"/>
                      </a:lnTo>
                      <a:lnTo>
                        <a:pt x="487389" y="599440"/>
                      </a:lnTo>
                      <a:lnTo>
                        <a:pt x="485594" y="596900"/>
                      </a:lnTo>
                      <a:lnTo>
                        <a:pt x="486630" y="591820"/>
                      </a:lnTo>
                      <a:lnTo>
                        <a:pt x="488204" y="589280"/>
                      </a:lnTo>
                      <a:lnTo>
                        <a:pt x="484168" y="589280"/>
                      </a:lnTo>
                      <a:lnTo>
                        <a:pt x="479911" y="582930"/>
                      </a:lnTo>
                      <a:lnTo>
                        <a:pt x="471099" y="580390"/>
                      </a:lnTo>
                      <a:lnTo>
                        <a:pt x="469979" y="577850"/>
                      </a:lnTo>
                      <a:close/>
                    </a:path>
                    <a:path w="669290" h="828040">
                      <a:moveTo>
                        <a:pt x="526619" y="600710"/>
                      </a:moveTo>
                      <a:lnTo>
                        <a:pt x="521649" y="600710"/>
                      </a:lnTo>
                      <a:lnTo>
                        <a:pt x="526492" y="605790"/>
                      </a:lnTo>
                      <a:lnTo>
                        <a:pt x="531870" y="608330"/>
                      </a:lnTo>
                      <a:lnTo>
                        <a:pt x="536636" y="613410"/>
                      </a:lnTo>
                      <a:lnTo>
                        <a:pt x="539642" y="618490"/>
                      </a:lnTo>
                      <a:lnTo>
                        <a:pt x="541942" y="618490"/>
                      </a:lnTo>
                      <a:lnTo>
                        <a:pt x="541919" y="617220"/>
                      </a:lnTo>
                      <a:lnTo>
                        <a:pt x="541804" y="615950"/>
                      </a:lnTo>
                      <a:lnTo>
                        <a:pt x="542518" y="614680"/>
                      </a:lnTo>
                      <a:lnTo>
                        <a:pt x="547211" y="610870"/>
                      </a:lnTo>
                      <a:lnTo>
                        <a:pt x="540562" y="610870"/>
                      </a:lnTo>
                      <a:lnTo>
                        <a:pt x="536535" y="608330"/>
                      </a:lnTo>
                      <a:lnTo>
                        <a:pt x="532647" y="605790"/>
                      </a:lnTo>
                      <a:lnTo>
                        <a:pt x="527677" y="601980"/>
                      </a:lnTo>
                      <a:lnTo>
                        <a:pt x="526619" y="600710"/>
                      </a:lnTo>
                      <a:close/>
                    </a:path>
                    <a:path w="669290" h="828040">
                      <a:moveTo>
                        <a:pt x="542032" y="618467"/>
                      </a:moveTo>
                      <a:close/>
                    </a:path>
                    <a:path w="669290" h="828040">
                      <a:moveTo>
                        <a:pt x="255457" y="586740"/>
                      </a:moveTo>
                      <a:lnTo>
                        <a:pt x="253208" y="586740"/>
                      </a:lnTo>
                      <a:lnTo>
                        <a:pt x="267336" y="596900"/>
                      </a:lnTo>
                      <a:lnTo>
                        <a:pt x="267336" y="603250"/>
                      </a:lnTo>
                      <a:lnTo>
                        <a:pt x="253024" y="615950"/>
                      </a:lnTo>
                      <a:lnTo>
                        <a:pt x="257212" y="615950"/>
                      </a:lnTo>
                      <a:lnTo>
                        <a:pt x="261998" y="612140"/>
                      </a:lnTo>
                      <a:lnTo>
                        <a:pt x="265702" y="609600"/>
                      </a:lnTo>
                      <a:lnTo>
                        <a:pt x="269291" y="607060"/>
                      </a:lnTo>
                      <a:lnTo>
                        <a:pt x="276700" y="607060"/>
                      </a:lnTo>
                      <a:lnTo>
                        <a:pt x="271845" y="603250"/>
                      </a:lnTo>
                      <a:lnTo>
                        <a:pt x="272052" y="601980"/>
                      </a:lnTo>
                      <a:lnTo>
                        <a:pt x="307048" y="601980"/>
                      </a:lnTo>
                      <a:lnTo>
                        <a:pt x="307048" y="599440"/>
                      </a:lnTo>
                      <a:lnTo>
                        <a:pt x="271523" y="599440"/>
                      </a:lnTo>
                      <a:lnTo>
                        <a:pt x="273934" y="594360"/>
                      </a:lnTo>
                      <a:lnTo>
                        <a:pt x="269567" y="594360"/>
                      </a:lnTo>
                      <a:lnTo>
                        <a:pt x="265035" y="589280"/>
                      </a:lnTo>
                      <a:lnTo>
                        <a:pt x="255716" y="588010"/>
                      </a:lnTo>
                      <a:lnTo>
                        <a:pt x="255457" y="586740"/>
                      </a:lnTo>
                      <a:close/>
                    </a:path>
                    <a:path w="669290" h="828040">
                      <a:moveTo>
                        <a:pt x="299179" y="609600"/>
                      </a:moveTo>
                      <a:lnTo>
                        <a:pt x="289654" y="609600"/>
                      </a:lnTo>
                      <a:lnTo>
                        <a:pt x="286387" y="615950"/>
                      </a:lnTo>
                      <a:lnTo>
                        <a:pt x="289654" y="615950"/>
                      </a:lnTo>
                      <a:lnTo>
                        <a:pt x="293565" y="612140"/>
                      </a:lnTo>
                      <a:lnTo>
                        <a:pt x="299179" y="609600"/>
                      </a:lnTo>
                      <a:close/>
                    </a:path>
                    <a:path w="669290" h="828040">
                      <a:moveTo>
                        <a:pt x="644177" y="566420"/>
                      </a:moveTo>
                      <a:lnTo>
                        <a:pt x="635633" y="566420"/>
                      </a:lnTo>
                      <a:lnTo>
                        <a:pt x="636378" y="574040"/>
                      </a:lnTo>
                      <a:lnTo>
                        <a:pt x="636608" y="582930"/>
                      </a:lnTo>
                      <a:lnTo>
                        <a:pt x="636726" y="590550"/>
                      </a:lnTo>
                      <a:lnTo>
                        <a:pt x="636605" y="603250"/>
                      </a:lnTo>
                      <a:lnTo>
                        <a:pt x="636070" y="615950"/>
                      </a:lnTo>
                      <a:lnTo>
                        <a:pt x="644118" y="615950"/>
                      </a:lnTo>
                      <a:lnTo>
                        <a:pt x="644177" y="566420"/>
                      </a:lnTo>
                      <a:close/>
                    </a:path>
                    <a:path w="669290" h="828040">
                      <a:moveTo>
                        <a:pt x="223619" y="585470"/>
                      </a:moveTo>
                      <a:lnTo>
                        <a:pt x="219800" y="585470"/>
                      </a:lnTo>
                      <a:lnTo>
                        <a:pt x="222906" y="588010"/>
                      </a:lnTo>
                      <a:lnTo>
                        <a:pt x="226334" y="590550"/>
                      </a:lnTo>
                      <a:lnTo>
                        <a:pt x="231695" y="594360"/>
                      </a:lnTo>
                      <a:lnTo>
                        <a:pt x="234203" y="595630"/>
                      </a:lnTo>
                      <a:lnTo>
                        <a:pt x="234364" y="599440"/>
                      </a:lnTo>
                      <a:lnTo>
                        <a:pt x="235745" y="599440"/>
                      </a:lnTo>
                      <a:lnTo>
                        <a:pt x="235446" y="600710"/>
                      </a:lnTo>
                      <a:lnTo>
                        <a:pt x="234295" y="600710"/>
                      </a:lnTo>
                      <a:lnTo>
                        <a:pt x="234433" y="603250"/>
                      </a:lnTo>
                      <a:lnTo>
                        <a:pt x="233398" y="604520"/>
                      </a:lnTo>
                      <a:lnTo>
                        <a:pt x="227278" y="609600"/>
                      </a:lnTo>
                      <a:lnTo>
                        <a:pt x="223573" y="612140"/>
                      </a:lnTo>
                      <a:lnTo>
                        <a:pt x="219938" y="614680"/>
                      </a:lnTo>
                      <a:lnTo>
                        <a:pt x="226129" y="614680"/>
                      </a:lnTo>
                      <a:lnTo>
                        <a:pt x="227541" y="613410"/>
                      </a:lnTo>
                      <a:lnTo>
                        <a:pt x="236688" y="607060"/>
                      </a:lnTo>
                      <a:lnTo>
                        <a:pt x="242341" y="607060"/>
                      </a:lnTo>
                      <a:lnTo>
                        <a:pt x="239288" y="604520"/>
                      </a:lnTo>
                      <a:lnTo>
                        <a:pt x="237240" y="599440"/>
                      </a:lnTo>
                      <a:lnTo>
                        <a:pt x="239311" y="595630"/>
                      </a:lnTo>
                      <a:lnTo>
                        <a:pt x="241020" y="594360"/>
                      </a:lnTo>
                      <a:lnTo>
                        <a:pt x="236136" y="594360"/>
                      </a:lnTo>
                      <a:lnTo>
                        <a:pt x="232225" y="589280"/>
                      </a:lnTo>
                      <a:lnTo>
                        <a:pt x="224908" y="588010"/>
                      </a:lnTo>
                      <a:lnTo>
                        <a:pt x="223619" y="585470"/>
                      </a:lnTo>
                      <a:close/>
                    </a:path>
                    <a:path w="669290" h="828040">
                      <a:moveTo>
                        <a:pt x="400992" y="565150"/>
                      </a:moveTo>
                      <a:lnTo>
                        <a:pt x="356954" y="565150"/>
                      </a:lnTo>
                      <a:lnTo>
                        <a:pt x="361348" y="566420"/>
                      </a:lnTo>
                      <a:lnTo>
                        <a:pt x="393629" y="566420"/>
                      </a:lnTo>
                      <a:lnTo>
                        <a:pt x="394337" y="570230"/>
                      </a:lnTo>
                      <a:lnTo>
                        <a:pt x="394449" y="572770"/>
                      </a:lnTo>
                      <a:lnTo>
                        <a:pt x="394076" y="576580"/>
                      </a:lnTo>
                      <a:lnTo>
                        <a:pt x="394067" y="614680"/>
                      </a:lnTo>
                      <a:lnTo>
                        <a:pt x="401449" y="614680"/>
                      </a:lnTo>
                      <a:lnTo>
                        <a:pt x="401337" y="568960"/>
                      </a:lnTo>
                      <a:lnTo>
                        <a:pt x="400992" y="565150"/>
                      </a:lnTo>
                      <a:close/>
                    </a:path>
                    <a:path w="669290" h="828040">
                      <a:moveTo>
                        <a:pt x="320646" y="566420"/>
                      </a:moveTo>
                      <a:lnTo>
                        <a:pt x="316597" y="566420"/>
                      </a:lnTo>
                      <a:lnTo>
                        <a:pt x="307462" y="612140"/>
                      </a:lnTo>
                      <a:lnTo>
                        <a:pt x="310794" y="612140"/>
                      </a:lnTo>
                      <a:lnTo>
                        <a:pt x="318645" y="572770"/>
                      </a:lnTo>
                      <a:lnTo>
                        <a:pt x="321931" y="572770"/>
                      </a:lnTo>
                      <a:lnTo>
                        <a:pt x="320646" y="566420"/>
                      </a:lnTo>
                      <a:close/>
                    </a:path>
                    <a:path w="669290" h="828040">
                      <a:moveTo>
                        <a:pt x="454329" y="603250"/>
                      </a:moveTo>
                      <a:lnTo>
                        <a:pt x="449080" y="603250"/>
                      </a:lnTo>
                      <a:lnTo>
                        <a:pt x="462402" y="612140"/>
                      </a:lnTo>
                      <a:lnTo>
                        <a:pt x="466382" y="612140"/>
                      </a:lnTo>
                      <a:lnTo>
                        <a:pt x="461827" y="608330"/>
                      </a:lnTo>
                      <a:lnTo>
                        <a:pt x="457248" y="605790"/>
                      </a:lnTo>
                      <a:lnTo>
                        <a:pt x="454329" y="603250"/>
                      </a:lnTo>
                      <a:close/>
                    </a:path>
                    <a:path w="669290" h="828040">
                      <a:moveTo>
                        <a:pt x="508350" y="577850"/>
                      </a:moveTo>
                      <a:lnTo>
                        <a:pt x="502966" y="577850"/>
                      </a:lnTo>
                      <a:lnTo>
                        <a:pt x="518934" y="590550"/>
                      </a:lnTo>
                      <a:lnTo>
                        <a:pt x="520614" y="595630"/>
                      </a:lnTo>
                      <a:lnTo>
                        <a:pt x="519049" y="599440"/>
                      </a:lnTo>
                      <a:lnTo>
                        <a:pt x="510812" y="605790"/>
                      </a:lnTo>
                      <a:lnTo>
                        <a:pt x="507154" y="608330"/>
                      </a:lnTo>
                      <a:lnTo>
                        <a:pt x="503104" y="612140"/>
                      </a:lnTo>
                      <a:lnTo>
                        <a:pt x="506877" y="612140"/>
                      </a:lnTo>
                      <a:lnTo>
                        <a:pt x="508350" y="608330"/>
                      </a:lnTo>
                      <a:lnTo>
                        <a:pt x="516886" y="607060"/>
                      </a:lnTo>
                      <a:lnTo>
                        <a:pt x="521649" y="600710"/>
                      </a:lnTo>
                      <a:lnTo>
                        <a:pt x="526619" y="600710"/>
                      </a:lnTo>
                      <a:lnTo>
                        <a:pt x="522569" y="596900"/>
                      </a:lnTo>
                      <a:lnTo>
                        <a:pt x="522316" y="593090"/>
                      </a:lnTo>
                      <a:lnTo>
                        <a:pt x="528243" y="588010"/>
                      </a:lnTo>
                      <a:lnTo>
                        <a:pt x="521557" y="588010"/>
                      </a:lnTo>
                      <a:lnTo>
                        <a:pt x="518612" y="586740"/>
                      </a:lnTo>
                      <a:lnTo>
                        <a:pt x="515321" y="584200"/>
                      </a:lnTo>
                      <a:lnTo>
                        <a:pt x="512077" y="581660"/>
                      </a:lnTo>
                      <a:lnTo>
                        <a:pt x="508350" y="577850"/>
                      </a:lnTo>
                      <a:close/>
                    </a:path>
                    <a:path w="669290" h="828040">
                      <a:moveTo>
                        <a:pt x="549443" y="579120"/>
                      </a:moveTo>
                      <a:lnTo>
                        <a:pt x="538675" y="579120"/>
                      </a:lnTo>
                      <a:lnTo>
                        <a:pt x="541781" y="581660"/>
                      </a:lnTo>
                      <a:lnTo>
                        <a:pt x="544197" y="584200"/>
                      </a:lnTo>
                      <a:lnTo>
                        <a:pt x="550870" y="585470"/>
                      </a:lnTo>
                      <a:lnTo>
                        <a:pt x="553677" y="588010"/>
                      </a:lnTo>
                      <a:lnTo>
                        <a:pt x="557128" y="591820"/>
                      </a:lnTo>
                      <a:lnTo>
                        <a:pt x="557013" y="594360"/>
                      </a:lnTo>
                      <a:lnTo>
                        <a:pt x="557634" y="598170"/>
                      </a:lnTo>
                      <a:lnTo>
                        <a:pt x="540562" y="610870"/>
                      </a:lnTo>
                      <a:lnTo>
                        <a:pt x="547211" y="610870"/>
                      </a:lnTo>
                      <a:lnTo>
                        <a:pt x="556599" y="603250"/>
                      </a:lnTo>
                      <a:lnTo>
                        <a:pt x="560379" y="603250"/>
                      </a:lnTo>
                      <a:lnTo>
                        <a:pt x="560142" y="595630"/>
                      </a:lnTo>
                      <a:lnTo>
                        <a:pt x="559429" y="593090"/>
                      </a:lnTo>
                      <a:lnTo>
                        <a:pt x="558923" y="588010"/>
                      </a:lnTo>
                      <a:lnTo>
                        <a:pt x="558693" y="586740"/>
                      </a:lnTo>
                      <a:lnTo>
                        <a:pt x="558953" y="585470"/>
                      </a:lnTo>
                      <a:lnTo>
                        <a:pt x="555701" y="585470"/>
                      </a:lnTo>
                      <a:lnTo>
                        <a:pt x="549443" y="581660"/>
                      </a:lnTo>
                      <a:lnTo>
                        <a:pt x="549443" y="579120"/>
                      </a:lnTo>
                      <a:close/>
                    </a:path>
                    <a:path w="669290" h="828040">
                      <a:moveTo>
                        <a:pt x="592860" y="574040"/>
                      </a:moveTo>
                      <a:lnTo>
                        <a:pt x="585106" y="574040"/>
                      </a:lnTo>
                      <a:lnTo>
                        <a:pt x="583082" y="576580"/>
                      </a:lnTo>
                      <a:lnTo>
                        <a:pt x="579607" y="588010"/>
                      </a:lnTo>
                      <a:lnTo>
                        <a:pt x="576662" y="595630"/>
                      </a:lnTo>
                      <a:lnTo>
                        <a:pt x="573441" y="605790"/>
                      </a:lnTo>
                      <a:lnTo>
                        <a:pt x="572014" y="609600"/>
                      </a:lnTo>
                      <a:lnTo>
                        <a:pt x="580542" y="609600"/>
                      </a:lnTo>
                      <a:lnTo>
                        <a:pt x="586211" y="591820"/>
                      </a:lnTo>
                      <a:lnTo>
                        <a:pt x="586809" y="590550"/>
                      </a:lnTo>
                      <a:lnTo>
                        <a:pt x="599418" y="590550"/>
                      </a:lnTo>
                      <a:lnTo>
                        <a:pt x="598707" y="586740"/>
                      </a:lnTo>
                      <a:lnTo>
                        <a:pt x="594356" y="586740"/>
                      </a:lnTo>
                      <a:lnTo>
                        <a:pt x="592584" y="582930"/>
                      </a:lnTo>
                      <a:lnTo>
                        <a:pt x="591365" y="579120"/>
                      </a:lnTo>
                      <a:lnTo>
                        <a:pt x="592860" y="574040"/>
                      </a:lnTo>
                      <a:close/>
                    </a:path>
                    <a:path w="669290" h="828040">
                      <a:moveTo>
                        <a:pt x="296039" y="586740"/>
                      </a:moveTo>
                      <a:lnTo>
                        <a:pt x="284523" y="586740"/>
                      </a:lnTo>
                      <a:lnTo>
                        <a:pt x="299248" y="599440"/>
                      </a:lnTo>
                      <a:lnTo>
                        <a:pt x="307048" y="599440"/>
                      </a:lnTo>
                      <a:lnTo>
                        <a:pt x="307048" y="588010"/>
                      </a:lnTo>
                      <a:lnTo>
                        <a:pt x="298374" y="588010"/>
                      </a:lnTo>
                      <a:lnTo>
                        <a:pt x="296039" y="586740"/>
                      </a:lnTo>
                      <a:close/>
                    </a:path>
                    <a:path w="669290" h="828040">
                      <a:moveTo>
                        <a:pt x="253899" y="579120"/>
                      </a:moveTo>
                      <a:lnTo>
                        <a:pt x="252357" y="579120"/>
                      </a:lnTo>
                      <a:lnTo>
                        <a:pt x="251046" y="584200"/>
                      </a:lnTo>
                      <a:lnTo>
                        <a:pt x="243407" y="589280"/>
                      </a:lnTo>
                      <a:lnTo>
                        <a:pt x="240945" y="590550"/>
                      </a:lnTo>
                      <a:lnTo>
                        <a:pt x="238667" y="593090"/>
                      </a:lnTo>
                      <a:lnTo>
                        <a:pt x="236136" y="594360"/>
                      </a:lnTo>
                      <a:lnTo>
                        <a:pt x="241020" y="594360"/>
                      </a:lnTo>
                      <a:lnTo>
                        <a:pt x="246145" y="590550"/>
                      </a:lnTo>
                      <a:lnTo>
                        <a:pt x="249550" y="589280"/>
                      </a:lnTo>
                      <a:lnTo>
                        <a:pt x="253208" y="586740"/>
                      </a:lnTo>
                      <a:lnTo>
                        <a:pt x="255457" y="586740"/>
                      </a:lnTo>
                      <a:lnTo>
                        <a:pt x="253899" y="579120"/>
                      </a:lnTo>
                      <a:close/>
                    </a:path>
                    <a:path w="669290" h="828040">
                      <a:moveTo>
                        <a:pt x="285121" y="574040"/>
                      </a:moveTo>
                      <a:lnTo>
                        <a:pt x="274261" y="574040"/>
                      </a:lnTo>
                      <a:lnTo>
                        <a:pt x="276493" y="576580"/>
                      </a:lnTo>
                      <a:lnTo>
                        <a:pt x="279139" y="579120"/>
                      </a:lnTo>
                      <a:lnTo>
                        <a:pt x="282314" y="581660"/>
                      </a:lnTo>
                      <a:lnTo>
                        <a:pt x="282613" y="582930"/>
                      </a:lnTo>
                      <a:lnTo>
                        <a:pt x="283350" y="584200"/>
                      </a:lnTo>
                      <a:lnTo>
                        <a:pt x="269567" y="594360"/>
                      </a:lnTo>
                      <a:lnTo>
                        <a:pt x="273934" y="594360"/>
                      </a:lnTo>
                      <a:lnTo>
                        <a:pt x="274537" y="593090"/>
                      </a:lnTo>
                      <a:lnTo>
                        <a:pt x="280428" y="590550"/>
                      </a:lnTo>
                      <a:lnTo>
                        <a:pt x="284523" y="586740"/>
                      </a:lnTo>
                      <a:lnTo>
                        <a:pt x="296039" y="586740"/>
                      </a:lnTo>
                      <a:lnTo>
                        <a:pt x="293703" y="585470"/>
                      </a:lnTo>
                      <a:lnTo>
                        <a:pt x="289355" y="582930"/>
                      </a:lnTo>
                      <a:lnTo>
                        <a:pt x="289677" y="577850"/>
                      </a:lnTo>
                      <a:lnTo>
                        <a:pt x="286709" y="575310"/>
                      </a:lnTo>
                      <a:lnTo>
                        <a:pt x="285121" y="574040"/>
                      </a:lnTo>
                      <a:close/>
                    </a:path>
                    <a:path w="669290" h="828040">
                      <a:moveTo>
                        <a:pt x="187151" y="566420"/>
                      </a:moveTo>
                      <a:lnTo>
                        <a:pt x="182687" y="566420"/>
                      </a:lnTo>
                      <a:lnTo>
                        <a:pt x="181908" y="572770"/>
                      </a:lnTo>
                      <a:lnTo>
                        <a:pt x="180680" y="579120"/>
                      </a:lnTo>
                      <a:lnTo>
                        <a:pt x="179271" y="585470"/>
                      </a:lnTo>
                      <a:lnTo>
                        <a:pt x="177948" y="593090"/>
                      </a:lnTo>
                      <a:lnTo>
                        <a:pt x="180985" y="593090"/>
                      </a:lnTo>
                      <a:lnTo>
                        <a:pt x="181284" y="590550"/>
                      </a:lnTo>
                      <a:lnTo>
                        <a:pt x="185057" y="574040"/>
                      </a:lnTo>
                      <a:lnTo>
                        <a:pt x="188492" y="574040"/>
                      </a:lnTo>
                      <a:lnTo>
                        <a:pt x="187151" y="566420"/>
                      </a:lnTo>
                      <a:close/>
                    </a:path>
                    <a:path w="669290" h="828040">
                      <a:moveTo>
                        <a:pt x="504254" y="568960"/>
                      </a:moveTo>
                      <a:lnTo>
                        <a:pt x="502575" y="570230"/>
                      </a:lnTo>
                      <a:lnTo>
                        <a:pt x="502184" y="571500"/>
                      </a:lnTo>
                      <a:lnTo>
                        <a:pt x="501723" y="571500"/>
                      </a:lnTo>
                      <a:lnTo>
                        <a:pt x="500389" y="575310"/>
                      </a:lnTo>
                      <a:lnTo>
                        <a:pt x="498548" y="577850"/>
                      </a:lnTo>
                      <a:lnTo>
                        <a:pt x="491991" y="582930"/>
                      </a:lnTo>
                      <a:lnTo>
                        <a:pt x="488194" y="585470"/>
                      </a:lnTo>
                      <a:lnTo>
                        <a:pt x="484168" y="589280"/>
                      </a:lnTo>
                      <a:lnTo>
                        <a:pt x="488204" y="589280"/>
                      </a:lnTo>
                      <a:lnTo>
                        <a:pt x="490564" y="585470"/>
                      </a:lnTo>
                      <a:lnTo>
                        <a:pt x="497835" y="582930"/>
                      </a:lnTo>
                      <a:lnTo>
                        <a:pt x="502966" y="577850"/>
                      </a:lnTo>
                      <a:lnTo>
                        <a:pt x="508350" y="577850"/>
                      </a:lnTo>
                      <a:lnTo>
                        <a:pt x="503955" y="575310"/>
                      </a:lnTo>
                      <a:lnTo>
                        <a:pt x="504254" y="568960"/>
                      </a:lnTo>
                      <a:close/>
                    </a:path>
                    <a:path w="669290" h="828040">
                      <a:moveTo>
                        <a:pt x="354814" y="284480"/>
                      </a:moveTo>
                      <a:lnTo>
                        <a:pt x="342481" y="284480"/>
                      </a:lnTo>
                      <a:lnTo>
                        <a:pt x="346416" y="287020"/>
                      </a:lnTo>
                      <a:lnTo>
                        <a:pt x="347635" y="290830"/>
                      </a:lnTo>
                      <a:lnTo>
                        <a:pt x="345196" y="292100"/>
                      </a:lnTo>
                      <a:lnTo>
                        <a:pt x="340894" y="295910"/>
                      </a:lnTo>
                      <a:lnTo>
                        <a:pt x="340641" y="299720"/>
                      </a:lnTo>
                      <a:lnTo>
                        <a:pt x="343402" y="304800"/>
                      </a:lnTo>
                      <a:lnTo>
                        <a:pt x="344552" y="306070"/>
                      </a:lnTo>
                      <a:lnTo>
                        <a:pt x="345772" y="307340"/>
                      </a:lnTo>
                      <a:lnTo>
                        <a:pt x="345749" y="311150"/>
                      </a:lnTo>
                      <a:lnTo>
                        <a:pt x="329574" y="347980"/>
                      </a:lnTo>
                      <a:lnTo>
                        <a:pt x="304011" y="378460"/>
                      </a:lnTo>
                      <a:lnTo>
                        <a:pt x="296992" y="389890"/>
                      </a:lnTo>
                      <a:lnTo>
                        <a:pt x="293951" y="402590"/>
                      </a:lnTo>
                      <a:lnTo>
                        <a:pt x="294887" y="415290"/>
                      </a:lnTo>
                      <a:lnTo>
                        <a:pt x="299801" y="426720"/>
                      </a:lnTo>
                      <a:lnTo>
                        <a:pt x="302055" y="430530"/>
                      </a:lnTo>
                      <a:lnTo>
                        <a:pt x="304978" y="434340"/>
                      </a:lnTo>
                      <a:lnTo>
                        <a:pt x="307439" y="436880"/>
                      </a:lnTo>
                      <a:lnTo>
                        <a:pt x="306013" y="439420"/>
                      </a:lnTo>
                      <a:lnTo>
                        <a:pt x="303712" y="444500"/>
                      </a:lnTo>
                      <a:lnTo>
                        <a:pt x="305944" y="449580"/>
                      </a:lnTo>
                      <a:lnTo>
                        <a:pt x="308038" y="454660"/>
                      </a:lnTo>
                      <a:lnTo>
                        <a:pt x="311849" y="466090"/>
                      </a:lnTo>
                      <a:lnTo>
                        <a:pt x="313269" y="473710"/>
                      </a:lnTo>
                      <a:lnTo>
                        <a:pt x="313615" y="478790"/>
                      </a:lnTo>
                      <a:lnTo>
                        <a:pt x="313669" y="482600"/>
                      </a:lnTo>
                      <a:lnTo>
                        <a:pt x="313192" y="487680"/>
                      </a:lnTo>
                      <a:lnTo>
                        <a:pt x="310598" y="501650"/>
                      </a:lnTo>
                      <a:lnTo>
                        <a:pt x="307304" y="514350"/>
                      </a:lnTo>
                      <a:lnTo>
                        <a:pt x="303307" y="527050"/>
                      </a:lnTo>
                      <a:lnTo>
                        <a:pt x="298604" y="539750"/>
                      </a:lnTo>
                      <a:lnTo>
                        <a:pt x="300215" y="547370"/>
                      </a:lnTo>
                      <a:lnTo>
                        <a:pt x="301779" y="554990"/>
                      </a:lnTo>
                      <a:lnTo>
                        <a:pt x="301595" y="557530"/>
                      </a:lnTo>
                      <a:lnTo>
                        <a:pt x="298765" y="563880"/>
                      </a:lnTo>
                      <a:lnTo>
                        <a:pt x="298512" y="566420"/>
                      </a:lnTo>
                      <a:lnTo>
                        <a:pt x="298476" y="567690"/>
                      </a:lnTo>
                      <a:lnTo>
                        <a:pt x="298374" y="588010"/>
                      </a:lnTo>
                      <a:lnTo>
                        <a:pt x="307048" y="588010"/>
                      </a:lnTo>
                      <a:lnTo>
                        <a:pt x="307048" y="566420"/>
                      </a:lnTo>
                      <a:lnTo>
                        <a:pt x="352191" y="566420"/>
                      </a:lnTo>
                      <a:lnTo>
                        <a:pt x="356954" y="565150"/>
                      </a:lnTo>
                      <a:lnTo>
                        <a:pt x="400992" y="565150"/>
                      </a:lnTo>
                      <a:lnTo>
                        <a:pt x="400877" y="563880"/>
                      </a:lnTo>
                      <a:lnTo>
                        <a:pt x="400808" y="562610"/>
                      </a:lnTo>
                      <a:lnTo>
                        <a:pt x="308314" y="562610"/>
                      </a:lnTo>
                      <a:lnTo>
                        <a:pt x="308797" y="561340"/>
                      </a:lnTo>
                      <a:lnTo>
                        <a:pt x="309809" y="558800"/>
                      </a:lnTo>
                      <a:lnTo>
                        <a:pt x="400601" y="558800"/>
                      </a:lnTo>
                      <a:lnTo>
                        <a:pt x="412335" y="557530"/>
                      </a:lnTo>
                      <a:lnTo>
                        <a:pt x="477077" y="557530"/>
                      </a:lnTo>
                      <a:lnTo>
                        <a:pt x="476859" y="554990"/>
                      </a:lnTo>
                      <a:lnTo>
                        <a:pt x="308774" y="554990"/>
                      </a:lnTo>
                      <a:lnTo>
                        <a:pt x="311903" y="551180"/>
                      </a:lnTo>
                      <a:lnTo>
                        <a:pt x="319381" y="551180"/>
                      </a:lnTo>
                      <a:lnTo>
                        <a:pt x="308429" y="548640"/>
                      </a:lnTo>
                      <a:lnTo>
                        <a:pt x="309464" y="544830"/>
                      </a:lnTo>
                      <a:lnTo>
                        <a:pt x="306404" y="541020"/>
                      </a:lnTo>
                      <a:lnTo>
                        <a:pt x="401475" y="541020"/>
                      </a:lnTo>
                      <a:lnTo>
                        <a:pt x="401452" y="538480"/>
                      </a:lnTo>
                      <a:lnTo>
                        <a:pt x="307831" y="538480"/>
                      </a:lnTo>
                      <a:lnTo>
                        <a:pt x="313123" y="521970"/>
                      </a:lnTo>
                      <a:lnTo>
                        <a:pt x="322113" y="521970"/>
                      </a:lnTo>
                      <a:lnTo>
                        <a:pt x="321107" y="520700"/>
                      </a:lnTo>
                      <a:lnTo>
                        <a:pt x="315239" y="518160"/>
                      </a:lnTo>
                      <a:lnTo>
                        <a:pt x="315888" y="510540"/>
                      </a:lnTo>
                      <a:lnTo>
                        <a:pt x="318906" y="505460"/>
                      </a:lnTo>
                      <a:lnTo>
                        <a:pt x="323267" y="500380"/>
                      </a:lnTo>
                      <a:lnTo>
                        <a:pt x="324435" y="499110"/>
                      </a:lnTo>
                      <a:lnTo>
                        <a:pt x="319772" y="499110"/>
                      </a:lnTo>
                      <a:lnTo>
                        <a:pt x="321199" y="472440"/>
                      </a:lnTo>
                      <a:lnTo>
                        <a:pt x="322234" y="471170"/>
                      </a:lnTo>
                      <a:lnTo>
                        <a:pt x="387537" y="471170"/>
                      </a:lnTo>
                      <a:lnTo>
                        <a:pt x="387693" y="468630"/>
                      </a:lnTo>
                      <a:lnTo>
                        <a:pt x="320508" y="468630"/>
                      </a:lnTo>
                      <a:lnTo>
                        <a:pt x="318276" y="461010"/>
                      </a:lnTo>
                      <a:lnTo>
                        <a:pt x="313951" y="447040"/>
                      </a:lnTo>
                      <a:lnTo>
                        <a:pt x="325995" y="447040"/>
                      </a:lnTo>
                      <a:lnTo>
                        <a:pt x="348234" y="445770"/>
                      </a:lnTo>
                      <a:lnTo>
                        <a:pt x="396506" y="445770"/>
                      </a:lnTo>
                      <a:lnTo>
                        <a:pt x="396659" y="444500"/>
                      </a:lnTo>
                      <a:lnTo>
                        <a:pt x="336292" y="444500"/>
                      </a:lnTo>
                      <a:lnTo>
                        <a:pt x="332358" y="443230"/>
                      </a:lnTo>
                      <a:lnTo>
                        <a:pt x="313882" y="443230"/>
                      </a:lnTo>
                      <a:lnTo>
                        <a:pt x="314388" y="440690"/>
                      </a:lnTo>
                      <a:lnTo>
                        <a:pt x="315630" y="439420"/>
                      </a:lnTo>
                      <a:lnTo>
                        <a:pt x="319381" y="438150"/>
                      </a:lnTo>
                      <a:lnTo>
                        <a:pt x="393215" y="438150"/>
                      </a:lnTo>
                      <a:lnTo>
                        <a:pt x="392870" y="436880"/>
                      </a:lnTo>
                      <a:lnTo>
                        <a:pt x="393904" y="435610"/>
                      </a:lnTo>
                      <a:lnTo>
                        <a:pt x="317471" y="435610"/>
                      </a:lnTo>
                      <a:lnTo>
                        <a:pt x="316367" y="434340"/>
                      </a:lnTo>
                      <a:lnTo>
                        <a:pt x="309817" y="427990"/>
                      </a:lnTo>
                      <a:lnTo>
                        <a:pt x="304917" y="420370"/>
                      </a:lnTo>
                      <a:lnTo>
                        <a:pt x="301998" y="412750"/>
                      </a:lnTo>
                      <a:lnTo>
                        <a:pt x="301475" y="405130"/>
                      </a:lnTo>
                      <a:lnTo>
                        <a:pt x="301533" y="401320"/>
                      </a:lnTo>
                      <a:lnTo>
                        <a:pt x="301894" y="394970"/>
                      </a:lnTo>
                      <a:lnTo>
                        <a:pt x="305691" y="388620"/>
                      </a:lnTo>
                      <a:lnTo>
                        <a:pt x="310546" y="382270"/>
                      </a:lnTo>
                      <a:lnTo>
                        <a:pt x="315542" y="377190"/>
                      </a:lnTo>
                      <a:lnTo>
                        <a:pt x="320629" y="370840"/>
                      </a:lnTo>
                      <a:lnTo>
                        <a:pt x="331299" y="358140"/>
                      </a:lnTo>
                      <a:lnTo>
                        <a:pt x="337023" y="358140"/>
                      </a:lnTo>
                      <a:lnTo>
                        <a:pt x="339281" y="354330"/>
                      </a:lnTo>
                      <a:lnTo>
                        <a:pt x="342735" y="345440"/>
                      </a:lnTo>
                      <a:lnTo>
                        <a:pt x="349748" y="345440"/>
                      </a:lnTo>
                      <a:lnTo>
                        <a:pt x="350051" y="341630"/>
                      </a:lnTo>
                      <a:lnTo>
                        <a:pt x="366261" y="341630"/>
                      </a:lnTo>
                      <a:lnTo>
                        <a:pt x="365513" y="340360"/>
                      </a:lnTo>
                      <a:lnTo>
                        <a:pt x="363534" y="336550"/>
                      </a:lnTo>
                      <a:lnTo>
                        <a:pt x="360428" y="331470"/>
                      </a:lnTo>
                      <a:lnTo>
                        <a:pt x="359301" y="327660"/>
                      </a:lnTo>
                      <a:lnTo>
                        <a:pt x="357805" y="323850"/>
                      </a:lnTo>
                      <a:lnTo>
                        <a:pt x="364714" y="322580"/>
                      </a:lnTo>
                      <a:lnTo>
                        <a:pt x="375786" y="322580"/>
                      </a:lnTo>
                      <a:lnTo>
                        <a:pt x="373842" y="321310"/>
                      </a:lnTo>
                      <a:lnTo>
                        <a:pt x="371127" y="320040"/>
                      </a:lnTo>
                      <a:lnTo>
                        <a:pt x="356540" y="320040"/>
                      </a:lnTo>
                      <a:lnTo>
                        <a:pt x="354193" y="308610"/>
                      </a:lnTo>
                      <a:lnTo>
                        <a:pt x="362246" y="299720"/>
                      </a:lnTo>
                      <a:lnTo>
                        <a:pt x="349499" y="299720"/>
                      </a:lnTo>
                      <a:lnTo>
                        <a:pt x="350903" y="297180"/>
                      </a:lnTo>
                      <a:lnTo>
                        <a:pt x="356494" y="297180"/>
                      </a:lnTo>
                      <a:lnTo>
                        <a:pt x="355642" y="294640"/>
                      </a:lnTo>
                      <a:lnTo>
                        <a:pt x="352444" y="290830"/>
                      </a:lnTo>
                      <a:lnTo>
                        <a:pt x="354814" y="284480"/>
                      </a:lnTo>
                      <a:close/>
                    </a:path>
                    <a:path w="669290" h="828040">
                      <a:moveTo>
                        <a:pt x="539117" y="565150"/>
                      </a:moveTo>
                      <a:lnTo>
                        <a:pt x="527677" y="565150"/>
                      </a:lnTo>
                      <a:lnTo>
                        <a:pt x="537893" y="575310"/>
                      </a:lnTo>
                      <a:lnTo>
                        <a:pt x="521557" y="588010"/>
                      </a:lnTo>
                      <a:lnTo>
                        <a:pt x="528243" y="588010"/>
                      </a:lnTo>
                      <a:lnTo>
                        <a:pt x="534235" y="582930"/>
                      </a:lnTo>
                      <a:lnTo>
                        <a:pt x="538675" y="579120"/>
                      </a:lnTo>
                      <a:lnTo>
                        <a:pt x="549443" y="579120"/>
                      </a:lnTo>
                      <a:lnTo>
                        <a:pt x="549443" y="567690"/>
                      </a:lnTo>
                      <a:lnTo>
                        <a:pt x="541574" y="567690"/>
                      </a:lnTo>
                      <a:lnTo>
                        <a:pt x="539117" y="565150"/>
                      </a:lnTo>
                      <a:close/>
                    </a:path>
                    <a:path w="669290" h="828040">
                      <a:moveTo>
                        <a:pt x="220438" y="575310"/>
                      </a:moveTo>
                      <a:lnTo>
                        <a:pt x="217154" y="575310"/>
                      </a:lnTo>
                      <a:lnTo>
                        <a:pt x="217683" y="582930"/>
                      </a:lnTo>
                      <a:lnTo>
                        <a:pt x="216441" y="584200"/>
                      </a:lnTo>
                      <a:lnTo>
                        <a:pt x="213473" y="586740"/>
                      </a:lnTo>
                      <a:lnTo>
                        <a:pt x="218642" y="586740"/>
                      </a:lnTo>
                      <a:lnTo>
                        <a:pt x="219800" y="585470"/>
                      </a:lnTo>
                      <a:lnTo>
                        <a:pt x="223619" y="585470"/>
                      </a:lnTo>
                      <a:lnTo>
                        <a:pt x="221687" y="581660"/>
                      </a:lnTo>
                      <a:lnTo>
                        <a:pt x="223965" y="579120"/>
                      </a:lnTo>
                      <a:lnTo>
                        <a:pt x="226438" y="576580"/>
                      </a:lnTo>
                      <a:lnTo>
                        <a:pt x="220720" y="576580"/>
                      </a:lnTo>
                      <a:lnTo>
                        <a:pt x="220438" y="575310"/>
                      </a:lnTo>
                      <a:close/>
                    </a:path>
                    <a:path w="669290" h="828040">
                      <a:moveTo>
                        <a:pt x="594793" y="566420"/>
                      </a:moveTo>
                      <a:lnTo>
                        <a:pt x="590881" y="566420"/>
                      </a:lnTo>
                      <a:lnTo>
                        <a:pt x="589409" y="574040"/>
                      </a:lnTo>
                      <a:lnTo>
                        <a:pt x="592860" y="574040"/>
                      </a:lnTo>
                      <a:lnTo>
                        <a:pt x="593458" y="579120"/>
                      </a:lnTo>
                      <a:lnTo>
                        <a:pt x="595782" y="582930"/>
                      </a:lnTo>
                      <a:lnTo>
                        <a:pt x="594356" y="586740"/>
                      </a:lnTo>
                      <a:lnTo>
                        <a:pt x="598707" y="586740"/>
                      </a:lnTo>
                      <a:lnTo>
                        <a:pt x="597995" y="582930"/>
                      </a:lnTo>
                      <a:lnTo>
                        <a:pt x="594793" y="566420"/>
                      </a:lnTo>
                      <a:close/>
                    </a:path>
                    <a:path w="669290" h="828040">
                      <a:moveTo>
                        <a:pt x="563570" y="566420"/>
                      </a:moveTo>
                      <a:lnTo>
                        <a:pt x="559498" y="566420"/>
                      </a:lnTo>
                      <a:lnTo>
                        <a:pt x="558209" y="572770"/>
                      </a:lnTo>
                      <a:lnTo>
                        <a:pt x="555701" y="585470"/>
                      </a:lnTo>
                      <a:lnTo>
                        <a:pt x="558953" y="585470"/>
                      </a:lnTo>
                      <a:lnTo>
                        <a:pt x="560257" y="579120"/>
                      </a:lnTo>
                      <a:lnTo>
                        <a:pt x="560947" y="576580"/>
                      </a:lnTo>
                      <a:lnTo>
                        <a:pt x="565557" y="576580"/>
                      </a:lnTo>
                      <a:lnTo>
                        <a:pt x="563570" y="566420"/>
                      </a:lnTo>
                      <a:close/>
                    </a:path>
                    <a:path w="669290" h="828040">
                      <a:moveTo>
                        <a:pt x="229372" y="566420"/>
                      </a:moveTo>
                      <a:lnTo>
                        <a:pt x="225621" y="566420"/>
                      </a:lnTo>
                      <a:lnTo>
                        <a:pt x="225621" y="572770"/>
                      </a:lnTo>
                      <a:lnTo>
                        <a:pt x="220720" y="576580"/>
                      </a:lnTo>
                      <a:lnTo>
                        <a:pt x="226438" y="576580"/>
                      </a:lnTo>
                      <a:lnTo>
                        <a:pt x="228911" y="574040"/>
                      </a:lnTo>
                      <a:lnTo>
                        <a:pt x="285121" y="574040"/>
                      </a:lnTo>
                      <a:lnTo>
                        <a:pt x="281946" y="571500"/>
                      </a:lnTo>
                      <a:lnTo>
                        <a:pt x="229372" y="571500"/>
                      </a:lnTo>
                      <a:lnTo>
                        <a:pt x="229372" y="566420"/>
                      </a:lnTo>
                      <a:close/>
                    </a:path>
                    <a:path w="669290" h="828040">
                      <a:moveTo>
                        <a:pt x="285213" y="533400"/>
                      </a:moveTo>
                      <a:lnTo>
                        <a:pt x="274537" y="533400"/>
                      </a:lnTo>
                      <a:lnTo>
                        <a:pt x="274537" y="571500"/>
                      </a:lnTo>
                      <a:lnTo>
                        <a:pt x="281946" y="571500"/>
                      </a:lnTo>
                      <a:lnTo>
                        <a:pt x="281969" y="539750"/>
                      </a:lnTo>
                      <a:lnTo>
                        <a:pt x="281601" y="538480"/>
                      </a:lnTo>
                      <a:lnTo>
                        <a:pt x="285213" y="533400"/>
                      </a:lnTo>
                      <a:close/>
                    </a:path>
                    <a:path w="669290" h="828040">
                      <a:moveTo>
                        <a:pt x="585889" y="267970"/>
                      </a:moveTo>
                      <a:lnTo>
                        <a:pt x="583519" y="270510"/>
                      </a:lnTo>
                      <a:lnTo>
                        <a:pt x="591710" y="271780"/>
                      </a:lnTo>
                      <a:lnTo>
                        <a:pt x="591710" y="292100"/>
                      </a:lnTo>
                      <a:lnTo>
                        <a:pt x="590927" y="292100"/>
                      </a:lnTo>
                      <a:lnTo>
                        <a:pt x="585843" y="297180"/>
                      </a:lnTo>
                      <a:lnTo>
                        <a:pt x="589018" y="304800"/>
                      </a:lnTo>
                      <a:lnTo>
                        <a:pt x="589271" y="307340"/>
                      </a:lnTo>
                      <a:lnTo>
                        <a:pt x="588949" y="309880"/>
                      </a:lnTo>
                      <a:lnTo>
                        <a:pt x="573395" y="346710"/>
                      </a:lnTo>
                      <a:lnTo>
                        <a:pt x="563133" y="359410"/>
                      </a:lnTo>
                      <a:lnTo>
                        <a:pt x="553079" y="372110"/>
                      </a:lnTo>
                      <a:lnTo>
                        <a:pt x="547487" y="377190"/>
                      </a:lnTo>
                      <a:lnTo>
                        <a:pt x="543369" y="383540"/>
                      </a:lnTo>
                      <a:lnTo>
                        <a:pt x="538514" y="393700"/>
                      </a:lnTo>
                      <a:lnTo>
                        <a:pt x="536403" y="403860"/>
                      </a:lnTo>
                      <a:lnTo>
                        <a:pt x="537182" y="412750"/>
                      </a:lnTo>
                      <a:lnTo>
                        <a:pt x="540999" y="424180"/>
                      </a:lnTo>
                      <a:lnTo>
                        <a:pt x="543530" y="427990"/>
                      </a:lnTo>
                      <a:lnTo>
                        <a:pt x="547050" y="433070"/>
                      </a:lnTo>
                      <a:lnTo>
                        <a:pt x="550133" y="436880"/>
                      </a:lnTo>
                      <a:lnTo>
                        <a:pt x="546291" y="444500"/>
                      </a:lnTo>
                      <a:lnTo>
                        <a:pt x="556112" y="482600"/>
                      </a:lnTo>
                      <a:lnTo>
                        <a:pt x="554988" y="492760"/>
                      </a:lnTo>
                      <a:lnTo>
                        <a:pt x="552760" y="504190"/>
                      </a:lnTo>
                      <a:lnTo>
                        <a:pt x="550004" y="514350"/>
                      </a:lnTo>
                      <a:lnTo>
                        <a:pt x="546812" y="524510"/>
                      </a:lnTo>
                      <a:lnTo>
                        <a:pt x="541965" y="538480"/>
                      </a:lnTo>
                      <a:lnTo>
                        <a:pt x="541804" y="542290"/>
                      </a:lnTo>
                      <a:lnTo>
                        <a:pt x="544358" y="551180"/>
                      </a:lnTo>
                      <a:lnTo>
                        <a:pt x="545739" y="557530"/>
                      </a:lnTo>
                      <a:lnTo>
                        <a:pt x="541574" y="563880"/>
                      </a:lnTo>
                      <a:lnTo>
                        <a:pt x="541689" y="566420"/>
                      </a:lnTo>
                      <a:lnTo>
                        <a:pt x="541574" y="567690"/>
                      </a:lnTo>
                      <a:lnTo>
                        <a:pt x="549443" y="567690"/>
                      </a:lnTo>
                      <a:lnTo>
                        <a:pt x="549443" y="566420"/>
                      </a:lnTo>
                      <a:lnTo>
                        <a:pt x="644177" y="566420"/>
                      </a:lnTo>
                      <a:lnTo>
                        <a:pt x="644192" y="563880"/>
                      </a:lnTo>
                      <a:lnTo>
                        <a:pt x="594928" y="563880"/>
                      </a:lnTo>
                      <a:lnTo>
                        <a:pt x="566498" y="562610"/>
                      </a:lnTo>
                      <a:lnTo>
                        <a:pt x="550410" y="562610"/>
                      </a:lnTo>
                      <a:lnTo>
                        <a:pt x="552917" y="558800"/>
                      </a:lnTo>
                      <a:lnTo>
                        <a:pt x="643195" y="558800"/>
                      </a:lnTo>
                      <a:lnTo>
                        <a:pt x="641155" y="556260"/>
                      </a:lnTo>
                      <a:lnTo>
                        <a:pt x="641470" y="554990"/>
                      </a:lnTo>
                      <a:lnTo>
                        <a:pt x="551928" y="554990"/>
                      </a:lnTo>
                      <a:lnTo>
                        <a:pt x="554206" y="551180"/>
                      </a:lnTo>
                      <a:lnTo>
                        <a:pt x="562374" y="551180"/>
                      </a:lnTo>
                      <a:lnTo>
                        <a:pt x="558278" y="549910"/>
                      </a:lnTo>
                      <a:lnTo>
                        <a:pt x="550985" y="548640"/>
                      </a:lnTo>
                      <a:lnTo>
                        <a:pt x="553055" y="544830"/>
                      </a:lnTo>
                      <a:lnTo>
                        <a:pt x="550248" y="542290"/>
                      </a:lnTo>
                      <a:lnTo>
                        <a:pt x="644077" y="542290"/>
                      </a:lnTo>
                      <a:lnTo>
                        <a:pt x="644284" y="538480"/>
                      </a:lnTo>
                      <a:lnTo>
                        <a:pt x="550455" y="538480"/>
                      </a:lnTo>
                      <a:lnTo>
                        <a:pt x="556343" y="521976"/>
                      </a:lnTo>
                      <a:lnTo>
                        <a:pt x="564897" y="521970"/>
                      </a:lnTo>
                      <a:lnTo>
                        <a:pt x="563386" y="520700"/>
                      </a:lnTo>
                      <a:lnTo>
                        <a:pt x="557634" y="518160"/>
                      </a:lnTo>
                      <a:lnTo>
                        <a:pt x="558844" y="511810"/>
                      </a:lnTo>
                      <a:lnTo>
                        <a:pt x="561735" y="505460"/>
                      </a:lnTo>
                      <a:lnTo>
                        <a:pt x="565775" y="500380"/>
                      </a:lnTo>
                      <a:lnTo>
                        <a:pt x="566938" y="499110"/>
                      </a:lnTo>
                      <a:lnTo>
                        <a:pt x="562098" y="499110"/>
                      </a:lnTo>
                      <a:lnTo>
                        <a:pt x="562875" y="492760"/>
                      </a:lnTo>
                      <a:lnTo>
                        <a:pt x="563780" y="485140"/>
                      </a:lnTo>
                      <a:lnTo>
                        <a:pt x="563913" y="478790"/>
                      </a:lnTo>
                      <a:lnTo>
                        <a:pt x="562374" y="471170"/>
                      </a:lnTo>
                      <a:lnTo>
                        <a:pt x="630700" y="471170"/>
                      </a:lnTo>
                      <a:lnTo>
                        <a:pt x="630968" y="468630"/>
                      </a:lnTo>
                      <a:lnTo>
                        <a:pt x="563478" y="468630"/>
                      </a:lnTo>
                      <a:lnTo>
                        <a:pt x="556530" y="447040"/>
                      </a:lnTo>
                      <a:lnTo>
                        <a:pt x="638578" y="447040"/>
                      </a:lnTo>
                      <a:lnTo>
                        <a:pt x="639176" y="445770"/>
                      </a:lnTo>
                      <a:lnTo>
                        <a:pt x="639821" y="444500"/>
                      </a:lnTo>
                      <a:lnTo>
                        <a:pt x="639138" y="443230"/>
                      </a:lnTo>
                      <a:lnTo>
                        <a:pt x="556346" y="443230"/>
                      </a:lnTo>
                      <a:lnTo>
                        <a:pt x="557588" y="440690"/>
                      </a:lnTo>
                      <a:lnTo>
                        <a:pt x="558048" y="438150"/>
                      </a:lnTo>
                      <a:lnTo>
                        <a:pt x="636408" y="438150"/>
                      </a:lnTo>
                      <a:lnTo>
                        <a:pt x="635725" y="436880"/>
                      </a:lnTo>
                      <a:lnTo>
                        <a:pt x="637566" y="435610"/>
                      </a:lnTo>
                      <a:lnTo>
                        <a:pt x="561845" y="435610"/>
                      </a:lnTo>
                      <a:lnTo>
                        <a:pt x="561200" y="434340"/>
                      </a:lnTo>
                      <a:lnTo>
                        <a:pt x="560211" y="434340"/>
                      </a:lnTo>
                      <a:lnTo>
                        <a:pt x="560763" y="433070"/>
                      </a:lnTo>
                      <a:lnTo>
                        <a:pt x="556484" y="433070"/>
                      </a:lnTo>
                      <a:lnTo>
                        <a:pt x="553102" y="429260"/>
                      </a:lnTo>
                      <a:lnTo>
                        <a:pt x="553631" y="426720"/>
                      </a:lnTo>
                      <a:lnTo>
                        <a:pt x="554321" y="424180"/>
                      </a:lnTo>
                      <a:lnTo>
                        <a:pt x="550732" y="424180"/>
                      </a:lnTo>
                      <a:lnTo>
                        <a:pt x="545509" y="417830"/>
                      </a:lnTo>
                      <a:lnTo>
                        <a:pt x="542978" y="408940"/>
                      </a:lnTo>
                      <a:lnTo>
                        <a:pt x="545348" y="401320"/>
                      </a:lnTo>
                      <a:lnTo>
                        <a:pt x="549236" y="401320"/>
                      </a:lnTo>
                      <a:lnTo>
                        <a:pt x="547625" y="398780"/>
                      </a:lnTo>
                      <a:lnTo>
                        <a:pt x="545877" y="397510"/>
                      </a:lnTo>
                      <a:lnTo>
                        <a:pt x="546360" y="393700"/>
                      </a:lnTo>
                      <a:lnTo>
                        <a:pt x="551353" y="393700"/>
                      </a:lnTo>
                      <a:lnTo>
                        <a:pt x="548456" y="391150"/>
                      </a:lnTo>
                      <a:lnTo>
                        <a:pt x="548753" y="389890"/>
                      </a:lnTo>
                      <a:lnTo>
                        <a:pt x="548753" y="387350"/>
                      </a:lnTo>
                      <a:lnTo>
                        <a:pt x="552112" y="387350"/>
                      </a:lnTo>
                      <a:lnTo>
                        <a:pt x="551997" y="384810"/>
                      </a:lnTo>
                      <a:lnTo>
                        <a:pt x="559490" y="384810"/>
                      </a:lnTo>
                      <a:lnTo>
                        <a:pt x="557818" y="383540"/>
                      </a:lnTo>
                      <a:lnTo>
                        <a:pt x="556806" y="382270"/>
                      </a:lnTo>
                      <a:lnTo>
                        <a:pt x="555425" y="381000"/>
                      </a:lnTo>
                      <a:lnTo>
                        <a:pt x="556668" y="381000"/>
                      </a:lnTo>
                      <a:lnTo>
                        <a:pt x="557266" y="379730"/>
                      </a:lnTo>
                      <a:lnTo>
                        <a:pt x="562687" y="379730"/>
                      </a:lnTo>
                      <a:lnTo>
                        <a:pt x="560924" y="378460"/>
                      </a:lnTo>
                      <a:lnTo>
                        <a:pt x="559038" y="377190"/>
                      </a:lnTo>
                      <a:lnTo>
                        <a:pt x="559567" y="375920"/>
                      </a:lnTo>
                      <a:lnTo>
                        <a:pt x="560188" y="374650"/>
                      </a:lnTo>
                      <a:lnTo>
                        <a:pt x="565204" y="374650"/>
                      </a:lnTo>
                      <a:lnTo>
                        <a:pt x="564261" y="373380"/>
                      </a:lnTo>
                      <a:lnTo>
                        <a:pt x="562880" y="372110"/>
                      </a:lnTo>
                      <a:lnTo>
                        <a:pt x="565112" y="369570"/>
                      </a:lnTo>
                      <a:lnTo>
                        <a:pt x="570657" y="369570"/>
                      </a:lnTo>
                      <a:lnTo>
                        <a:pt x="566907" y="367030"/>
                      </a:lnTo>
                      <a:lnTo>
                        <a:pt x="569691" y="364490"/>
                      </a:lnTo>
                      <a:lnTo>
                        <a:pt x="574569" y="364490"/>
                      </a:lnTo>
                      <a:lnTo>
                        <a:pt x="572130" y="361950"/>
                      </a:lnTo>
                      <a:lnTo>
                        <a:pt x="574868" y="358140"/>
                      </a:lnTo>
                      <a:lnTo>
                        <a:pt x="580151" y="358140"/>
                      </a:lnTo>
                      <a:lnTo>
                        <a:pt x="577790" y="354330"/>
                      </a:lnTo>
                      <a:lnTo>
                        <a:pt x="580942" y="349250"/>
                      </a:lnTo>
                      <a:lnTo>
                        <a:pt x="585279" y="349250"/>
                      </a:lnTo>
                      <a:lnTo>
                        <a:pt x="583726" y="345440"/>
                      </a:lnTo>
                      <a:lnTo>
                        <a:pt x="585336" y="341630"/>
                      </a:lnTo>
                      <a:lnTo>
                        <a:pt x="588834" y="335280"/>
                      </a:lnTo>
                      <a:lnTo>
                        <a:pt x="592193" y="335280"/>
                      </a:lnTo>
                      <a:lnTo>
                        <a:pt x="592308" y="334010"/>
                      </a:lnTo>
                      <a:lnTo>
                        <a:pt x="592515" y="326390"/>
                      </a:lnTo>
                      <a:lnTo>
                        <a:pt x="601795" y="326390"/>
                      </a:lnTo>
                      <a:lnTo>
                        <a:pt x="600177" y="321310"/>
                      </a:lnTo>
                      <a:lnTo>
                        <a:pt x="598750" y="316230"/>
                      </a:lnTo>
                      <a:lnTo>
                        <a:pt x="597761" y="311150"/>
                      </a:lnTo>
                      <a:lnTo>
                        <a:pt x="596634" y="304800"/>
                      </a:lnTo>
                      <a:lnTo>
                        <a:pt x="598355" y="302260"/>
                      </a:lnTo>
                      <a:lnTo>
                        <a:pt x="591043" y="302260"/>
                      </a:lnTo>
                      <a:lnTo>
                        <a:pt x="589777" y="300990"/>
                      </a:lnTo>
                      <a:lnTo>
                        <a:pt x="589363" y="297180"/>
                      </a:lnTo>
                      <a:lnTo>
                        <a:pt x="592722" y="295910"/>
                      </a:lnTo>
                      <a:lnTo>
                        <a:pt x="600453" y="295910"/>
                      </a:lnTo>
                      <a:lnTo>
                        <a:pt x="595299" y="292100"/>
                      </a:lnTo>
                      <a:lnTo>
                        <a:pt x="595299" y="273050"/>
                      </a:lnTo>
                      <a:lnTo>
                        <a:pt x="597301" y="270510"/>
                      </a:lnTo>
                      <a:lnTo>
                        <a:pt x="601673" y="270510"/>
                      </a:lnTo>
                      <a:lnTo>
                        <a:pt x="602156" y="269240"/>
                      </a:lnTo>
                      <a:lnTo>
                        <a:pt x="589271" y="269240"/>
                      </a:lnTo>
                      <a:lnTo>
                        <a:pt x="585889" y="267970"/>
                      </a:lnTo>
                      <a:close/>
                    </a:path>
                    <a:path w="669290" h="828040">
                      <a:moveTo>
                        <a:pt x="643195" y="558800"/>
                      </a:moveTo>
                      <a:lnTo>
                        <a:pt x="633309" y="558800"/>
                      </a:lnTo>
                      <a:lnTo>
                        <a:pt x="635173" y="562610"/>
                      </a:lnTo>
                      <a:lnTo>
                        <a:pt x="622284" y="562610"/>
                      </a:lnTo>
                      <a:lnTo>
                        <a:pt x="594928" y="563880"/>
                      </a:lnTo>
                      <a:lnTo>
                        <a:pt x="644192" y="563880"/>
                      </a:lnTo>
                      <a:lnTo>
                        <a:pt x="644215" y="560070"/>
                      </a:lnTo>
                      <a:lnTo>
                        <a:pt x="643195" y="558800"/>
                      </a:lnTo>
                      <a:close/>
                    </a:path>
                    <a:path w="669290" h="828040">
                      <a:moveTo>
                        <a:pt x="229372" y="558800"/>
                      </a:moveTo>
                      <a:lnTo>
                        <a:pt x="225046" y="558800"/>
                      </a:lnTo>
                      <a:lnTo>
                        <a:pt x="225897" y="562610"/>
                      </a:lnTo>
                      <a:lnTo>
                        <a:pt x="229372" y="562610"/>
                      </a:lnTo>
                      <a:lnTo>
                        <a:pt x="229372" y="558800"/>
                      </a:lnTo>
                      <a:close/>
                    </a:path>
                    <a:path w="669290" h="828040">
                      <a:moveTo>
                        <a:pt x="400601" y="558800"/>
                      </a:moveTo>
                      <a:lnTo>
                        <a:pt x="390178" y="558800"/>
                      </a:lnTo>
                      <a:lnTo>
                        <a:pt x="392686" y="562610"/>
                      </a:lnTo>
                      <a:lnTo>
                        <a:pt x="400808" y="562610"/>
                      </a:lnTo>
                      <a:lnTo>
                        <a:pt x="400601" y="558800"/>
                      </a:lnTo>
                      <a:close/>
                    </a:path>
                    <a:path w="669290" h="828040">
                      <a:moveTo>
                        <a:pt x="540309" y="519430"/>
                      </a:moveTo>
                      <a:lnTo>
                        <a:pt x="527631" y="519430"/>
                      </a:lnTo>
                      <a:lnTo>
                        <a:pt x="527631" y="561340"/>
                      </a:lnTo>
                      <a:lnTo>
                        <a:pt x="519495" y="561340"/>
                      </a:lnTo>
                      <a:lnTo>
                        <a:pt x="505356" y="562610"/>
                      </a:lnTo>
                      <a:lnTo>
                        <a:pt x="536660" y="562610"/>
                      </a:lnTo>
                      <a:lnTo>
                        <a:pt x="535431" y="561340"/>
                      </a:lnTo>
                      <a:lnTo>
                        <a:pt x="535431" y="521970"/>
                      </a:lnTo>
                      <a:lnTo>
                        <a:pt x="540309" y="519430"/>
                      </a:lnTo>
                      <a:close/>
                    </a:path>
                    <a:path w="669290" h="828040">
                      <a:moveTo>
                        <a:pt x="171375" y="552450"/>
                      </a:moveTo>
                      <a:lnTo>
                        <a:pt x="161427" y="552450"/>
                      </a:lnTo>
                      <a:lnTo>
                        <a:pt x="165201" y="554990"/>
                      </a:lnTo>
                      <a:lnTo>
                        <a:pt x="168997" y="554990"/>
                      </a:lnTo>
                      <a:lnTo>
                        <a:pt x="171375" y="552450"/>
                      </a:lnTo>
                      <a:close/>
                    </a:path>
                    <a:path w="669290" h="828040">
                      <a:moveTo>
                        <a:pt x="183746" y="552450"/>
                      </a:moveTo>
                      <a:lnTo>
                        <a:pt x="174013" y="552450"/>
                      </a:lnTo>
                      <a:lnTo>
                        <a:pt x="176912" y="554990"/>
                      </a:lnTo>
                      <a:lnTo>
                        <a:pt x="181859" y="554990"/>
                      </a:lnTo>
                      <a:lnTo>
                        <a:pt x="183746" y="552450"/>
                      </a:lnTo>
                      <a:close/>
                    </a:path>
                    <a:path w="669290" h="828040">
                      <a:moveTo>
                        <a:pt x="195541" y="552450"/>
                      </a:moveTo>
                      <a:lnTo>
                        <a:pt x="186507" y="552450"/>
                      </a:lnTo>
                      <a:lnTo>
                        <a:pt x="190142" y="554990"/>
                      </a:lnTo>
                      <a:lnTo>
                        <a:pt x="193133" y="554990"/>
                      </a:lnTo>
                      <a:lnTo>
                        <a:pt x="195541" y="552450"/>
                      </a:lnTo>
                      <a:close/>
                    </a:path>
                    <a:path w="669290" h="828040">
                      <a:moveTo>
                        <a:pt x="221250" y="551180"/>
                      </a:moveTo>
                      <a:lnTo>
                        <a:pt x="199023" y="551180"/>
                      </a:lnTo>
                      <a:lnTo>
                        <a:pt x="202083" y="554990"/>
                      </a:lnTo>
                      <a:lnTo>
                        <a:pt x="206662" y="554990"/>
                      </a:lnTo>
                      <a:lnTo>
                        <a:pt x="208994" y="552450"/>
                      </a:lnTo>
                      <a:lnTo>
                        <a:pt x="220437" y="552450"/>
                      </a:lnTo>
                      <a:lnTo>
                        <a:pt x="221250" y="551180"/>
                      </a:lnTo>
                      <a:close/>
                    </a:path>
                    <a:path w="669290" h="828040">
                      <a:moveTo>
                        <a:pt x="220437" y="552450"/>
                      </a:moveTo>
                      <a:lnTo>
                        <a:pt x="211617" y="552450"/>
                      </a:lnTo>
                      <a:lnTo>
                        <a:pt x="214531" y="554990"/>
                      </a:lnTo>
                      <a:lnTo>
                        <a:pt x="218811" y="554990"/>
                      </a:lnTo>
                      <a:lnTo>
                        <a:pt x="220437" y="552450"/>
                      </a:lnTo>
                      <a:close/>
                    </a:path>
                    <a:path w="669290" h="828040">
                      <a:moveTo>
                        <a:pt x="229372" y="541020"/>
                      </a:moveTo>
                      <a:lnTo>
                        <a:pt x="225598" y="541020"/>
                      </a:lnTo>
                      <a:lnTo>
                        <a:pt x="225989" y="548640"/>
                      </a:lnTo>
                      <a:lnTo>
                        <a:pt x="216096" y="551180"/>
                      </a:lnTo>
                      <a:lnTo>
                        <a:pt x="221250" y="551180"/>
                      </a:lnTo>
                      <a:lnTo>
                        <a:pt x="223343" y="552450"/>
                      </a:lnTo>
                      <a:lnTo>
                        <a:pt x="225437" y="552450"/>
                      </a:lnTo>
                      <a:lnTo>
                        <a:pt x="225552" y="554990"/>
                      </a:lnTo>
                      <a:lnTo>
                        <a:pt x="229372" y="554990"/>
                      </a:lnTo>
                      <a:lnTo>
                        <a:pt x="229372" y="541020"/>
                      </a:lnTo>
                      <a:close/>
                    </a:path>
                    <a:path w="669290" h="828040">
                      <a:moveTo>
                        <a:pt x="336982" y="551180"/>
                      </a:moveTo>
                      <a:lnTo>
                        <a:pt x="311903" y="551180"/>
                      </a:lnTo>
                      <a:lnTo>
                        <a:pt x="313905" y="552450"/>
                      </a:lnTo>
                      <a:lnTo>
                        <a:pt x="316436" y="554990"/>
                      </a:lnTo>
                      <a:lnTo>
                        <a:pt x="320738" y="554990"/>
                      </a:lnTo>
                      <a:lnTo>
                        <a:pt x="323607" y="552450"/>
                      </a:lnTo>
                      <a:lnTo>
                        <a:pt x="336031" y="552450"/>
                      </a:lnTo>
                      <a:lnTo>
                        <a:pt x="336982" y="551180"/>
                      </a:lnTo>
                      <a:close/>
                    </a:path>
                    <a:path w="669290" h="828040">
                      <a:moveTo>
                        <a:pt x="336031" y="552450"/>
                      </a:moveTo>
                      <a:lnTo>
                        <a:pt x="326237" y="552450"/>
                      </a:lnTo>
                      <a:lnTo>
                        <a:pt x="328630" y="554990"/>
                      </a:lnTo>
                      <a:lnTo>
                        <a:pt x="334129" y="554990"/>
                      </a:lnTo>
                      <a:lnTo>
                        <a:pt x="336031" y="552450"/>
                      </a:lnTo>
                      <a:close/>
                    </a:path>
                    <a:path w="669290" h="828040">
                      <a:moveTo>
                        <a:pt x="362039" y="551180"/>
                      </a:moveTo>
                      <a:lnTo>
                        <a:pt x="337259" y="551180"/>
                      </a:lnTo>
                      <a:lnTo>
                        <a:pt x="341170" y="554990"/>
                      </a:lnTo>
                      <a:lnTo>
                        <a:pt x="345864" y="554990"/>
                      </a:lnTo>
                      <a:lnTo>
                        <a:pt x="348594" y="552450"/>
                      </a:lnTo>
                      <a:lnTo>
                        <a:pt x="361088" y="552450"/>
                      </a:lnTo>
                      <a:lnTo>
                        <a:pt x="362039" y="551180"/>
                      </a:lnTo>
                      <a:close/>
                    </a:path>
                    <a:path w="669290" h="828040">
                      <a:moveTo>
                        <a:pt x="361088" y="552450"/>
                      </a:moveTo>
                      <a:lnTo>
                        <a:pt x="351255" y="552450"/>
                      </a:lnTo>
                      <a:lnTo>
                        <a:pt x="353848" y="554990"/>
                      </a:lnTo>
                      <a:lnTo>
                        <a:pt x="359186" y="554990"/>
                      </a:lnTo>
                      <a:lnTo>
                        <a:pt x="361088" y="552450"/>
                      </a:lnTo>
                      <a:close/>
                    </a:path>
                    <a:path w="669290" h="828040">
                      <a:moveTo>
                        <a:pt x="385461" y="551180"/>
                      </a:moveTo>
                      <a:lnTo>
                        <a:pt x="362338" y="551180"/>
                      </a:lnTo>
                      <a:lnTo>
                        <a:pt x="366249" y="554990"/>
                      </a:lnTo>
                      <a:lnTo>
                        <a:pt x="370874" y="554990"/>
                      </a:lnTo>
                      <a:lnTo>
                        <a:pt x="373727" y="552450"/>
                      </a:lnTo>
                      <a:lnTo>
                        <a:pt x="384802" y="552450"/>
                      </a:lnTo>
                      <a:lnTo>
                        <a:pt x="385461" y="551180"/>
                      </a:lnTo>
                      <a:close/>
                    </a:path>
                    <a:path w="669290" h="828040">
                      <a:moveTo>
                        <a:pt x="384802" y="552450"/>
                      </a:moveTo>
                      <a:lnTo>
                        <a:pt x="376381" y="552450"/>
                      </a:lnTo>
                      <a:lnTo>
                        <a:pt x="378835" y="554990"/>
                      </a:lnTo>
                      <a:lnTo>
                        <a:pt x="383483" y="554990"/>
                      </a:lnTo>
                      <a:lnTo>
                        <a:pt x="384802" y="552450"/>
                      </a:lnTo>
                      <a:close/>
                    </a:path>
                    <a:path w="669290" h="828040">
                      <a:moveTo>
                        <a:pt x="384058" y="548640"/>
                      </a:moveTo>
                      <a:lnTo>
                        <a:pt x="381573" y="551180"/>
                      </a:lnTo>
                      <a:lnTo>
                        <a:pt x="385461" y="551180"/>
                      </a:lnTo>
                      <a:lnTo>
                        <a:pt x="387578" y="552450"/>
                      </a:lnTo>
                      <a:lnTo>
                        <a:pt x="391052" y="553720"/>
                      </a:lnTo>
                      <a:lnTo>
                        <a:pt x="388176" y="554990"/>
                      </a:lnTo>
                      <a:lnTo>
                        <a:pt x="398668" y="554990"/>
                      </a:lnTo>
                      <a:lnTo>
                        <a:pt x="399405" y="551180"/>
                      </a:lnTo>
                      <a:lnTo>
                        <a:pt x="399566" y="549910"/>
                      </a:lnTo>
                      <a:lnTo>
                        <a:pt x="388038" y="549910"/>
                      </a:lnTo>
                      <a:lnTo>
                        <a:pt x="384058" y="548640"/>
                      </a:lnTo>
                      <a:close/>
                    </a:path>
                    <a:path w="669290" h="828040">
                      <a:moveTo>
                        <a:pt x="465439" y="495300"/>
                      </a:moveTo>
                      <a:lnTo>
                        <a:pt x="462218" y="495300"/>
                      </a:lnTo>
                      <a:lnTo>
                        <a:pt x="472181" y="510540"/>
                      </a:lnTo>
                      <a:lnTo>
                        <a:pt x="471697" y="513080"/>
                      </a:lnTo>
                      <a:lnTo>
                        <a:pt x="471099" y="515620"/>
                      </a:lnTo>
                      <a:lnTo>
                        <a:pt x="470547" y="516890"/>
                      </a:lnTo>
                      <a:lnTo>
                        <a:pt x="473308" y="519430"/>
                      </a:lnTo>
                      <a:lnTo>
                        <a:pt x="473308" y="553720"/>
                      </a:lnTo>
                      <a:lnTo>
                        <a:pt x="472917" y="553720"/>
                      </a:lnTo>
                      <a:lnTo>
                        <a:pt x="472572" y="554990"/>
                      </a:lnTo>
                      <a:lnTo>
                        <a:pt x="476859" y="554990"/>
                      </a:lnTo>
                      <a:lnTo>
                        <a:pt x="476751" y="553720"/>
                      </a:lnTo>
                      <a:lnTo>
                        <a:pt x="476545" y="546100"/>
                      </a:lnTo>
                      <a:lnTo>
                        <a:pt x="476651" y="527050"/>
                      </a:lnTo>
                      <a:lnTo>
                        <a:pt x="477035" y="519430"/>
                      </a:lnTo>
                      <a:lnTo>
                        <a:pt x="540309" y="519430"/>
                      </a:lnTo>
                      <a:lnTo>
                        <a:pt x="538134" y="515620"/>
                      </a:lnTo>
                      <a:lnTo>
                        <a:pt x="474251" y="515620"/>
                      </a:lnTo>
                      <a:lnTo>
                        <a:pt x="475816" y="510540"/>
                      </a:lnTo>
                      <a:lnTo>
                        <a:pt x="536650" y="510540"/>
                      </a:lnTo>
                      <a:lnTo>
                        <a:pt x="538836" y="508000"/>
                      </a:lnTo>
                      <a:lnTo>
                        <a:pt x="478439" y="508000"/>
                      </a:lnTo>
                      <a:lnTo>
                        <a:pt x="475816" y="506730"/>
                      </a:lnTo>
                      <a:lnTo>
                        <a:pt x="474113" y="506730"/>
                      </a:lnTo>
                      <a:lnTo>
                        <a:pt x="468292" y="500380"/>
                      </a:lnTo>
                      <a:lnTo>
                        <a:pt x="465439" y="495300"/>
                      </a:lnTo>
                      <a:close/>
                    </a:path>
                    <a:path w="669290" h="828040">
                      <a:moveTo>
                        <a:pt x="566723" y="551180"/>
                      </a:moveTo>
                      <a:lnTo>
                        <a:pt x="556208" y="551180"/>
                      </a:lnTo>
                      <a:lnTo>
                        <a:pt x="559705" y="554990"/>
                      </a:lnTo>
                      <a:lnTo>
                        <a:pt x="563985" y="554990"/>
                      </a:lnTo>
                      <a:lnTo>
                        <a:pt x="566723" y="551180"/>
                      </a:lnTo>
                      <a:close/>
                    </a:path>
                    <a:path w="669290" h="828040">
                      <a:moveTo>
                        <a:pt x="579032" y="551180"/>
                      </a:moveTo>
                      <a:lnTo>
                        <a:pt x="568724" y="551180"/>
                      </a:lnTo>
                      <a:lnTo>
                        <a:pt x="570450" y="554990"/>
                      </a:lnTo>
                      <a:lnTo>
                        <a:pt x="576961" y="554990"/>
                      </a:lnTo>
                      <a:lnTo>
                        <a:pt x="579032" y="551180"/>
                      </a:lnTo>
                      <a:close/>
                    </a:path>
                    <a:path w="669290" h="828040">
                      <a:moveTo>
                        <a:pt x="630295" y="551180"/>
                      </a:moveTo>
                      <a:lnTo>
                        <a:pt x="581034" y="551180"/>
                      </a:lnTo>
                      <a:lnTo>
                        <a:pt x="583979" y="553720"/>
                      </a:lnTo>
                      <a:lnTo>
                        <a:pt x="581310" y="554990"/>
                      </a:lnTo>
                      <a:lnTo>
                        <a:pt x="590030" y="554990"/>
                      </a:lnTo>
                      <a:lnTo>
                        <a:pt x="591518" y="552450"/>
                      </a:lnTo>
                      <a:lnTo>
                        <a:pt x="629352" y="552450"/>
                      </a:lnTo>
                      <a:lnTo>
                        <a:pt x="630295" y="551180"/>
                      </a:lnTo>
                      <a:close/>
                    </a:path>
                    <a:path w="669290" h="828040">
                      <a:moveTo>
                        <a:pt x="604272" y="552450"/>
                      </a:moveTo>
                      <a:lnTo>
                        <a:pt x="593481" y="552450"/>
                      </a:lnTo>
                      <a:lnTo>
                        <a:pt x="595920" y="554990"/>
                      </a:lnTo>
                      <a:lnTo>
                        <a:pt x="602432" y="554990"/>
                      </a:lnTo>
                      <a:lnTo>
                        <a:pt x="604272" y="552450"/>
                      </a:lnTo>
                      <a:close/>
                    </a:path>
                    <a:path w="669290" h="828040">
                      <a:moveTo>
                        <a:pt x="617012" y="552450"/>
                      </a:moveTo>
                      <a:lnTo>
                        <a:pt x="607018" y="552450"/>
                      </a:lnTo>
                      <a:lnTo>
                        <a:pt x="610669" y="554990"/>
                      </a:lnTo>
                      <a:lnTo>
                        <a:pt x="614465" y="554990"/>
                      </a:lnTo>
                      <a:lnTo>
                        <a:pt x="617012" y="552450"/>
                      </a:lnTo>
                      <a:close/>
                    </a:path>
                    <a:path w="669290" h="828040">
                      <a:moveTo>
                        <a:pt x="629352" y="552450"/>
                      </a:moveTo>
                      <a:lnTo>
                        <a:pt x="619688" y="552450"/>
                      </a:lnTo>
                      <a:lnTo>
                        <a:pt x="622495" y="554990"/>
                      </a:lnTo>
                      <a:lnTo>
                        <a:pt x="627465" y="554990"/>
                      </a:lnTo>
                      <a:lnTo>
                        <a:pt x="629352" y="552450"/>
                      </a:lnTo>
                      <a:close/>
                    </a:path>
                    <a:path w="669290" h="828040">
                      <a:moveTo>
                        <a:pt x="620701" y="548640"/>
                      </a:moveTo>
                      <a:lnTo>
                        <a:pt x="616536" y="548640"/>
                      </a:lnTo>
                      <a:lnTo>
                        <a:pt x="612210" y="551180"/>
                      </a:lnTo>
                      <a:lnTo>
                        <a:pt x="630594" y="551180"/>
                      </a:lnTo>
                      <a:lnTo>
                        <a:pt x="633907" y="554990"/>
                      </a:lnTo>
                      <a:lnTo>
                        <a:pt x="641470" y="554990"/>
                      </a:lnTo>
                      <a:lnTo>
                        <a:pt x="642099" y="552450"/>
                      </a:lnTo>
                      <a:lnTo>
                        <a:pt x="642850" y="549910"/>
                      </a:lnTo>
                      <a:lnTo>
                        <a:pt x="623784" y="549910"/>
                      </a:lnTo>
                      <a:lnTo>
                        <a:pt x="620701" y="548640"/>
                      </a:lnTo>
                      <a:close/>
                    </a:path>
                    <a:path w="669290" h="828040">
                      <a:moveTo>
                        <a:pt x="162026" y="548640"/>
                      </a:moveTo>
                      <a:lnTo>
                        <a:pt x="157608" y="548640"/>
                      </a:lnTo>
                      <a:lnTo>
                        <a:pt x="153190" y="551180"/>
                      </a:lnTo>
                      <a:lnTo>
                        <a:pt x="166236" y="551180"/>
                      </a:lnTo>
                      <a:lnTo>
                        <a:pt x="162026" y="548640"/>
                      </a:lnTo>
                      <a:close/>
                    </a:path>
                    <a:path w="669290" h="828040">
                      <a:moveTo>
                        <a:pt x="175209" y="547370"/>
                      </a:moveTo>
                      <a:lnTo>
                        <a:pt x="170861" y="548640"/>
                      </a:lnTo>
                      <a:lnTo>
                        <a:pt x="166236" y="551180"/>
                      </a:lnTo>
                      <a:lnTo>
                        <a:pt x="179167" y="551180"/>
                      </a:lnTo>
                      <a:lnTo>
                        <a:pt x="175209" y="547370"/>
                      </a:lnTo>
                      <a:close/>
                    </a:path>
                    <a:path w="669290" h="828040">
                      <a:moveTo>
                        <a:pt x="183516" y="547370"/>
                      </a:moveTo>
                      <a:lnTo>
                        <a:pt x="179167" y="551180"/>
                      </a:lnTo>
                      <a:lnTo>
                        <a:pt x="191799" y="551180"/>
                      </a:lnTo>
                      <a:lnTo>
                        <a:pt x="187680" y="548640"/>
                      </a:lnTo>
                      <a:lnTo>
                        <a:pt x="183516" y="547370"/>
                      </a:lnTo>
                      <a:close/>
                    </a:path>
                    <a:path w="669290" h="828040">
                      <a:moveTo>
                        <a:pt x="196032" y="547370"/>
                      </a:moveTo>
                      <a:lnTo>
                        <a:pt x="191799" y="551180"/>
                      </a:lnTo>
                      <a:lnTo>
                        <a:pt x="204338" y="551180"/>
                      </a:lnTo>
                      <a:lnTo>
                        <a:pt x="200197" y="548640"/>
                      </a:lnTo>
                      <a:lnTo>
                        <a:pt x="196032" y="547370"/>
                      </a:lnTo>
                      <a:close/>
                    </a:path>
                    <a:path w="669290" h="828040">
                      <a:moveTo>
                        <a:pt x="208549" y="547370"/>
                      </a:moveTo>
                      <a:lnTo>
                        <a:pt x="204338" y="551180"/>
                      </a:lnTo>
                      <a:lnTo>
                        <a:pt x="216096" y="551180"/>
                      </a:lnTo>
                      <a:lnTo>
                        <a:pt x="212713" y="548640"/>
                      </a:lnTo>
                      <a:lnTo>
                        <a:pt x="208549" y="547370"/>
                      </a:lnTo>
                      <a:close/>
                    </a:path>
                    <a:path w="669290" h="828040">
                      <a:moveTo>
                        <a:pt x="323085" y="547370"/>
                      </a:moveTo>
                      <a:lnTo>
                        <a:pt x="319381" y="551180"/>
                      </a:lnTo>
                      <a:lnTo>
                        <a:pt x="331253" y="551180"/>
                      </a:lnTo>
                      <a:lnTo>
                        <a:pt x="327250" y="548640"/>
                      </a:lnTo>
                      <a:lnTo>
                        <a:pt x="323085" y="547370"/>
                      </a:lnTo>
                      <a:close/>
                    </a:path>
                    <a:path w="669290" h="828040">
                      <a:moveTo>
                        <a:pt x="335579" y="547370"/>
                      </a:moveTo>
                      <a:lnTo>
                        <a:pt x="331253" y="551180"/>
                      </a:lnTo>
                      <a:lnTo>
                        <a:pt x="343793" y="551180"/>
                      </a:lnTo>
                      <a:lnTo>
                        <a:pt x="339766" y="548640"/>
                      </a:lnTo>
                      <a:lnTo>
                        <a:pt x="335579" y="547370"/>
                      </a:lnTo>
                      <a:close/>
                    </a:path>
                    <a:path w="669290" h="828040">
                      <a:moveTo>
                        <a:pt x="352283" y="548640"/>
                      </a:moveTo>
                      <a:lnTo>
                        <a:pt x="348118" y="548640"/>
                      </a:lnTo>
                      <a:lnTo>
                        <a:pt x="343793" y="551180"/>
                      </a:lnTo>
                      <a:lnTo>
                        <a:pt x="356310" y="551180"/>
                      </a:lnTo>
                      <a:lnTo>
                        <a:pt x="352283" y="548640"/>
                      </a:lnTo>
                      <a:close/>
                    </a:path>
                    <a:path w="669290" h="828040">
                      <a:moveTo>
                        <a:pt x="360635" y="547370"/>
                      </a:moveTo>
                      <a:lnTo>
                        <a:pt x="356310" y="551180"/>
                      </a:lnTo>
                      <a:lnTo>
                        <a:pt x="368826" y="551180"/>
                      </a:lnTo>
                      <a:lnTo>
                        <a:pt x="364800" y="548640"/>
                      </a:lnTo>
                      <a:lnTo>
                        <a:pt x="360635" y="547370"/>
                      </a:lnTo>
                      <a:close/>
                    </a:path>
                    <a:path w="669290" h="828040">
                      <a:moveTo>
                        <a:pt x="375798" y="548640"/>
                      </a:moveTo>
                      <a:lnTo>
                        <a:pt x="374210" y="548640"/>
                      </a:lnTo>
                      <a:lnTo>
                        <a:pt x="368826" y="551180"/>
                      </a:lnTo>
                      <a:lnTo>
                        <a:pt x="381550" y="551180"/>
                      </a:lnTo>
                      <a:lnTo>
                        <a:pt x="375798" y="548640"/>
                      </a:lnTo>
                      <a:close/>
                    </a:path>
                    <a:path w="669290" h="828040">
                      <a:moveTo>
                        <a:pt x="569921" y="548640"/>
                      </a:moveTo>
                      <a:lnTo>
                        <a:pt x="565733" y="548640"/>
                      </a:lnTo>
                      <a:lnTo>
                        <a:pt x="562374" y="551180"/>
                      </a:lnTo>
                      <a:lnTo>
                        <a:pt x="573694" y="551180"/>
                      </a:lnTo>
                      <a:lnTo>
                        <a:pt x="569921" y="548640"/>
                      </a:lnTo>
                      <a:close/>
                    </a:path>
                    <a:path w="669290" h="828040">
                      <a:moveTo>
                        <a:pt x="582576" y="549910"/>
                      </a:moveTo>
                      <a:lnTo>
                        <a:pt x="578158" y="549910"/>
                      </a:lnTo>
                      <a:lnTo>
                        <a:pt x="573694" y="551180"/>
                      </a:lnTo>
                      <a:lnTo>
                        <a:pt x="586947" y="551180"/>
                      </a:lnTo>
                      <a:lnTo>
                        <a:pt x="582576" y="549910"/>
                      </a:lnTo>
                      <a:close/>
                    </a:path>
                    <a:path w="669290" h="828040">
                      <a:moveTo>
                        <a:pt x="595414" y="548640"/>
                      </a:moveTo>
                      <a:lnTo>
                        <a:pt x="591020" y="548640"/>
                      </a:lnTo>
                      <a:lnTo>
                        <a:pt x="586947" y="551180"/>
                      </a:lnTo>
                      <a:lnTo>
                        <a:pt x="599763" y="551180"/>
                      </a:lnTo>
                      <a:lnTo>
                        <a:pt x="595414" y="548640"/>
                      </a:lnTo>
                      <a:close/>
                    </a:path>
                    <a:path w="669290" h="828040">
                      <a:moveTo>
                        <a:pt x="608184" y="548640"/>
                      </a:moveTo>
                      <a:lnTo>
                        <a:pt x="604019" y="548640"/>
                      </a:lnTo>
                      <a:lnTo>
                        <a:pt x="599763" y="551180"/>
                      </a:lnTo>
                      <a:lnTo>
                        <a:pt x="612210" y="551180"/>
                      </a:lnTo>
                      <a:lnTo>
                        <a:pt x="608184" y="548640"/>
                      </a:lnTo>
                      <a:close/>
                    </a:path>
                    <a:path w="669290" h="828040">
                      <a:moveTo>
                        <a:pt x="152581" y="544830"/>
                      </a:moveTo>
                      <a:lnTo>
                        <a:pt x="145782" y="544830"/>
                      </a:lnTo>
                      <a:lnTo>
                        <a:pt x="146840" y="546100"/>
                      </a:lnTo>
                      <a:lnTo>
                        <a:pt x="148036" y="548640"/>
                      </a:lnTo>
                      <a:lnTo>
                        <a:pt x="143274" y="549910"/>
                      </a:lnTo>
                      <a:lnTo>
                        <a:pt x="151948" y="549910"/>
                      </a:lnTo>
                      <a:lnTo>
                        <a:pt x="150705" y="548640"/>
                      </a:lnTo>
                      <a:lnTo>
                        <a:pt x="152581" y="544830"/>
                      </a:lnTo>
                      <a:close/>
                    </a:path>
                    <a:path w="669290" h="828040">
                      <a:moveTo>
                        <a:pt x="401475" y="541020"/>
                      </a:moveTo>
                      <a:lnTo>
                        <a:pt x="393146" y="541020"/>
                      </a:lnTo>
                      <a:lnTo>
                        <a:pt x="390316" y="544830"/>
                      </a:lnTo>
                      <a:lnTo>
                        <a:pt x="391490" y="548640"/>
                      </a:lnTo>
                      <a:lnTo>
                        <a:pt x="388038" y="549910"/>
                      </a:lnTo>
                      <a:lnTo>
                        <a:pt x="399566" y="549910"/>
                      </a:lnTo>
                      <a:lnTo>
                        <a:pt x="399888" y="547370"/>
                      </a:lnTo>
                      <a:lnTo>
                        <a:pt x="401475" y="541020"/>
                      </a:lnTo>
                      <a:close/>
                    </a:path>
                    <a:path w="669290" h="828040">
                      <a:moveTo>
                        <a:pt x="644077" y="542290"/>
                      </a:moveTo>
                      <a:lnTo>
                        <a:pt x="634575" y="542290"/>
                      </a:lnTo>
                      <a:lnTo>
                        <a:pt x="634092" y="548640"/>
                      </a:lnTo>
                      <a:lnTo>
                        <a:pt x="623784" y="549910"/>
                      </a:lnTo>
                      <a:lnTo>
                        <a:pt x="642850" y="549910"/>
                      </a:lnTo>
                      <a:lnTo>
                        <a:pt x="643226" y="548640"/>
                      </a:lnTo>
                      <a:lnTo>
                        <a:pt x="644077" y="542290"/>
                      </a:lnTo>
                      <a:close/>
                    </a:path>
                    <a:path w="669290" h="828040">
                      <a:moveTo>
                        <a:pt x="157079" y="521970"/>
                      </a:moveTo>
                      <a:lnTo>
                        <a:pt x="148428" y="521970"/>
                      </a:lnTo>
                      <a:lnTo>
                        <a:pt x="156481" y="524510"/>
                      </a:lnTo>
                      <a:lnTo>
                        <a:pt x="159518" y="530860"/>
                      </a:lnTo>
                      <a:lnTo>
                        <a:pt x="161105" y="538480"/>
                      </a:lnTo>
                      <a:lnTo>
                        <a:pt x="155146" y="539750"/>
                      </a:lnTo>
                      <a:lnTo>
                        <a:pt x="229372" y="539750"/>
                      </a:lnTo>
                      <a:lnTo>
                        <a:pt x="229372" y="538480"/>
                      </a:lnTo>
                      <a:lnTo>
                        <a:pt x="165132" y="538480"/>
                      </a:lnTo>
                      <a:lnTo>
                        <a:pt x="166913" y="530860"/>
                      </a:lnTo>
                      <a:lnTo>
                        <a:pt x="162601" y="530860"/>
                      </a:lnTo>
                      <a:lnTo>
                        <a:pt x="159840" y="524510"/>
                      </a:lnTo>
                      <a:lnTo>
                        <a:pt x="157079" y="521970"/>
                      </a:lnTo>
                      <a:close/>
                    </a:path>
                    <a:path w="669290" h="828040">
                      <a:moveTo>
                        <a:pt x="149256" y="535940"/>
                      </a:moveTo>
                      <a:lnTo>
                        <a:pt x="142307" y="538480"/>
                      </a:lnTo>
                      <a:lnTo>
                        <a:pt x="153183" y="538480"/>
                      </a:lnTo>
                      <a:lnTo>
                        <a:pt x="149256" y="535940"/>
                      </a:lnTo>
                      <a:close/>
                    </a:path>
                    <a:path w="669290" h="828040">
                      <a:moveTo>
                        <a:pt x="199478" y="519430"/>
                      </a:moveTo>
                      <a:lnTo>
                        <a:pt x="186139" y="519430"/>
                      </a:lnTo>
                      <a:lnTo>
                        <a:pt x="193461" y="520700"/>
                      </a:lnTo>
                      <a:lnTo>
                        <a:pt x="199371" y="524510"/>
                      </a:lnTo>
                      <a:lnTo>
                        <a:pt x="203232" y="530860"/>
                      </a:lnTo>
                      <a:lnTo>
                        <a:pt x="204407" y="538480"/>
                      </a:lnTo>
                      <a:lnTo>
                        <a:pt x="209814" y="538480"/>
                      </a:lnTo>
                      <a:lnTo>
                        <a:pt x="209893" y="530860"/>
                      </a:lnTo>
                      <a:lnTo>
                        <a:pt x="207076" y="530860"/>
                      </a:lnTo>
                      <a:lnTo>
                        <a:pt x="203809" y="523240"/>
                      </a:lnTo>
                      <a:lnTo>
                        <a:pt x="199478" y="519430"/>
                      </a:lnTo>
                      <a:close/>
                    </a:path>
                    <a:path w="669290" h="828040">
                      <a:moveTo>
                        <a:pt x="226864" y="521970"/>
                      </a:moveTo>
                      <a:lnTo>
                        <a:pt x="221480" y="521970"/>
                      </a:lnTo>
                      <a:lnTo>
                        <a:pt x="226173" y="525780"/>
                      </a:lnTo>
                      <a:lnTo>
                        <a:pt x="222124" y="529590"/>
                      </a:lnTo>
                      <a:lnTo>
                        <a:pt x="226496" y="533400"/>
                      </a:lnTo>
                      <a:lnTo>
                        <a:pt x="225552" y="538480"/>
                      </a:lnTo>
                      <a:lnTo>
                        <a:pt x="229372" y="538480"/>
                      </a:lnTo>
                      <a:lnTo>
                        <a:pt x="229372" y="534670"/>
                      </a:lnTo>
                      <a:lnTo>
                        <a:pt x="236992" y="533400"/>
                      </a:lnTo>
                      <a:lnTo>
                        <a:pt x="285213" y="533400"/>
                      </a:lnTo>
                      <a:lnTo>
                        <a:pt x="284523" y="529590"/>
                      </a:lnTo>
                      <a:lnTo>
                        <a:pt x="227761" y="529590"/>
                      </a:lnTo>
                      <a:lnTo>
                        <a:pt x="229303" y="525780"/>
                      </a:lnTo>
                      <a:lnTo>
                        <a:pt x="283119" y="525780"/>
                      </a:lnTo>
                      <a:lnTo>
                        <a:pt x="284546" y="523240"/>
                      </a:lnTo>
                      <a:lnTo>
                        <a:pt x="228060" y="523240"/>
                      </a:lnTo>
                      <a:lnTo>
                        <a:pt x="226864" y="521970"/>
                      </a:lnTo>
                      <a:close/>
                    </a:path>
                    <a:path w="669290" h="828040">
                      <a:moveTo>
                        <a:pt x="322113" y="521970"/>
                      </a:moveTo>
                      <a:lnTo>
                        <a:pt x="313123" y="521970"/>
                      </a:lnTo>
                      <a:lnTo>
                        <a:pt x="319979" y="523240"/>
                      </a:lnTo>
                      <a:lnTo>
                        <a:pt x="324259" y="528320"/>
                      </a:lnTo>
                      <a:lnTo>
                        <a:pt x="325915" y="538480"/>
                      </a:lnTo>
                      <a:lnTo>
                        <a:pt x="339568" y="538480"/>
                      </a:lnTo>
                      <a:lnTo>
                        <a:pt x="329919" y="537210"/>
                      </a:lnTo>
                      <a:lnTo>
                        <a:pt x="332279" y="530860"/>
                      </a:lnTo>
                      <a:lnTo>
                        <a:pt x="328101" y="530860"/>
                      </a:lnTo>
                      <a:lnTo>
                        <a:pt x="325133" y="525780"/>
                      </a:lnTo>
                      <a:lnTo>
                        <a:pt x="322113" y="521970"/>
                      </a:lnTo>
                      <a:close/>
                    </a:path>
                    <a:path w="669290" h="828040">
                      <a:moveTo>
                        <a:pt x="363914" y="519430"/>
                      </a:moveTo>
                      <a:lnTo>
                        <a:pt x="350880" y="519430"/>
                      </a:lnTo>
                      <a:lnTo>
                        <a:pt x="357665" y="520700"/>
                      </a:lnTo>
                      <a:lnTo>
                        <a:pt x="363468" y="524510"/>
                      </a:lnTo>
                      <a:lnTo>
                        <a:pt x="367844" y="530860"/>
                      </a:lnTo>
                      <a:lnTo>
                        <a:pt x="370345" y="537210"/>
                      </a:lnTo>
                      <a:lnTo>
                        <a:pt x="363310" y="538480"/>
                      </a:lnTo>
                      <a:lnTo>
                        <a:pt x="374555" y="538480"/>
                      </a:lnTo>
                      <a:lnTo>
                        <a:pt x="375663" y="529590"/>
                      </a:lnTo>
                      <a:lnTo>
                        <a:pt x="372208" y="529590"/>
                      </a:lnTo>
                      <a:lnTo>
                        <a:pt x="367883" y="523240"/>
                      </a:lnTo>
                      <a:lnTo>
                        <a:pt x="363914" y="519430"/>
                      </a:lnTo>
                      <a:close/>
                    </a:path>
                    <a:path w="669290" h="828040">
                      <a:moveTo>
                        <a:pt x="395111" y="521970"/>
                      </a:moveTo>
                      <a:lnTo>
                        <a:pt x="386865" y="521970"/>
                      </a:lnTo>
                      <a:lnTo>
                        <a:pt x="390569" y="532130"/>
                      </a:lnTo>
                      <a:lnTo>
                        <a:pt x="392617" y="538480"/>
                      </a:lnTo>
                      <a:lnTo>
                        <a:pt x="401452" y="538480"/>
                      </a:lnTo>
                      <a:lnTo>
                        <a:pt x="398231" y="530860"/>
                      </a:lnTo>
                      <a:lnTo>
                        <a:pt x="396367" y="525780"/>
                      </a:lnTo>
                      <a:lnTo>
                        <a:pt x="395111" y="521970"/>
                      </a:lnTo>
                      <a:close/>
                    </a:path>
                    <a:path w="669290" h="828040">
                      <a:moveTo>
                        <a:pt x="564897" y="521970"/>
                      </a:moveTo>
                      <a:lnTo>
                        <a:pt x="556343" y="521976"/>
                      </a:lnTo>
                      <a:lnTo>
                        <a:pt x="564629" y="524510"/>
                      </a:lnTo>
                      <a:lnTo>
                        <a:pt x="568126" y="529590"/>
                      </a:lnTo>
                      <a:lnTo>
                        <a:pt x="567919" y="538480"/>
                      </a:lnTo>
                      <a:lnTo>
                        <a:pt x="573349" y="538480"/>
                      </a:lnTo>
                      <a:lnTo>
                        <a:pt x="574614" y="532130"/>
                      </a:lnTo>
                      <a:lnTo>
                        <a:pt x="570703" y="532130"/>
                      </a:lnTo>
                      <a:lnTo>
                        <a:pt x="567919" y="524510"/>
                      </a:lnTo>
                      <a:lnTo>
                        <a:pt x="564897" y="521970"/>
                      </a:lnTo>
                      <a:close/>
                    </a:path>
                    <a:path w="669290" h="828040">
                      <a:moveTo>
                        <a:pt x="607246" y="519430"/>
                      </a:moveTo>
                      <a:lnTo>
                        <a:pt x="593505" y="519430"/>
                      </a:lnTo>
                      <a:lnTo>
                        <a:pt x="600828" y="520700"/>
                      </a:lnTo>
                      <a:lnTo>
                        <a:pt x="606930" y="524510"/>
                      </a:lnTo>
                      <a:lnTo>
                        <a:pt x="611048" y="530860"/>
                      </a:lnTo>
                      <a:lnTo>
                        <a:pt x="612417" y="538480"/>
                      </a:lnTo>
                      <a:lnTo>
                        <a:pt x="617456" y="538480"/>
                      </a:lnTo>
                      <a:lnTo>
                        <a:pt x="617890" y="530860"/>
                      </a:lnTo>
                      <a:lnTo>
                        <a:pt x="615248" y="530860"/>
                      </a:lnTo>
                      <a:lnTo>
                        <a:pt x="611612" y="523240"/>
                      </a:lnTo>
                      <a:lnTo>
                        <a:pt x="607246" y="519430"/>
                      </a:lnTo>
                      <a:close/>
                    </a:path>
                    <a:path w="669290" h="828040">
                      <a:moveTo>
                        <a:pt x="638477" y="521970"/>
                      </a:moveTo>
                      <a:lnTo>
                        <a:pt x="629099" y="521970"/>
                      </a:lnTo>
                      <a:lnTo>
                        <a:pt x="632435" y="525780"/>
                      </a:lnTo>
                      <a:lnTo>
                        <a:pt x="632757" y="532130"/>
                      </a:lnTo>
                      <a:lnTo>
                        <a:pt x="635403" y="537210"/>
                      </a:lnTo>
                      <a:lnTo>
                        <a:pt x="629329" y="538480"/>
                      </a:lnTo>
                      <a:lnTo>
                        <a:pt x="644284" y="538480"/>
                      </a:lnTo>
                      <a:lnTo>
                        <a:pt x="643295" y="535940"/>
                      </a:lnTo>
                      <a:lnTo>
                        <a:pt x="640490" y="528320"/>
                      </a:lnTo>
                      <a:lnTo>
                        <a:pt x="638477" y="521970"/>
                      </a:lnTo>
                      <a:close/>
                    </a:path>
                    <a:path w="669290" h="828040">
                      <a:moveTo>
                        <a:pt x="570714" y="532098"/>
                      </a:moveTo>
                      <a:close/>
                    </a:path>
                    <a:path w="669290" h="828040">
                      <a:moveTo>
                        <a:pt x="579791" y="472440"/>
                      </a:moveTo>
                      <a:lnTo>
                        <a:pt x="576409" y="472440"/>
                      </a:lnTo>
                      <a:lnTo>
                        <a:pt x="576494" y="490220"/>
                      </a:lnTo>
                      <a:lnTo>
                        <a:pt x="576386" y="495300"/>
                      </a:lnTo>
                      <a:lnTo>
                        <a:pt x="570427" y="495300"/>
                      </a:lnTo>
                      <a:lnTo>
                        <a:pt x="575386" y="500380"/>
                      </a:lnTo>
                      <a:lnTo>
                        <a:pt x="579938" y="505460"/>
                      </a:lnTo>
                      <a:lnTo>
                        <a:pt x="584537" y="510540"/>
                      </a:lnTo>
                      <a:lnTo>
                        <a:pt x="589639" y="515620"/>
                      </a:lnTo>
                      <a:lnTo>
                        <a:pt x="581195" y="518160"/>
                      </a:lnTo>
                      <a:lnTo>
                        <a:pt x="574290" y="521976"/>
                      </a:lnTo>
                      <a:lnTo>
                        <a:pt x="570714" y="532098"/>
                      </a:lnTo>
                      <a:lnTo>
                        <a:pt x="574614" y="532130"/>
                      </a:lnTo>
                      <a:lnTo>
                        <a:pt x="574868" y="530860"/>
                      </a:lnTo>
                      <a:lnTo>
                        <a:pt x="579199" y="524510"/>
                      </a:lnTo>
                      <a:lnTo>
                        <a:pt x="585644" y="520700"/>
                      </a:lnTo>
                      <a:lnTo>
                        <a:pt x="593505" y="519430"/>
                      </a:lnTo>
                      <a:lnTo>
                        <a:pt x="607246" y="519430"/>
                      </a:lnTo>
                      <a:lnTo>
                        <a:pt x="605791" y="518160"/>
                      </a:lnTo>
                      <a:lnTo>
                        <a:pt x="597623" y="516890"/>
                      </a:lnTo>
                      <a:lnTo>
                        <a:pt x="597876" y="515620"/>
                      </a:lnTo>
                      <a:lnTo>
                        <a:pt x="593136" y="515620"/>
                      </a:lnTo>
                      <a:lnTo>
                        <a:pt x="588466" y="510540"/>
                      </a:lnTo>
                      <a:lnTo>
                        <a:pt x="588466" y="505460"/>
                      </a:lnTo>
                      <a:lnTo>
                        <a:pt x="584761" y="505460"/>
                      </a:lnTo>
                      <a:lnTo>
                        <a:pt x="579791" y="500380"/>
                      </a:lnTo>
                      <a:lnTo>
                        <a:pt x="579791" y="472440"/>
                      </a:lnTo>
                      <a:close/>
                    </a:path>
                    <a:path w="669290" h="828040">
                      <a:moveTo>
                        <a:pt x="177993" y="471170"/>
                      </a:moveTo>
                      <a:lnTo>
                        <a:pt x="167225" y="471170"/>
                      </a:lnTo>
                      <a:lnTo>
                        <a:pt x="169503" y="476250"/>
                      </a:lnTo>
                      <a:lnTo>
                        <a:pt x="168192" y="480060"/>
                      </a:lnTo>
                      <a:lnTo>
                        <a:pt x="168483" y="485140"/>
                      </a:lnTo>
                      <a:lnTo>
                        <a:pt x="168575" y="488950"/>
                      </a:lnTo>
                      <a:lnTo>
                        <a:pt x="168468" y="495300"/>
                      </a:lnTo>
                      <a:lnTo>
                        <a:pt x="162739" y="495300"/>
                      </a:lnTo>
                      <a:lnTo>
                        <a:pt x="181560" y="515620"/>
                      </a:lnTo>
                      <a:lnTo>
                        <a:pt x="172656" y="518160"/>
                      </a:lnTo>
                      <a:lnTo>
                        <a:pt x="166604" y="523240"/>
                      </a:lnTo>
                      <a:lnTo>
                        <a:pt x="162601" y="530860"/>
                      </a:lnTo>
                      <a:lnTo>
                        <a:pt x="166913" y="530860"/>
                      </a:lnTo>
                      <a:lnTo>
                        <a:pt x="167210" y="529590"/>
                      </a:lnTo>
                      <a:lnTo>
                        <a:pt x="172218" y="523240"/>
                      </a:lnTo>
                      <a:lnTo>
                        <a:pt x="178935" y="520700"/>
                      </a:lnTo>
                      <a:lnTo>
                        <a:pt x="186139" y="519430"/>
                      </a:lnTo>
                      <a:lnTo>
                        <a:pt x="199478" y="519430"/>
                      </a:lnTo>
                      <a:lnTo>
                        <a:pt x="198034" y="518160"/>
                      </a:lnTo>
                      <a:lnTo>
                        <a:pt x="190257" y="516890"/>
                      </a:lnTo>
                      <a:lnTo>
                        <a:pt x="191349" y="514350"/>
                      </a:lnTo>
                      <a:lnTo>
                        <a:pt x="184367" y="514350"/>
                      </a:lnTo>
                      <a:lnTo>
                        <a:pt x="182227" y="511810"/>
                      </a:lnTo>
                      <a:lnTo>
                        <a:pt x="181261" y="510540"/>
                      </a:lnTo>
                      <a:lnTo>
                        <a:pt x="181267" y="506730"/>
                      </a:lnTo>
                      <a:lnTo>
                        <a:pt x="177993" y="506730"/>
                      </a:lnTo>
                      <a:lnTo>
                        <a:pt x="175416" y="504190"/>
                      </a:lnTo>
                      <a:lnTo>
                        <a:pt x="173507" y="501650"/>
                      </a:lnTo>
                      <a:lnTo>
                        <a:pt x="171666" y="500380"/>
                      </a:lnTo>
                      <a:lnTo>
                        <a:pt x="171666" y="472440"/>
                      </a:lnTo>
                      <a:lnTo>
                        <a:pt x="177993" y="471170"/>
                      </a:lnTo>
                      <a:close/>
                    </a:path>
                    <a:path w="669290" h="828040">
                      <a:moveTo>
                        <a:pt x="212115" y="472440"/>
                      </a:moveTo>
                      <a:lnTo>
                        <a:pt x="208641" y="472440"/>
                      </a:lnTo>
                      <a:lnTo>
                        <a:pt x="208641" y="490220"/>
                      </a:lnTo>
                      <a:lnTo>
                        <a:pt x="202406" y="495300"/>
                      </a:lnTo>
                      <a:lnTo>
                        <a:pt x="207329" y="495300"/>
                      </a:lnTo>
                      <a:lnTo>
                        <a:pt x="214830" y="502920"/>
                      </a:lnTo>
                      <a:lnTo>
                        <a:pt x="219409" y="518160"/>
                      </a:lnTo>
                      <a:lnTo>
                        <a:pt x="213657" y="520700"/>
                      </a:lnTo>
                      <a:lnTo>
                        <a:pt x="210343" y="525780"/>
                      </a:lnTo>
                      <a:lnTo>
                        <a:pt x="207076" y="530860"/>
                      </a:lnTo>
                      <a:lnTo>
                        <a:pt x="209893" y="530860"/>
                      </a:lnTo>
                      <a:lnTo>
                        <a:pt x="209906" y="529590"/>
                      </a:lnTo>
                      <a:lnTo>
                        <a:pt x="213128" y="525780"/>
                      </a:lnTo>
                      <a:lnTo>
                        <a:pt x="221480" y="521970"/>
                      </a:lnTo>
                      <a:lnTo>
                        <a:pt x="226864" y="521970"/>
                      </a:lnTo>
                      <a:lnTo>
                        <a:pt x="223619" y="518160"/>
                      </a:lnTo>
                      <a:lnTo>
                        <a:pt x="288470" y="518160"/>
                      </a:lnTo>
                      <a:lnTo>
                        <a:pt x="290801" y="514350"/>
                      </a:lnTo>
                      <a:lnTo>
                        <a:pt x="219869" y="514350"/>
                      </a:lnTo>
                      <a:lnTo>
                        <a:pt x="220743" y="510540"/>
                      </a:lnTo>
                      <a:lnTo>
                        <a:pt x="219202" y="508000"/>
                      </a:lnTo>
                      <a:lnTo>
                        <a:pt x="292395" y="508000"/>
                      </a:lnTo>
                      <a:lnTo>
                        <a:pt x="292714" y="506730"/>
                      </a:lnTo>
                      <a:lnTo>
                        <a:pt x="292639" y="504190"/>
                      </a:lnTo>
                      <a:lnTo>
                        <a:pt x="218949" y="504190"/>
                      </a:lnTo>
                      <a:lnTo>
                        <a:pt x="219455" y="499110"/>
                      </a:lnTo>
                      <a:lnTo>
                        <a:pt x="214876" y="499110"/>
                      </a:lnTo>
                      <a:lnTo>
                        <a:pt x="213887" y="497840"/>
                      </a:lnTo>
                      <a:lnTo>
                        <a:pt x="212161" y="495300"/>
                      </a:lnTo>
                      <a:lnTo>
                        <a:pt x="211826" y="487680"/>
                      </a:lnTo>
                      <a:lnTo>
                        <a:pt x="211922" y="482600"/>
                      </a:lnTo>
                      <a:lnTo>
                        <a:pt x="212038" y="478790"/>
                      </a:lnTo>
                      <a:lnTo>
                        <a:pt x="212115" y="472440"/>
                      </a:lnTo>
                      <a:close/>
                    </a:path>
                    <a:path w="669290" h="828040">
                      <a:moveTo>
                        <a:pt x="336177" y="472440"/>
                      </a:moveTo>
                      <a:lnTo>
                        <a:pt x="332795" y="472440"/>
                      </a:lnTo>
                      <a:lnTo>
                        <a:pt x="333200" y="477520"/>
                      </a:lnTo>
                      <a:lnTo>
                        <a:pt x="333228" y="480060"/>
                      </a:lnTo>
                      <a:lnTo>
                        <a:pt x="333010" y="483870"/>
                      </a:lnTo>
                      <a:lnTo>
                        <a:pt x="332953" y="490220"/>
                      </a:lnTo>
                      <a:lnTo>
                        <a:pt x="333071" y="495300"/>
                      </a:lnTo>
                      <a:lnTo>
                        <a:pt x="327940" y="495300"/>
                      </a:lnTo>
                      <a:lnTo>
                        <a:pt x="346439" y="516890"/>
                      </a:lnTo>
                      <a:lnTo>
                        <a:pt x="337788" y="518160"/>
                      </a:lnTo>
                      <a:lnTo>
                        <a:pt x="331414" y="523240"/>
                      </a:lnTo>
                      <a:lnTo>
                        <a:pt x="328101" y="530860"/>
                      </a:lnTo>
                      <a:lnTo>
                        <a:pt x="332279" y="530860"/>
                      </a:lnTo>
                      <a:lnTo>
                        <a:pt x="332751" y="529590"/>
                      </a:lnTo>
                      <a:lnTo>
                        <a:pt x="337457" y="524510"/>
                      </a:lnTo>
                      <a:lnTo>
                        <a:pt x="343634" y="520700"/>
                      </a:lnTo>
                      <a:lnTo>
                        <a:pt x="350880" y="519430"/>
                      </a:lnTo>
                      <a:lnTo>
                        <a:pt x="363914" y="519430"/>
                      </a:lnTo>
                      <a:lnTo>
                        <a:pt x="362591" y="518160"/>
                      </a:lnTo>
                      <a:lnTo>
                        <a:pt x="353411" y="516890"/>
                      </a:lnTo>
                      <a:lnTo>
                        <a:pt x="354519" y="515620"/>
                      </a:lnTo>
                      <a:lnTo>
                        <a:pt x="350028" y="515620"/>
                      </a:lnTo>
                      <a:lnTo>
                        <a:pt x="345956" y="510540"/>
                      </a:lnTo>
                      <a:lnTo>
                        <a:pt x="345956" y="506730"/>
                      </a:lnTo>
                      <a:lnTo>
                        <a:pt x="342389" y="506730"/>
                      </a:lnTo>
                      <a:lnTo>
                        <a:pt x="336177" y="500380"/>
                      </a:lnTo>
                      <a:lnTo>
                        <a:pt x="336177" y="472440"/>
                      </a:lnTo>
                      <a:close/>
                    </a:path>
                    <a:path w="669290" h="828040">
                      <a:moveTo>
                        <a:pt x="619941" y="472440"/>
                      </a:moveTo>
                      <a:lnTo>
                        <a:pt x="616582" y="472440"/>
                      </a:lnTo>
                      <a:lnTo>
                        <a:pt x="616582" y="490220"/>
                      </a:lnTo>
                      <a:lnTo>
                        <a:pt x="610393" y="495300"/>
                      </a:lnTo>
                      <a:lnTo>
                        <a:pt x="614925" y="495300"/>
                      </a:lnTo>
                      <a:lnTo>
                        <a:pt x="619804" y="500380"/>
                      </a:lnTo>
                      <a:lnTo>
                        <a:pt x="624051" y="505460"/>
                      </a:lnTo>
                      <a:lnTo>
                        <a:pt x="627043" y="510540"/>
                      </a:lnTo>
                      <a:lnTo>
                        <a:pt x="628155" y="518160"/>
                      </a:lnTo>
                      <a:lnTo>
                        <a:pt x="622495" y="520700"/>
                      </a:lnTo>
                      <a:lnTo>
                        <a:pt x="618239" y="524510"/>
                      </a:lnTo>
                      <a:lnTo>
                        <a:pt x="615248" y="530860"/>
                      </a:lnTo>
                      <a:lnTo>
                        <a:pt x="617890" y="530860"/>
                      </a:lnTo>
                      <a:lnTo>
                        <a:pt x="617962" y="529590"/>
                      </a:lnTo>
                      <a:lnTo>
                        <a:pt x="621322" y="525780"/>
                      </a:lnTo>
                      <a:lnTo>
                        <a:pt x="629099" y="521970"/>
                      </a:lnTo>
                      <a:lnTo>
                        <a:pt x="638477" y="521970"/>
                      </a:lnTo>
                      <a:lnTo>
                        <a:pt x="638075" y="520700"/>
                      </a:lnTo>
                      <a:lnTo>
                        <a:pt x="635941" y="513080"/>
                      </a:lnTo>
                      <a:lnTo>
                        <a:pt x="633977" y="505460"/>
                      </a:lnTo>
                      <a:lnTo>
                        <a:pt x="632596" y="500380"/>
                      </a:lnTo>
                      <a:lnTo>
                        <a:pt x="632136" y="499110"/>
                      </a:lnTo>
                      <a:lnTo>
                        <a:pt x="623301" y="499110"/>
                      </a:lnTo>
                      <a:lnTo>
                        <a:pt x="622035" y="497840"/>
                      </a:lnTo>
                      <a:lnTo>
                        <a:pt x="620217" y="496570"/>
                      </a:lnTo>
                      <a:lnTo>
                        <a:pt x="619838" y="488950"/>
                      </a:lnTo>
                      <a:lnTo>
                        <a:pt x="619941" y="472440"/>
                      </a:lnTo>
                      <a:close/>
                    </a:path>
                    <a:path w="669290" h="828040">
                      <a:moveTo>
                        <a:pt x="283119" y="525780"/>
                      </a:moveTo>
                      <a:lnTo>
                        <a:pt x="275550" y="525780"/>
                      </a:lnTo>
                      <a:lnTo>
                        <a:pt x="275619" y="529590"/>
                      </a:lnTo>
                      <a:lnTo>
                        <a:pt x="284523" y="529590"/>
                      </a:lnTo>
                      <a:lnTo>
                        <a:pt x="283119" y="525780"/>
                      </a:lnTo>
                      <a:close/>
                    </a:path>
                    <a:path w="669290" h="828040">
                      <a:moveTo>
                        <a:pt x="387537" y="471170"/>
                      </a:moveTo>
                      <a:lnTo>
                        <a:pt x="373290" y="471170"/>
                      </a:lnTo>
                      <a:lnTo>
                        <a:pt x="373290" y="490220"/>
                      </a:lnTo>
                      <a:lnTo>
                        <a:pt x="367147" y="495300"/>
                      </a:lnTo>
                      <a:lnTo>
                        <a:pt x="372255" y="495300"/>
                      </a:lnTo>
                      <a:lnTo>
                        <a:pt x="376947" y="500380"/>
                      </a:lnTo>
                      <a:lnTo>
                        <a:pt x="381029" y="505460"/>
                      </a:lnTo>
                      <a:lnTo>
                        <a:pt x="384106" y="510540"/>
                      </a:lnTo>
                      <a:lnTo>
                        <a:pt x="385783" y="518160"/>
                      </a:lnTo>
                      <a:lnTo>
                        <a:pt x="380031" y="520700"/>
                      </a:lnTo>
                      <a:lnTo>
                        <a:pt x="375913" y="524510"/>
                      </a:lnTo>
                      <a:lnTo>
                        <a:pt x="372208" y="529590"/>
                      </a:lnTo>
                      <a:lnTo>
                        <a:pt x="375663" y="529590"/>
                      </a:lnTo>
                      <a:lnTo>
                        <a:pt x="375821" y="528320"/>
                      </a:lnTo>
                      <a:lnTo>
                        <a:pt x="379203" y="524510"/>
                      </a:lnTo>
                      <a:lnTo>
                        <a:pt x="386865" y="521970"/>
                      </a:lnTo>
                      <a:lnTo>
                        <a:pt x="395111" y="521970"/>
                      </a:lnTo>
                      <a:lnTo>
                        <a:pt x="394274" y="519430"/>
                      </a:lnTo>
                      <a:lnTo>
                        <a:pt x="397667" y="513080"/>
                      </a:lnTo>
                      <a:lnTo>
                        <a:pt x="392824" y="513080"/>
                      </a:lnTo>
                      <a:lnTo>
                        <a:pt x="389097" y="497840"/>
                      </a:lnTo>
                      <a:lnTo>
                        <a:pt x="380515" y="497840"/>
                      </a:lnTo>
                      <a:lnTo>
                        <a:pt x="377984" y="496570"/>
                      </a:lnTo>
                      <a:lnTo>
                        <a:pt x="376488" y="495300"/>
                      </a:lnTo>
                      <a:lnTo>
                        <a:pt x="376488" y="472440"/>
                      </a:lnTo>
                      <a:lnTo>
                        <a:pt x="387459" y="472440"/>
                      </a:lnTo>
                      <a:lnTo>
                        <a:pt x="387537" y="471170"/>
                      </a:lnTo>
                      <a:close/>
                    </a:path>
                    <a:path w="669290" h="828040">
                      <a:moveTo>
                        <a:pt x="288470" y="518160"/>
                      </a:moveTo>
                      <a:lnTo>
                        <a:pt x="279438" y="518160"/>
                      </a:lnTo>
                      <a:lnTo>
                        <a:pt x="276689" y="521976"/>
                      </a:lnTo>
                      <a:lnTo>
                        <a:pt x="274376" y="523240"/>
                      </a:lnTo>
                      <a:lnTo>
                        <a:pt x="284546" y="523240"/>
                      </a:lnTo>
                      <a:lnTo>
                        <a:pt x="285857" y="521970"/>
                      </a:lnTo>
                      <a:lnTo>
                        <a:pt x="286916" y="520700"/>
                      </a:lnTo>
                      <a:lnTo>
                        <a:pt x="288470" y="518160"/>
                      </a:lnTo>
                      <a:close/>
                    </a:path>
                    <a:path w="669290" h="828040">
                      <a:moveTo>
                        <a:pt x="402361" y="511810"/>
                      </a:moveTo>
                      <a:lnTo>
                        <a:pt x="398346" y="511810"/>
                      </a:lnTo>
                      <a:lnTo>
                        <a:pt x="400785" y="515620"/>
                      </a:lnTo>
                      <a:lnTo>
                        <a:pt x="402856" y="519430"/>
                      </a:lnTo>
                      <a:lnTo>
                        <a:pt x="405134" y="523240"/>
                      </a:lnTo>
                      <a:lnTo>
                        <a:pt x="408930" y="520700"/>
                      </a:lnTo>
                      <a:lnTo>
                        <a:pt x="409776" y="516890"/>
                      </a:lnTo>
                      <a:lnTo>
                        <a:pt x="405755" y="516890"/>
                      </a:lnTo>
                      <a:lnTo>
                        <a:pt x="402361" y="511810"/>
                      </a:lnTo>
                      <a:close/>
                    </a:path>
                    <a:path w="669290" h="828040">
                      <a:moveTo>
                        <a:pt x="416626" y="511810"/>
                      </a:moveTo>
                      <a:lnTo>
                        <a:pt x="412888" y="511810"/>
                      </a:lnTo>
                      <a:lnTo>
                        <a:pt x="415027" y="515620"/>
                      </a:lnTo>
                      <a:lnTo>
                        <a:pt x="416914" y="519430"/>
                      </a:lnTo>
                      <a:lnTo>
                        <a:pt x="419031" y="523240"/>
                      </a:lnTo>
                      <a:lnTo>
                        <a:pt x="423817" y="520700"/>
                      </a:lnTo>
                      <a:lnTo>
                        <a:pt x="423558" y="516890"/>
                      </a:lnTo>
                      <a:lnTo>
                        <a:pt x="419882" y="516890"/>
                      </a:lnTo>
                      <a:lnTo>
                        <a:pt x="416546" y="514350"/>
                      </a:lnTo>
                      <a:lnTo>
                        <a:pt x="416626" y="511810"/>
                      </a:lnTo>
                      <a:close/>
                    </a:path>
                    <a:path w="669290" h="828040">
                      <a:moveTo>
                        <a:pt x="430916" y="511810"/>
                      </a:moveTo>
                      <a:lnTo>
                        <a:pt x="427314" y="511810"/>
                      </a:lnTo>
                      <a:lnTo>
                        <a:pt x="433572" y="523240"/>
                      </a:lnTo>
                      <a:lnTo>
                        <a:pt x="437530" y="520700"/>
                      </a:lnTo>
                      <a:lnTo>
                        <a:pt x="437789" y="516890"/>
                      </a:lnTo>
                      <a:lnTo>
                        <a:pt x="433871" y="516890"/>
                      </a:lnTo>
                      <a:lnTo>
                        <a:pt x="430916" y="511810"/>
                      </a:lnTo>
                      <a:close/>
                    </a:path>
                    <a:path w="669290" h="828040">
                      <a:moveTo>
                        <a:pt x="445169" y="511810"/>
                      </a:moveTo>
                      <a:lnTo>
                        <a:pt x="441556" y="511810"/>
                      </a:lnTo>
                      <a:lnTo>
                        <a:pt x="447999" y="523240"/>
                      </a:lnTo>
                      <a:lnTo>
                        <a:pt x="451749" y="520700"/>
                      </a:lnTo>
                      <a:lnTo>
                        <a:pt x="452267" y="516890"/>
                      </a:lnTo>
                      <a:lnTo>
                        <a:pt x="448183" y="516890"/>
                      </a:lnTo>
                      <a:lnTo>
                        <a:pt x="445169" y="511810"/>
                      </a:lnTo>
                      <a:close/>
                    </a:path>
                    <a:path w="669290" h="828040">
                      <a:moveTo>
                        <a:pt x="459474" y="511810"/>
                      </a:moveTo>
                      <a:lnTo>
                        <a:pt x="455039" y="511810"/>
                      </a:lnTo>
                      <a:lnTo>
                        <a:pt x="458997" y="514350"/>
                      </a:lnTo>
                      <a:lnTo>
                        <a:pt x="459020" y="519430"/>
                      </a:lnTo>
                      <a:lnTo>
                        <a:pt x="462540" y="523240"/>
                      </a:lnTo>
                      <a:lnTo>
                        <a:pt x="463069" y="521970"/>
                      </a:lnTo>
                      <a:lnTo>
                        <a:pt x="464104" y="520700"/>
                      </a:lnTo>
                      <a:lnTo>
                        <a:pt x="459474" y="511810"/>
                      </a:lnTo>
                      <a:close/>
                    </a:path>
                    <a:path w="669290" h="828040">
                      <a:moveTo>
                        <a:pt x="412473" y="505460"/>
                      </a:moveTo>
                      <a:lnTo>
                        <a:pt x="409505" y="509270"/>
                      </a:lnTo>
                      <a:lnTo>
                        <a:pt x="408401" y="513080"/>
                      </a:lnTo>
                      <a:lnTo>
                        <a:pt x="405755" y="516890"/>
                      </a:lnTo>
                      <a:lnTo>
                        <a:pt x="409776" y="516890"/>
                      </a:lnTo>
                      <a:lnTo>
                        <a:pt x="410058" y="515620"/>
                      </a:lnTo>
                      <a:lnTo>
                        <a:pt x="412888" y="511810"/>
                      </a:lnTo>
                      <a:lnTo>
                        <a:pt x="416626" y="511810"/>
                      </a:lnTo>
                      <a:lnTo>
                        <a:pt x="416707" y="509270"/>
                      </a:lnTo>
                      <a:lnTo>
                        <a:pt x="412473" y="505460"/>
                      </a:lnTo>
                      <a:close/>
                    </a:path>
                    <a:path w="669290" h="828040">
                      <a:moveTo>
                        <a:pt x="427222" y="505460"/>
                      </a:moveTo>
                      <a:lnTo>
                        <a:pt x="423356" y="509270"/>
                      </a:lnTo>
                      <a:lnTo>
                        <a:pt x="422712" y="514350"/>
                      </a:lnTo>
                      <a:lnTo>
                        <a:pt x="419882" y="516890"/>
                      </a:lnTo>
                      <a:lnTo>
                        <a:pt x="423558" y="516890"/>
                      </a:lnTo>
                      <a:lnTo>
                        <a:pt x="423472" y="515620"/>
                      </a:lnTo>
                      <a:lnTo>
                        <a:pt x="427314" y="511810"/>
                      </a:lnTo>
                      <a:lnTo>
                        <a:pt x="430916" y="511810"/>
                      </a:lnTo>
                      <a:lnTo>
                        <a:pt x="427222" y="505460"/>
                      </a:lnTo>
                      <a:close/>
                    </a:path>
                    <a:path w="669290" h="828040">
                      <a:moveTo>
                        <a:pt x="442154" y="506730"/>
                      </a:moveTo>
                      <a:lnTo>
                        <a:pt x="437207" y="508000"/>
                      </a:lnTo>
                      <a:lnTo>
                        <a:pt x="437668" y="514350"/>
                      </a:lnTo>
                      <a:lnTo>
                        <a:pt x="433871" y="516890"/>
                      </a:lnTo>
                      <a:lnTo>
                        <a:pt x="437789" y="516890"/>
                      </a:lnTo>
                      <a:lnTo>
                        <a:pt x="437875" y="515620"/>
                      </a:lnTo>
                      <a:lnTo>
                        <a:pt x="441556" y="511810"/>
                      </a:lnTo>
                      <a:lnTo>
                        <a:pt x="445169" y="511810"/>
                      </a:lnTo>
                      <a:lnTo>
                        <a:pt x="442154" y="506730"/>
                      </a:lnTo>
                      <a:close/>
                    </a:path>
                    <a:path w="669290" h="828040">
                      <a:moveTo>
                        <a:pt x="456029" y="505460"/>
                      </a:moveTo>
                      <a:lnTo>
                        <a:pt x="451565" y="509270"/>
                      </a:lnTo>
                      <a:lnTo>
                        <a:pt x="451496" y="514350"/>
                      </a:lnTo>
                      <a:lnTo>
                        <a:pt x="448183" y="516890"/>
                      </a:lnTo>
                      <a:lnTo>
                        <a:pt x="452267" y="516890"/>
                      </a:lnTo>
                      <a:lnTo>
                        <a:pt x="452439" y="515620"/>
                      </a:lnTo>
                      <a:lnTo>
                        <a:pt x="455039" y="511810"/>
                      </a:lnTo>
                      <a:lnTo>
                        <a:pt x="459474" y="511810"/>
                      </a:lnTo>
                      <a:lnTo>
                        <a:pt x="458813" y="510540"/>
                      </a:lnTo>
                      <a:lnTo>
                        <a:pt x="456029" y="505460"/>
                      </a:lnTo>
                      <a:close/>
                    </a:path>
                    <a:path w="669290" h="828040">
                      <a:moveTo>
                        <a:pt x="357414" y="472440"/>
                      </a:moveTo>
                      <a:lnTo>
                        <a:pt x="353917" y="472440"/>
                      </a:lnTo>
                      <a:lnTo>
                        <a:pt x="354032" y="510540"/>
                      </a:lnTo>
                      <a:lnTo>
                        <a:pt x="351570" y="514350"/>
                      </a:lnTo>
                      <a:lnTo>
                        <a:pt x="350028" y="515620"/>
                      </a:lnTo>
                      <a:lnTo>
                        <a:pt x="354519" y="515620"/>
                      </a:lnTo>
                      <a:lnTo>
                        <a:pt x="362278" y="506730"/>
                      </a:lnTo>
                      <a:lnTo>
                        <a:pt x="357414" y="506730"/>
                      </a:lnTo>
                      <a:lnTo>
                        <a:pt x="357414" y="472440"/>
                      </a:lnTo>
                      <a:close/>
                    </a:path>
                    <a:path w="669290" h="828040">
                      <a:moveTo>
                        <a:pt x="536650" y="510540"/>
                      </a:moveTo>
                      <a:lnTo>
                        <a:pt x="527562" y="510540"/>
                      </a:lnTo>
                      <a:lnTo>
                        <a:pt x="529219" y="514350"/>
                      </a:lnTo>
                      <a:lnTo>
                        <a:pt x="528298" y="514350"/>
                      </a:lnTo>
                      <a:lnTo>
                        <a:pt x="527746" y="515620"/>
                      </a:lnTo>
                      <a:lnTo>
                        <a:pt x="538134" y="515620"/>
                      </a:lnTo>
                      <a:lnTo>
                        <a:pt x="537410" y="514350"/>
                      </a:lnTo>
                      <a:lnTo>
                        <a:pt x="536650" y="510540"/>
                      </a:lnTo>
                      <a:close/>
                    </a:path>
                    <a:path w="669290" h="828040">
                      <a:moveTo>
                        <a:pt x="600848" y="472440"/>
                      </a:moveTo>
                      <a:lnTo>
                        <a:pt x="597002" y="472440"/>
                      </a:lnTo>
                      <a:lnTo>
                        <a:pt x="597002" y="510540"/>
                      </a:lnTo>
                      <a:lnTo>
                        <a:pt x="594931" y="513080"/>
                      </a:lnTo>
                      <a:lnTo>
                        <a:pt x="593136" y="515620"/>
                      </a:lnTo>
                      <a:lnTo>
                        <a:pt x="597876" y="515620"/>
                      </a:lnTo>
                      <a:lnTo>
                        <a:pt x="598635" y="511810"/>
                      </a:lnTo>
                      <a:lnTo>
                        <a:pt x="603168" y="509270"/>
                      </a:lnTo>
                      <a:lnTo>
                        <a:pt x="605929" y="505460"/>
                      </a:lnTo>
                      <a:lnTo>
                        <a:pt x="601488" y="505460"/>
                      </a:lnTo>
                      <a:lnTo>
                        <a:pt x="600713" y="500380"/>
                      </a:lnTo>
                      <a:lnTo>
                        <a:pt x="600391" y="492760"/>
                      </a:lnTo>
                      <a:lnTo>
                        <a:pt x="600460" y="480060"/>
                      </a:lnTo>
                      <a:lnTo>
                        <a:pt x="600848" y="472440"/>
                      </a:lnTo>
                      <a:close/>
                    </a:path>
                    <a:path w="669290" h="828040">
                      <a:moveTo>
                        <a:pt x="192765" y="472440"/>
                      </a:moveTo>
                      <a:lnTo>
                        <a:pt x="189429" y="472440"/>
                      </a:lnTo>
                      <a:lnTo>
                        <a:pt x="189429" y="509270"/>
                      </a:lnTo>
                      <a:lnTo>
                        <a:pt x="185747" y="514350"/>
                      </a:lnTo>
                      <a:lnTo>
                        <a:pt x="191349" y="514350"/>
                      </a:lnTo>
                      <a:lnTo>
                        <a:pt x="191896" y="513080"/>
                      </a:lnTo>
                      <a:lnTo>
                        <a:pt x="195135" y="508000"/>
                      </a:lnTo>
                      <a:lnTo>
                        <a:pt x="196402" y="506730"/>
                      </a:lnTo>
                      <a:lnTo>
                        <a:pt x="192765" y="506730"/>
                      </a:lnTo>
                      <a:lnTo>
                        <a:pt x="192765" y="472440"/>
                      </a:lnTo>
                      <a:close/>
                    </a:path>
                    <a:path w="669290" h="828040">
                      <a:moveTo>
                        <a:pt x="227830" y="508000"/>
                      </a:moveTo>
                      <a:lnTo>
                        <a:pt x="223389" y="508000"/>
                      </a:lnTo>
                      <a:lnTo>
                        <a:pt x="225046" y="509270"/>
                      </a:lnTo>
                      <a:lnTo>
                        <a:pt x="224448" y="511810"/>
                      </a:lnTo>
                      <a:lnTo>
                        <a:pt x="223942" y="514350"/>
                      </a:lnTo>
                      <a:lnTo>
                        <a:pt x="227830" y="514350"/>
                      </a:lnTo>
                      <a:lnTo>
                        <a:pt x="227830" y="508000"/>
                      </a:lnTo>
                      <a:close/>
                    </a:path>
                    <a:path w="669290" h="828040">
                      <a:moveTo>
                        <a:pt x="238368" y="508000"/>
                      </a:moveTo>
                      <a:lnTo>
                        <a:pt x="234963" y="508000"/>
                      </a:lnTo>
                      <a:lnTo>
                        <a:pt x="234963" y="514350"/>
                      </a:lnTo>
                      <a:lnTo>
                        <a:pt x="238943" y="514350"/>
                      </a:lnTo>
                      <a:lnTo>
                        <a:pt x="238368" y="508000"/>
                      </a:lnTo>
                      <a:close/>
                    </a:path>
                    <a:path w="669290" h="828040">
                      <a:moveTo>
                        <a:pt x="248952" y="508000"/>
                      </a:moveTo>
                      <a:lnTo>
                        <a:pt x="244994" y="508000"/>
                      </a:lnTo>
                      <a:lnTo>
                        <a:pt x="244994" y="514350"/>
                      </a:lnTo>
                      <a:lnTo>
                        <a:pt x="248952" y="514350"/>
                      </a:lnTo>
                      <a:lnTo>
                        <a:pt x="248952" y="508000"/>
                      </a:lnTo>
                      <a:close/>
                    </a:path>
                    <a:path w="669290" h="828040">
                      <a:moveTo>
                        <a:pt x="259651" y="508000"/>
                      </a:moveTo>
                      <a:lnTo>
                        <a:pt x="256038" y="508000"/>
                      </a:lnTo>
                      <a:lnTo>
                        <a:pt x="256038" y="514350"/>
                      </a:lnTo>
                      <a:lnTo>
                        <a:pt x="259651" y="514350"/>
                      </a:lnTo>
                      <a:lnTo>
                        <a:pt x="259651" y="508000"/>
                      </a:lnTo>
                      <a:close/>
                    </a:path>
                    <a:path w="669290" h="828040">
                      <a:moveTo>
                        <a:pt x="270373" y="508000"/>
                      </a:moveTo>
                      <a:lnTo>
                        <a:pt x="266898" y="508000"/>
                      </a:lnTo>
                      <a:lnTo>
                        <a:pt x="267198" y="514350"/>
                      </a:lnTo>
                      <a:lnTo>
                        <a:pt x="270741" y="514350"/>
                      </a:lnTo>
                      <a:lnTo>
                        <a:pt x="270373" y="508000"/>
                      </a:lnTo>
                      <a:close/>
                    </a:path>
                    <a:path w="669290" h="828040">
                      <a:moveTo>
                        <a:pt x="280727" y="508000"/>
                      </a:moveTo>
                      <a:lnTo>
                        <a:pt x="277091" y="508000"/>
                      </a:lnTo>
                      <a:lnTo>
                        <a:pt x="277091" y="514350"/>
                      </a:lnTo>
                      <a:lnTo>
                        <a:pt x="280727" y="514350"/>
                      </a:lnTo>
                      <a:lnTo>
                        <a:pt x="280727" y="508000"/>
                      </a:lnTo>
                      <a:close/>
                    </a:path>
                    <a:path w="669290" h="828040">
                      <a:moveTo>
                        <a:pt x="292395" y="508000"/>
                      </a:moveTo>
                      <a:lnTo>
                        <a:pt x="284454" y="508000"/>
                      </a:lnTo>
                      <a:lnTo>
                        <a:pt x="281831" y="514350"/>
                      </a:lnTo>
                      <a:lnTo>
                        <a:pt x="290801" y="514350"/>
                      </a:lnTo>
                      <a:lnTo>
                        <a:pt x="292395" y="508000"/>
                      </a:lnTo>
                      <a:close/>
                    </a:path>
                    <a:path w="669290" h="828040">
                      <a:moveTo>
                        <a:pt x="398967" y="506730"/>
                      </a:moveTo>
                      <a:lnTo>
                        <a:pt x="395585" y="506730"/>
                      </a:lnTo>
                      <a:lnTo>
                        <a:pt x="395631" y="510540"/>
                      </a:lnTo>
                      <a:lnTo>
                        <a:pt x="392847" y="513080"/>
                      </a:lnTo>
                      <a:lnTo>
                        <a:pt x="397667" y="513080"/>
                      </a:lnTo>
                      <a:lnTo>
                        <a:pt x="398346" y="511810"/>
                      </a:lnTo>
                      <a:lnTo>
                        <a:pt x="402361" y="511810"/>
                      </a:lnTo>
                      <a:lnTo>
                        <a:pt x="398967" y="506730"/>
                      </a:lnTo>
                      <a:close/>
                    </a:path>
                    <a:path w="669290" h="828040">
                      <a:moveTo>
                        <a:pt x="468841" y="485140"/>
                      </a:moveTo>
                      <a:lnTo>
                        <a:pt x="464082" y="485140"/>
                      </a:lnTo>
                      <a:lnTo>
                        <a:pt x="468039" y="490220"/>
                      </a:lnTo>
                      <a:lnTo>
                        <a:pt x="471628" y="492760"/>
                      </a:lnTo>
                      <a:lnTo>
                        <a:pt x="476161" y="500380"/>
                      </a:lnTo>
                      <a:lnTo>
                        <a:pt x="476782" y="502920"/>
                      </a:lnTo>
                      <a:lnTo>
                        <a:pt x="478439" y="508000"/>
                      </a:lnTo>
                      <a:lnTo>
                        <a:pt x="488332" y="508000"/>
                      </a:lnTo>
                      <a:lnTo>
                        <a:pt x="483685" y="504190"/>
                      </a:lnTo>
                      <a:lnTo>
                        <a:pt x="481798" y="499110"/>
                      </a:lnTo>
                      <a:lnTo>
                        <a:pt x="478301" y="496570"/>
                      </a:lnTo>
                      <a:lnTo>
                        <a:pt x="477749" y="491490"/>
                      </a:lnTo>
                      <a:lnTo>
                        <a:pt x="474435" y="491490"/>
                      </a:lnTo>
                      <a:lnTo>
                        <a:pt x="468841" y="485140"/>
                      </a:lnTo>
                      <a:close/>
                    </a:path>
                    <a:path w="669290" h="828040">
                      <a:moveTo>
                        <a:pt x="486684" y="481330"/>
                      </a:moveTo>
                      <a:lnTo>
                        <a:pt x="482212" y="481330"/>
                      </a:lnTo>
                      <a:lnTo>
                        <a:pt x="490932" y="491490"/>
                      </a:lnTo>
                      <a:lnTo>
                        <a:pt x="488332" y="508000"/>
                      </a:lnTo>
                      <a:lnTo>
                        <a:pt x="507430" y="508000"/>
                      </a:lnTo>
                      <a:lnTo>
                        <a:pt x="507378" y="506730"/>
                      </a:lnTo>
                      <a:lnTo>
                        <a:pt x="493233" y="506730"/>
                      </a:lnTo>
                      <a:lnTo>
                        <a:pt x="491024" y="502920"/>
                      </a:lnTo>
                      <a:lnTo>
                        <a:pt x="492658" y="499110"/>
                      </a:lnTo>
                      <a:lnTo>
                        <a:pt x="494062" y="495300"/>
                      </a:lnTo>
                      <a:lnTo>
                        <a:pt x="497925" y="495300"/>
                      </a:lnTo>
                      <a:lnTo>
                        <a:pt x="496017" y="491490"/>
                      </a:lnTo>
                      <a:lnTo>
                        <a:pt x="496478" y="488950"/>
                      </a:lnTo>
                      <a:lnTo>
                        <a:pt x="492543" y="488950"/>
                      </a:lnTo>
                      <a:lnTo>
                        <a:pt x="486684" y="481330"/>
                      </a:lnTo>
                      <a:close/>
                    </a:path>
                    <a:path w="669290" h="828040">
                      <a:moveTo>
                        <a:pt x="516104" y="495300"/>
                      </a:moveTo>
                      <a:lnTo>
                        <a:pt x="511502" y="495300"/>
                      </a:lnTo>
                      <a:lnTo>
                        <a:pt x="513297" y="499110"/>
                      </a:lnTo>
                      <a:lnTo>
                        <a:pt x="513887" y="502920"/>
                      </a:lnTo>
                      <a:lnTo>
                        <a:pt x="513274" y="506730"/>
                      </a:lnTo>
                      <a:lnTo>
                        <a:pt x="507430" y="508000"/>
                      </a:lnTo>
                      <a:lnTo>
                        <a:pt x="517645" y="508000"/>
                      </a:lnTo>
                      <a:lnTo>
                        <a:pt x="516909" y="501650"/>
                      </a:lnTo>
                      <a:lnTo>
                        <a:pt x="516104" y="495300"/>
                      </a:lnTo>
                      <a:close/>
                    </a:path>
                    <a:path w="669290" h="828040">
                      <a:moveTo>
                        <a:pt x="527589" y="481330"/>
                      </a:moveTo>
                      <a:lnTo>
                        <a:pt x="524387" y="481330"/>
                      </a:lnTo>
                      <a:lnTo>
                        <a:pt x="526159" y="486410"/>
                      </a:lnTo>
                      <a:lnTo>
                        <a:pt x="528551" y="490220"/>
                      </a:lnTo>
                      <a:lnTo>
                        <a:pt x="527608" y="496570"/>
                      </a:lnTo>
                      <a:lnTo>
                        <a:pt x="524088" y="499110"/>
                      </a:lnTo>
                      <a:lnTo>
                        <a:pt x="523006" y="505460"/>
                      </a:lnTo>
                      <a:lnTo>
                        <a:pt x="517645" y="508000"/>
                      </a:lnTo>
                      <a:lnTo>
                        <a:pt x="538836" y="508000"/>
                      </a:lnTo>
                      <a:lnTo>
                        <a:pt x="540976" y="505460"/>
                      </a:lnTo>
                      <a:lnTo>
                        <a:pt x="541707" y="504190"/>
                      </a:lnTo>
                      <a:lnTo>
                        <a:pt x="530415" y="504190"/>
                      </a:lnTo>
                      <a:lnTo>
                        <a:pt x="529518" y="497840"/>
                      </a:lnTo>
                      <a:lnTo>
                        <a:pt x="532187" y="495300"/>
                      </a:lnTo>
                      <a:lnTo>
                        <a:pt x="535523" y="492760"/>
                      </a:lnTo>
                      <a:lnTo>
                        <a:pt x="531750" y="492760"/>
                      </a:lnTo>
                      <a:lnTo>
                        <a:pt x="527589" y="481330"/>
                      </a:lnTo>
                      <a:close/>
                    </a:path>
                    <a:path w="669290" h="828040">
                      <a:moveTo>
                        <a:pt x="198839" y="471170"/>
                      </a:moveTo>
                      <a:lnTo>
                        <a:pt x="177993" y="471170"/>
                      </a:lnTo>
                      <a:lnTo>
                        <a:pt x="177993" y="506730"/>
                      </a:lnTo>
                      <a:lnTo>
                        <a:pt x="181267" y="506730"/>
                      </a:lnTo>
                      <a:lnTo>
                        <a:pt x="181307" y="472440"/>
                      </a:lnTo>
                      <a:lnTo>
                        <a:pt x="192765" y="472440"/>
                      </a:lnTo>
                      <a:lnTo>
                        <a:pt x="198839" y="471170"/>
                      </a:lnTo>
                      <a:close/>
                    </a:path>
                    <a:path w="669290" h="828040">
                      <a:moveTo>
                        <a:pt x="213680" y="471170"/>
                      </a:moveTo>
                      <a:lnTo>
                        <a:pt x="198839" y="471170"/>
                      </a:lnTo>
                      <a:lnTo>
                        <a:pt x="198839" y="499110"/>
                      </a:lnTo>
                      <a:lnTo>
                        <a:pt x="192765" y="506730"/>
                      </a:lnTo>
                      <a:lnTo>
                        <a:pt x="196402" y="506730"/>
                      </a:lnTo>
                      <a:lnTo>
                        <a:pt x="200203" y="502920"/>
                      </a:lnTo>
                      <a:lnTo>
                        <a:pt x="207329" y="495300"/>
                      </a:lnTo>
                      <a:lnTo>
                        <a:pt x="202406" y="495300"/>
                      </a:lnTo>
                      <a:lnTo>
                        <a:pt x="202406" y="472440"/>
                      </a:lnTo>
                      <a:lnTo>
                        <a:pt x="212759" y="472440"/>
                      </a:lnTo>
                      <a:lnTo>
                        <a:pt x="213680" y="471170"/>
                      </a:lnTo>
                      <a:close/>
                    </a:path>
                    <a:path w="669290" h="828040">
                      <a:moveTo>
                        <a:pt x="357414" y="471170"/>
                      </a:moveTo>
                      <a:lnTo>
                        <a:pt x="342389" y="471170"/>
                      </a:lnTo>
                      <a:lnTo>
                        <a:pt x="342389" y="506730"/>
                      </a:lnTo>
                      <a:lnTo>
                        <a:pt x="345956" y="506730"/>
                      </a:lnTo>
                      <a:lnTo>
                        <a:pt x="345956" y="472440"/>
                      </a:lnTo>
                      <a:lnTo>
                        <a:pt x="357414" y="472440"/>
                      </a:lnTo>
                      <a:lnTo>
                        <a:pt x="357414" y="471170"/>
                      </a:lnTo>
                      <a:close/>
                    </a:path>
                    <a:path w="669290" h="828040">
                      <a:moveTo>
                        <a:pt x="373290" y="471170"/>
                      </a:moveTo>
                      <a:lnTo>
                        <a:pt x="362016" y="471170"/>
                      </a:lnTo>
                      <a:lnTo>
                        <a:pt x="362660" y="472440"/>
                      </a:lnTo>
                      <a:lnTo>
                        <a:pt x="363511" y="472440"/>
                      </a:lnTo>
                      <a:lnTo>
                        <a:pt x="363511" y="500380"/>
                      </a:lnTo>
                      <a:lnTo>
                        <a:pt x="357414" y="506730"/>
                      </a:lnTo>
                      <a:lnTo>
                        <a:pt x="362278" y="506730"/>
                      </a:lnTo>
                      <a:lnTo>
                        <a:pt x="372255" y="495300"/>
                      </a:lnTo>
                      <a:lnTo>
                        <a:pt x="367147" y="495300"/>
                      </a:lnTo>
                      <a:lnTo>
                        <a:pt x="367147" y="472440"/>
                      </a:lnTo>
                      <a:lnTo>
                        <a:pt x="373290" y="471170"/>
                      </a:lnTo>
                      <a:close/>
                    </a:path>
                    <a:path w="669290" h="828040">
                      <a:moveTo>
                        <a:pt x="497925" y="495300"/>
                      </a:moveTo>
                      <a:lnTo>
                        <a:pt x="494062" y="495300"/>
                      </a:lnTo>
                      <a:lnTo>
                        <a:pt x="496546" y="499110"/>
                      </a:lnTo>
                      <a:lnTo>
                        <a:pt x="499216" y="502920"/>
                      </a:lnTo>
                      <a:lnTo>
                        <a:pt x="498594" y="506730"/>
                      </a:lnTo>
                      <a:lnTo>
                        <a:pt x="507378" y="506730"/>
                      </a:lnTo>
                      <a:lnTo>
                        <a:pt x="507326" y="505460"/>
                      </a:lnTo>
                      <a:lnTo>
                        <a:pt x="503012" y="505460"/>
                      </a:lnTo>
                      <a:lnTo>
                        <a:pt x="497925" y="495300"/>
                      </a:lnTo>
                      <a:close/>
                    </a:path>
                    <a:path w="669290" h="828040">
                      <a:moveTo>
                        <a:pt x="507619" y="481330"/>
                      </a:moveTo>
                      <a:lnTo>
                        <a:pt x="503403" y="481330"/>
                      </a:lnTo>
                      <a:lnTo>
                        <a:pt x="510559" y="490220"/>
                      </a:lnTo>
                      <a:lnTo>
                        <a:pt x="503012" y="505460"/>
                      </a:lnTo>
                      <a:lnTo>
                        <a:pt x="507326" y="505460"/>
                      </a:lnTo>
                      <a:lnTo>
                        <a:pt x="507223" y="502920"/>
                      </a:lnTo>
                      <a:lnTo>
                        <a:pt x="509408" y="499110"/>
                      </a:lnTo>
                      <a:lnTo>
                        <a:pt x="511502" y="495300"/>
                      </a:lnTo>
                      <a:lnTo>
                        <a:pt x="516104" y="495300"/>
                      </a:lnTo>
                      <a:lnTo>
                        <a:pt x="515460" y="490220"/>
                      </a:lnTo>
                      <a:lnTo>
                        <a:pt x="516715" y="488950"/>
                      </a:lnTo>
                      <a:lnTo>
                        <a:pt x="513573" y="488950"/>
                      </a:lnTo>
                      <a:lnTo>
                        <a:pt x="507619" y="481330"/>
                      </a:lnTo>
                      <a:close/>
                    </a:path>
                    <a:path w="669290" h="828040">
                      <a:moveTo>
                        <a:pt x="600913" y="471170"/>
                      </a:moveTo>
                      <a:lnTo>
                        <a:pt x="584025" y="471170"/>
                      </a:lnTo>
                      <a:lnTo>
                        <a:pt x="584907" y="476250"/>
                      </a:lnTo>
                      <a:lnTo>
                        <a:pt x="585120" y="480060"/>
                      </a:lnTo>
                      <a:lnTo>
                        <a:pt x="585224" y="496570"/>
                      </a:lnTo>
                      <a:lnTo>
                        <a:pt x="584761" y="505460"/>
                      </a:lnTo>
                      <a:lnTo>
                        <a:pt x="588466" y="505460"/>
                      </a:lnTo>
                      <a:lnTo>
                        <a:pt x="588466" y="472440"/>
                      </a:lnTo>
                      <a:lnTo>
                        <a:pt x="600848" y="472440"/>
                      </a:lnTo>
                      <a:lnTo>
                        <a:pt x="600913" y="471170"/>
                      </a:lnTo>
                      <a:close/>
                    </a:path>
                    <a:path w="669290" h="828040">
                      <a:moveTo>
                        <a:pt x="630700" y="471170"/>
                      </a:moveTo>
                      <a:lnTo>
                        <a:pt x="606573" y="471170"/>
                      </a:lnTo>
                      <a:lnTo>
                        <a:pt x="607678" y="476250"/>
                      </a:lnTo>
                      <a:lnTo>
                        <a:pt x="606964" y="481330"/>
                      </a:lnTo>
                      <a:lnTo>
                        <a:pt x="607001" y="482600"/>
                      </a:lnTo>
                      <a:lnTo>
                        <a:pt x="607126" y="499110"/>
                      </a:lnTo>
                      <a:lnTo>
                        <a:pt x="605262" y="500380"/>
                      </a:lnTo>
                      <a:lnTo>
                        <a:pt x="601488" y="505460"/>
                      </a:lnTo>
                      <a:lnTo>
                        <a:pt x="605929" y="505460"/>
                      </a:lnTo>
                      <a:lnTo>
                        <a:pt x="608690" y="501650"/>
                      </a:lnTo>
                      <a:lnTo>
                        <a:pt x="611819" y="499110"/>
                      </a:lnTo>
                      <a:lnTo>
                        <a:pt x="614925" y="495300"/>
                      </a:lnTo>
                      <a:lnTo>
                        <a:pt x="610393" y="495300"/>
                      </a:lnTo>
                      <a:lnTo>
                        <a:pt x="610393" y="472440"/>
                      </a:lnTo>
                      <a:lnTo>
                        <a:pt x="630565" y="472440"/>
                      </a:lnTo>
                      <a:lnTo>
                        <a:pt x="630700" y="471170"/>
                      </a:lnTo>
                      <a:close/>
                    </a:path>
                    <a:path w="669290" h="828040">
                      <a:moveTo>
                        <a:pt x="292065" y="497840"/>
                      </a:moveTo>
                      <a:lnTo>
                        <a:pt x="268969" y="497840"/>
                      </a:lnTo>
                      <a:lnTo>
                        <a:pt x="283718" y="499110"/>
                      </a:lnTo>
                      <a:lnTo>
                        <a:pt x="285535" y="504190"/>
                      </a:lnTo>
                      <a:lnTo>
                        <a:pt x="292639" y="504190"/>
                      </a:lnTo>
                      <a:lnTo>
                        <a:pt x="292488" y="499110"/>
                      </a:lnTo>
                      <a:lnTo>
                        <a:pt x="292065" y="497840"/>
                      </a:lnTo>
                      <a:close/>
                    </a:path>
                    <a:path w="669290" h="828040">
                      <a:moveTo>
                        <a:pt x="548093" y="490220"/>
                      </a:moveTo>
                      <a:lnTo>
                        <a:pt x="538859" y="490220"/>
                      </a:lnTo>
                      <a:lnTo>
                        <a:pt x="538008" y="496570"/>
                      </a:lnTo>
                      <a:lnTo>
                        <a:pt x="535086" y="500380"/>
                      </a:lnTo>
                      <a:lnTo>
                        <a:pt x="530415" y="504190"/>
                      </a:lnTo>
                      <a:lnTo>
                        <a:pt x="541707" y="504190"/>
                      </a:lnTo>
                      <a:lnTo>
                        <a:pt x="546820" y="495300"/>
                      </a:lnTo>
                      <a:lnTo>
                        <a:pt x="548093" y="490220"/>
                      </a:lnTo>
                      <a:close/>
                    </a:path>
                    <a:path w="669290" h="828040">
                      <a:moveTo>
                        <a:pt x="222626" y="471170"/>
                      </a:moveTo>
                      <a:lnTo>
                        <a:pt x="213680" y="471170"/>
                      </a:lnTo>
                      <a:lnTo>
                        <a:pt x="214025" y="472440"/>
                      </a:lnTo>
                      <a:lnTo>
                        <a:pt x="214508" y="473710"/>
                      </a:lnTo>
                      <a:lnTo>
                        <a:pt x="214493" y="478790"/>
                      </a:lnTo>
                      <a:lnTo>
                        <a:pt x="214389" y="482600"/>
                      </a:lnTo>
                      <a:lnTo>
                        <a:pt x="214715" y="488950"/>
                      </a:lnTo>
                      <a:lnTo>
                        <a:pt x="215198" y="494030"/>
                      </a:lnTo>
                      <a:lnTo>
                        <a:pt x="215589" y="497840"/>
                      </a:lnTo>
                      <a:lnTo>
                        <a:pt x="214876" y="499110"/>
                      </a:lnTo>
                      <a:lnTo>
                        <a:pt x="230670" y="499110"/>
                      </a:lnTo>
                      <a:lnTo>
                        <a:pt x="249231" y="497840"/>
                      </a:lnTo>
                      <a:lnTo>
                        <a:pt x="292065" y="497840"/>
                      </a:lnTo>
                      <a:lnTo>
                        <a:pt x="291220" y="495300"/>
                      </a:lnTo>
                      <a:lnTo>
                        <a:pt x="224862" y="495300"/>
                      </a:lnTo>
                      <a:lnTo>
                        <a:pt x="225276" y="492760"/>
                      </a:lnTo>
                      <a:lnTo>
                        <a:pt x="226871" y="490220"/>
                      </a:lnTo>
                      <a:lnTo>
                        <a:pt x="289159" y="490220"/>
                      </a:lnTo>
                      <a:lnTo>
                        <a:pt x="288365" y="488950"/>
                      </a:lnTo>
                      <a:lnTo>
                        <a:pt x="286525" y="486410"/>
                      </a:lnTo>
                      <a:lnTo>
                        <a:pt x="229141" y="486410"/>
                      </a:lnTo>
                      <a:lnTo>
                        <a:pt x="232455" y="482600"/>
                      </a:lnTo>
                      <a:lnTo>
                        <a:pt x="221871" y="482600"/>
                      </a:lnTo>
                      <a:lnTo>
                        <a:pt x="222201" y="473710"/>
                      </a:lnTo>
                      <a:lnTo>
                        <a:pt x="222626" y="471170"/>
                      </a:lnTo>
                      <a:close/>
                    </a:path>
                    <a:path w="669290" h="828040">
                      <a:moveTo>
                        <a:pt x="342389" y="471170"/>
                      </a:moveTo>
                      <a:lnTo>
                        <a:pt x="322234" y="471170"/>
                      </a:lnTo>
                      <a:lnTo>
                        <a:pt x="322579" y="472440"/>
                      </a:lnTo>
                      <a:lnTo>
                        <a:pt x="323223" y="473710"/>
                      </a:lnTo>
                      <a:lnTo>
                        <a:pt x="323190" y="487680"/>
                      </a:lnTo>
                      <a:lnTo>
                        <a:pt x="323407" y="495300"/>
                      </a:lnTo>
                      <a:lnTo>
                        <a:pt x="322280" y="497840"/>
                      </a:lnTo>
                      <a:lnTo>
                        <a:pt x="319772" y="499110"/>
                      </a:lnTo>
                      <a:lnTo>
                        <a:pt x="324435" y="499110"/>
                      </a:lnTo>
                      <a:lnTo>
                        <a:pt x="327940" y="495300"/>
                      </a:lnTo>
                      <a:lnTo>
                        <a:pt x="333071" y="495300"/>
                      </a:lnTo>
                      <a:lnTo>
                        <a:pt x="326583" y="490220"/>
                      </a:lnTo>
                      <a:lnTo>
                        <a:pt x="326583" y="472440"/>
                      </a:lnTo>
                      <a:lnTo>
                        <a:pt x="336177" y="472440"/>
                      </a:lnTo>
                      <a:lnTo>
                        <a:pt x="342389" y="471170"/>
                      </a:lnTo>
                      <a:close/>
                    </a:path>
                    <a:path w="669290" h="828040">
                      <a:moveTo>
                        <a:pt x="584025" y="471170"/>
                      </a:moveTo>
                      <a:lnTo>
                        <a:pt x="562397" y="471170"/>
                      </a:lnTo>
                      <a:lnTo>
                        <a:pt x="566423" y="472440"/>
                      </a:lnTo>
                      <a:lnTo>
                        <a:pt x="566423" y="494030"/>
                      </a:lnTo>
                      <a:lnTo>
                        <a:pt x="562098" y="499110"/>
                      </a:lnTo>
                      <a:lnTo>
                        <a:pt x="566938" y="499110"/>
                      </a:lnTo>
                      <a:lnTo>
                        <a:pt x="570427" y="495300"/>
                      </a:lnTo>
                      <a:lnTo>
                        <a:pt x="576386" y="495300"/>
                      </a:lnTo>
                      <a:lnTo>
                        <a:pt x="570082" y="490220"/>
                      </a:lnTo>
                      <a:lnTo>
                        <a:pt x="570082" y="472440"/>
                      </a:lnTo>
                      <a:lnTo>
                        <a:pt x="579791" y="472440"/>
                      </a:lnTo>
                      <a:lnTo>
                        <a:pt x="584025" y="471170"/>
                      </a:lnTo>
                      <a:close/>
                    </a:path>
                    <a:path w="669290" h="828040">
                      <a:moveTo>
                        <a:pt x="630565" y="472440"/>
                      </a:moveTo>
                      <a:lnTo>
                        <a:pt x="621989" y="472440"/>
                      </a:lnTo>
                      <a:lnTo>
                        <a:pt x="623301" y="499110"/>
                      </a:lnTo>
                      <a:lnTo>
                        <a:pt x="632136" y="499110"/>
                      </a:lnTo>
                      <a:lnTo>
                        <a:pt x="630755" y="495300"/>
                      </a:lnTo>
                      <a:lnTo>
                        <a:pt x="630226" y="488950"/>
                      </a:lnTo>
                      <a:lnTo>
                        <a:pt x="629894" y="478790"/>
                      </a:lnTo>
                      <a:lnTo>
                        <a:pt x="630565" y="472440"/>
                      </a:lnTo>
                      <a:close/>
                    </a:path>
                    <a:path w="669290" h="828040">
                      <a:moveTo>
                        <a:pt x="167225" y="471170"/>
                      </a:moveTo>
                      <a:lnTo>
                        <a:pt x="158206" y="471170"/>
                      </a:lnTo>
                      <a:lnTo>
                        <a:pt x="159053" y="476250"/>
                      </a:lnTo>
                      <a:lnTo>
                        <a:pt x="159154" y="478790"/>
                      </a:lnTo>
                      <a:lnTo>
                        <a:pt x="158712" y="483870"/>
                      </a:lnTo>
                      <a:lnTo>
                        <a:pt x="158620" y="492760"/>
                      </a:lnTo>
                      <a:lnTo>
                        <a:pt x="159334" y="496570"/>
                      </a:lnTo>
                      <a:lnTo>
                        <a:pt x="154939" y="497840"/>
                      </a:lnTo>
                      <a:lnTo>
                        <a:pt x="160351" y="497840"/>
                      </a:lnTo>
                      <a:lnTo>
                        <a:pt x="162739" y="495300"/>
                      </a:lnTo>
                      <a:lnTo>
                        <a:pt x="168468" y="495300"/>
                      </a:lnTo>
                      <a:lnTo>
                        <a:pt x="161934" y="490220"/>
                      </a:lnTo>
                      <a:lnTo>
                        <a:pt x="161934" y="472440"/>
                      </a:lnTo>
                      <a:lnTo>
                        <a:pt x="167225" y="471170"/>
                      </a:lnTo>
                      <a:close/>
                    </a:path>
                    <a:path w="669290" h="828040">
                      <a:moveTo>
                        <a:pt x="387459" y="472440"/>
                      </a:moveTo>
                      <a:lnTo>
                        <a:pt x="379686" y="472440"/>
                      </a:lnTo>
                      <a:lnTo>
                        <a:pt x="379078" y="477520"/>
                      </a:lnTo>
                      <a:lnTo>
                        <a:pt x="379007" y="481330"/>
                      </a:lnTo>
                      <a:lnTo>
                        <a:pt x="379128" y="485140"/>
                      </a:lnTo>
                      <a:lnTo>
                        <a:pt x="380538" y="497840"/>
                      </a:lnTo>
                      <a:lnTo>
                        <a:pt x="389097" y="497840"/>
                      </a:lnTo>
                      <a:lnTo>
                        <a:pt x="388476" y="495300"/>
                      </a:lnTo>
                      <a:lnTo>
                        <a:pt x="465439" y="495300"/>
                      </a:lnTo>
                      <a:lnTo>
                        <a:pt x="464726" y="494030"/>
                      </a:lnTo>
                      <a:lnTo>
                        <a:pt x="464634" y="492760"/>
                      </a:lnTo>
                      <a:lnTo>
                        <a:pt x="388245" y="492760"/>
                      </a:lnTo>
                      <a:lnTo>
                        <a:pt x="387279" y="486410"/>
                      </a:lnTo>
                      <a:lnTo>
                        <a:pt x="387003" y="482600"/>
                      </a:lnTo>
                      <a:lnTo>
                        <a:pt x="387067" y="478790"/>
                      </a:lnTo>
                      <a:lnTo>
                        <a:pt x="387459" y="472440"/>
                      </a:lnTo>
                      <a:close/>
                    </a:path>
                    <a:path w="669290" h="828040">
                      <a:moveTo>
                        <a:pt x="233398" y="490220"/>
                      </a:moveTo>
                      <a:lnTo>
                        <a:pt x="229648" y="490220"/>
                      </a:lnTo>
                      <a:lnTo>
                        <a:pt x="229648" y="495300"/>
                      </a:lnTo>
                      <a:lnTo>
                        <a:pt x="233122" y="495300"/>
                      </a:lnTo>
                      <a:lnTo>
                        <a:pt x="233237" y="492760"/>
                      </a:lnTo>
                      <a:lnTo>
                        <a:pt x="233398" y="490220"/>
                      </a:lnTo>
                      <a:close/>
                    </a:path>
                    <a:path w="669290" h="828040">
                      <a:moveTo>
                        <a:pt x="241911" y="490220"/>
                      </a:moveTo>
                      <a:lnTo>
                        <a:pt x="237862" y="490220"/>
                      </a:lnTo>
                      <a:lnTo>
                        <a:pt x="238253" y="495300"/>
                      </a:lnTo>
                      <a:lnTo>
                        <a:pt x="241911" y="495300"/>
                      </a:lnTo>
                      <a:lnTo>
                        <a:pt x="241911" y="490220"/>
                      </a:lnTo>
                      <a:close/>
                    </a:path>
                    <a:path w="669290" h="828040">
                      <a:moveTo>
                        <a:pt x="250056" y="490220"/>
                      </a:moveTo>
                      <a:lnTo>
                        <a:pt x="246283" y="490220"/>
                      </a:lnTo>
                      <a:lnTo>
                        <a:pt x="246559" y="495300"/>
                      </a:lnTo>
                      <a:lnTo>
                        <a:pt x="250056" y="495300"/>
                      </a:lnTo>
                      <a:lnTo>
                        <a:pt x="250056" y="490220"/>
                      </a:lnTo>
                      <a:close/>
                    </a:path>
                    <a:path w="669290" h="828040">
                      <a:moveTo>
                        <a:pt x="258109" y="490220"/>
                      </a:moveTo>
                      <a:lnTo>
                        <a:pt x="254727" y="490220"/>
                      </a:lnTo>
                      <a:lnTo>
                        <a:pt x="254727" y="495300"/>
                      </a:lnTo>
                      <a:lnTo>
                        <a:pt x="258454" y="495300"/>
                      </a:lnTo>
                      <a:lnTo>
                        <a:pt x="258109" y="490220"/>
                      </a:lnTo>
                      <a:close/>
                    </a:path>
                    <a:path w="669290" h="828040">
                      <a:moveTo>
                        <a:pt x="266898" y="490220"/>
                      </a:moveTo>
                      <a:lnTo>
                        <a:pt x="263355" y="490220"/>
                      </a:lnTo>
                      <a:lnTo>
                        <a:pt x="263355" y="494030"/>
                      </a:lnTo>
                      <a:lnTo>
                        <a:pt x="258454" y="495300"/>
                      </a:lnTo>
                      <a:lnTo>
                        <a:pt x="267129" y="495300"/>
                      </a:lnTo>
                      <a:lnTo>
                        <a:pt x="266898" y="490220"/>
                      </a:lnTo>
                      <a:close/>
                    </a:path>
                    <a:path w="669290" h="828040">
                      <a:moveTo>
                        <a:pt x="276685" y="490220"/>
                      </a:moveTo>
                      <a:lnTo>
                        <a:pt x="271546" y="490220"/>
                      </a:lnTo>
                      <a:lnTo>
                        <a:pt x="271799" y="494030"/>
                      </a:lnTo>
                      <a:lnTo>
                        <a:pt x="267129" y="495300"/>
                      </a:lnTo>
                      <a:lnTo>
                        <a:pt x="275803" y="495300"/>
                      </a:lnTo>
                      <a:lnTo>
                        <a:pt x="275312" y="492760"/>
                      </a:lnTo>
                      <a:lnTo>
                        <a:pt x="276685" y="490220"/>
                      </a:lnTo>
                      <a:close/>
                    </a:path>
                    <a:path w="669290" h="828040">
                      <a:moveTo>
                        <a:pt x="289159" y="490220"/>
                      </a:moveTo>
                      <a:lnTo>
                        <a:pt x="279921" y="490220"/>
                      </a:lnTo>
                      <a:lnTo>
                        <a:pt x="279921" y="495300"/>
                      </a:lnTo>
                      <a:lnTo>
                        <a:pt x="291220" y="495300"/>
                      </a:lnTo>
                      <a:lnTo>
                        <a:pt x="289953" y="491490"/>
                      </a:lnTo>
                      <a:lnTo>
                        <a:pt x="289159" y="490220"/>
                      </a:lnTo>
                      <a:close/>
                    </a:path>
                    <a:path w="669290" h="828040">
                      <a:moveTo>
                        <a:pt x="429776" y="415290"/>
                      </a:moveTo>
                      <a:lnTo>
                        <a:pt x="425289" y="415290"/>
                      </a:lnTo>
                      <a:lnTo>
                        <a:pt x="425978" y="426720"/>
                      </a:lnTo>
                      <a:lnTo>
                        <a:pt x="426097" y="430530"/>
                      </a:lnTo>
                      <a:lnTo>
                        <a:pt x="426311" y="443230"/>
                      </a:lnTo>
                      <a:lnTo>
                        <a:pt x="426420" y="458470"/>
                      </a:lnTo>
                      <a:lnTo>
                        <a:pt x="426293" y="477520"/>
                      </a:lnTo>
                      <a:lnTo>
                        <a:pt x="425795" y="492760"/>
                      </a:lnTo>
                      <a:lnTo>
                        <a:pt x="430259" y="492760"/>
                      </a:lnTo>
                      <a:lnTo>
                        <a:pt x="429551" y="482600"/>
                      </a:lnTo>
                      <a:lnTo>
                        <a:pt x="429442" y="480060"/>
                      </a:lnTo>
                      <a:lnTo>
                        <a:pt x="429199" y="464820"/>
                      </a:lnTo>
                      <a:lnTo>
                        <a:pt x="429304" y="427990"/>
                      </a:lnTo>
                      <a:lnTo>
                        <a:pt x="429776" y="415290"/>
                      </a:lnTo>
                      <a:close/>
                    </a:path>
                    <a:path w="669290" h="828040">
                      <a:moveTo>
                        <a:pt x="439301" y="415290"/>
                      </a:moveTo>
                      <a:lnTo>
                        <a:pt x="434792" y="415290"/>
                      </a:lnTo>
                      <a:lnTo>
                        <a:pt x="435516" y="426720"/>
                      </a:lnTo>
                      <a:lnTo>
                        <a:pt x="435642" y="430530"/>
                      </a:lnTo>
                      <a:lnTo>
                        <a:pt x="435867" y="443230"/>
                      </a:lnTo>
                      <a:lnTo>
                        <a:pt x="435991" y="455930"/>
                      </a:lnTo>
                      <a:lnTo>
                        <a:pt x="435864" y="477520"/>
                      </a:lnTo>
                      <a:lnTo>
                        <a:pt x="435367" y="492760"/>
                      </a:lnTo>
                      <a:lnTo>
                        <a:pt x="464634" y="492760"/>
                      </a:lnTo>
                      <a:lnTo>
                        <a:pt x="464542" y="491490"/>
                      </a:lnTo>
                      <a:lnTo>
                        <a:pt x="439301" y="491490"/>
                      </a:lnTo>
                      <a:lnTo>
                        <a:pt x="439301" y="415290"/>
                      </a:lnTo>
                      <a:close/>
                    </a:path>
                    <a:path w="669290" h="828040">
                      <a:moveTo>
                        <a:pt x="543300" y="469900"/>
                      </a:moveTo>
                      <a:lnTo>
                        <a:pt x="532992" y="469900"/>
                      </a:lnTo>
                      <a:lnTo>
                        <a:pt x="536742" y="473710"/>
                      </a:lnTo>
                      <a:lnTo>
                        <a:pt x="538468" y="477520"/>
                      </a:lnTo>
                      <a:lnTo>
                        <a:pt x="539296" y="482600"/>
                      </a:lnTo>
                      <a:lnTo>
                        <a:pt x="531750" y="492760"/>
                      </a:lnTo>
                      <a:lnTo>
                        <a:pt x="535523" y="492760"/>
                      </a:lnTo>
                      <a:lnTo>
                        <a:pt x="538859" y="490220"/>
                      </a:lnTo>
                      <a:lnTo>
                        <a:pt x="548093" y="490220"/>
                      </a:lnTo>
                      <a:lnTo>
                        <a:pt x="548730" y="487680"/>
                      </a:lnTo>
                      <a:lnTo>
                        <a:pt x="544933" y="472440"/>
                      </a:lnTo>
                      <a:lnTo>
                        <a:pt x="543300" y="469900"/>
                      </a:lnTo>
                      <a:close/>
                    </a:path>
                    <a:path w="669290" h="828040">
                      <a:moveTo>
                        <a:pt x="496058" y="415290"/>
                      </a:moveTo>
                      <a:lnTo>
                        <a:pt x="480786" y="415290"/>
                      </a:lnTo>
                      <a:lnTo>
                        <a:pt x="478945" y="454660"/>
                      </a:lnTo>
                      <a:lnTo>
                        <a:pt x="471857" y="462280"/>
                      </a:lnTo>
                      <a:lnTo>
                        <a:pt x="465557" y="471170"/>
                      </a:lnTo>
                      <a:lnTo>
                        <a:pt x="461625" y="480060"/>
                      </a:lnTo>
                      <a:lnTo>
                        <a:pt x="461643" y="491490"/>
                      </a:lnTo>
                      <a:lnTo>
                        <a:pt x="464542" y="491490"/>
                      </a:lnTo>
                      <a:lnTo>
                        <a:pt x="464082" y="485140"/>
                      </a:lnTo>
                      <a:lnTo>
                        <a:pt x="468841" y="485140"/>
                      </a:lnTo>
                      <a:lnTo>
                        <a:pt x="465485" y="481330"/>
                      </a:lnTo>
                      <a:lnTo>
                        <a:pt x="465370" y="476250"/>
                      </a:lnTo>
                      <a:lnTo>
                        <a:pt x="468338" y="472440"/>
                      </a:lnTo>
                      <a:lnTo>
                        <a:pt x="471444" y="467360"/>
                      </a:lnTo>
                      <a:lnTo>
                        <a:pt x="475560" y="467360"/>
                      </a:lnTo>
                      <a:lnTo>
                        <a:pt x="473837" y="464820"/>
                      </a:lnTo>
                      <a:lnTo>
                        <a:pt x="482695" y="454660"/>
                      </a:lnTo>
                      <a:lnTo>
                        <a:pt x="486400" y="454660"/>
                      </a:lnTo>
                      <a:lnTo>
                        <a:pt x="494200" y="443230"/>
                      </a:lnTo>
                      <a:lnTo>
                        <a:pt x="498901" y="443230"/>
                      </a:lnTo>
                      <a:lnTo>
                        <a:pt x="497352" y="439420"/>
                      </a:lnTo>
                      <a:lnTo>
                        <a:pt x="497789" y="438150"/>
                      </a:lnTo>
                      <a:lnTo>
                        <a:pt x="488171" y="438150"/>
                      </a:lnTo>
                      <a:lnTo>
                        <a:pt x="488171" y="417830"/>
                      </a:lnTo>
                      <a:lnTo>
                        <a:pt x="491209" y="416560"/>
                      </a:lnTo>
                      <a:lnTo>
                        <a:pt x="495868" y="416560"/>
                      </a:lnTo>
                      <a:lnTo>
                        <a:pt x="496058" y="415290"/>
                      </a:lnTo>
                      <a:close/>
                    </a:path>
                    <a:path w="669290" h="828040">
                      <a:moveTo>
                        <a:pt x="475560" y="467360"/>
                      </a:moveTo>
                      <a:lnTo>
                        <a:pt x="471444" y="467360"/>
                      </a:lnTo>
                      <a:lnTo>
                        <a:pt x="474320" y="471170"/>
                      </a:lnTo>
                      <a:lnTo>
                        <a:pt x="476897" y="474980"/>
                      </a:lnTo>
                      <a:lnTo>
                        <a:pt x="479382" y="478790"/>
                      </a:lnTo>
                      <a:lnTo>
                        <a:pt x="477726" y="482600"/>
                      </a:lnTo>
                      <a:lnTo>
                        <a:pt x="476207" y="487680"/>
                      </a:lnTo>
                      <a:lnTo>
                        <a:pt x="474435" y="491490"/>
                      </a:lnTo>
                      <a:lnTo>
                        <a:pt x="477749" y="491490"/>
                      </a:lnTo>
                      <a:lnTo>
                        <a:pt x="477611" y="490220"/>
                      </a:lnTo>
                      <a:lnTo>
                        <a:pt x="479451" y="486410"/>
                      </a:lnTo>
                      <a:lnTo>
                        <a:pt x="482212" y="481330"/>
                      </a:lnTo>
                      <a:lnTo>
                        <a:pt x="486684" y="481330"/>
                      </a:lnTo>
                      <a:lnTo>
                        <a:pt x="483754" y="477520"/>
                      </a:lnTo>
                      <a:lnTo>
                        <a:pt x="485003" y="476250"/>
                      </a:lnTo>
                      <a:lnTo>
                        <a:pt x="481591" y="476250"/>
                      </a:lnTo>
                      <a:lnTo>
                        <a:pt x="475560" y="467360"/>
                      </a:lnTo>
                      <a:close/>
                    </a:path>
                    <a:path w="669290" h="828040">
                      <a:moveTo>
                        <a:pt x="497026" y="468630"/>
                      </a:moveTo>
                      <a:lnTo>
                        <a:pt x="492497" y="468630"/>
                      </a:lnTo>
                      <a:lnTo>
                        <a:pt x="500665" y="477520"/>
                      </a:lnTo>
                      <a:lnTo>
                        <a:pt x="492543" y="488950"/>
                      </a:lnTo>
                      <a:lnTo>
                        <a:pt x="496478" y="488950"/>
                      </a:lnTo>
                      <a:lnTo>
                        <a:pt x="496708" y="487680"/>
                      </a:lnTo>
                      <a:lnTo>
                        <a:pt x="499538" y="483870"/>
                      </a:lnTo>
                      <a:lnTo>
                        <a:pt x="503403" y="481330"/>
                      </a:lnTo>
                      <a:lnTo>
                        <a:pt x="507619" y="481330"/>
                      </a:lnTo>
                      <a:lnTo>
                        <a:pt x="505635" y="478790"/>
                      </a:lnTo>
                      <a:lnTo>
                        <a:pt x="508560" y="474980"/>
                      </a:lnTo>
                      <a:lnTo>
                        <a:pt x="503058" y="474980"/>
                      </a:lnTo>
                      <a:lnTo>
                        <a:pt x="497026" y="468630"/>
                      </a:lnTo>
                      <a:close/>
                    </a:path>
                    <a:path w="669290" h="828040">
                      <a:moveTo>
                        <a:pt x="517916" y="468630"/>
                      </a:moveTo>
                      <a:lnTo>
                        <a:pt x="513435" y="468630"/>
                      </a:lnTo>
                      <a:lnTo>
                        <a:pt x="522316" y="477520"/>
                      </a:lnTo>
                      <a:lnTo>
                        <a:pt x="519371" y="481330"/>
                      </a:lnTo>
                      <a:lnTo>
                        <a:pt x="513573" y="488950"/>
                      </a:lnTo>
                      <a:lnTo>
                        <a:pt x="516715" y="488950"/>
                      </a:lnTo>
                      <a:lnTo>
                        <a:pt x="524387" y="481330"/>
                      </a:lnTo>
                      <a:lnTo>
                        <a:pt x="527589" y="481330"/>
                      </a:lnTo>
                      <a:lnTo>
                        <a:pt x="526665" y="478790"/>
                      </a:lnTo>
                      <a:lnTo>
                        <a:pt x="528473" y="476250"/>
                      </a:lnTo>
                      <a:lnTo>
                        <a:pt x="524456" y="476250"/>
                      </a:lnTo>
                      <a:lnTo>
                        <a:pt x="517916" y="468630"/>
                      </a:lnTo>
                      <a:close/>
                    </a:path>
                    <a:path w="669290" h="828040">
                      <a:moveTo>
                        <a:pt x="281569" y="480060"/>
                      </a:moveTo>
                      <a:lnTo>
                        <a:pt x="271822" y="480060"/>
                      </a:lnTo>
                      <a:lnTo>
                        <a:pt x="273042" y="481330"/>
                      </a:lnTo>
                      <a:lnTo>
                        <a:pt x="276654" y="486410"/>
                      </a:lnTo>
                      <a:lnTo>
                        <a:pt x="286525" y="486410"/>
                      </a:lnTo>
                      <a:lnTo>
                        <a:pt x="283764" y="482600"/>
                      </a:lnTo>
                      <a:lnTo>
                        <a:pt x="281569" y="480060"/>
                      </a:lnTo>
                      <a:close/>
                    </a:path>
                    <a:path w="669290" h="828040">
                      <a:moveTo>
                        <a:pt x="255141" y="405130"/>
                      </a:moveTo>
                      <a:lnTo>
                        <a:pt x="251805" y="405130"/>
                      </a:lnTo>
                      <a:lnTo>
                        <a:pt x="251805" y="425450"/>
                      </a:lnTo>
                      <a:lnTo>
                        <a:pt x="247962" y="429260"/>
                      </a:lnTo>
                      <a:lnTo>
                        <a:pt x="232498" y="471170"/>
                      </a:lnTo>
                      <a:lnTo>
                        <a:pt x="221894" y="482600"/>
                      </a:lnTo>
                      <a:lnTo>
                        <a:pt x="232455" y="482600"/>
                      </a:lnTo>
                      <a:lnTo>
                        <a:pt x="234663" y="480060"/>
                      </a:lnTo>
                      <a:lnTo>
                        <a:pt x="281569" y="480060"/>
                      </a:lnTo>
                      <a:lnTo>
                        <a:pt x="279375" y="477520"/>
                      </a:lnTo>
                      <a:lnTo>
                        <a:pt x="274917" y="472440"/>
                      </a:lnTo>
                      <a:lnTo>
                        <a:pt x="274046" y="471170"/>
                      </a:lnTo>
                      <a:lnTo>
                        <a:pt x="242141" y="471170"/>
                      </a:lnTo>
                      <a:lnTo>
                        <a:pt x="245731" y="466090"/>
                      </a:lnTo>
                      <a:lnTo>
                        <a:pt x="270563" y="466090"/>
                      </a:lnTo>
                      <a:lnTo>
                        <a:pt x="266484" y="461010"/>
                      </a:lnTo>
                      <a:lnTo>
                        <a:pt x="264318" y="457200"/>
                      </a:lnTo>
                      <a:lnTo>
                        <a:pt x="251069" y="457200"/>
                      </a:lnTo>
                      <a:lnTo>
                        <a:pt x="252978" y="452120"/>
                      </a:lnTo>
                      <a:lnTo>
                        <a:pt x="261504" y="452120"/>
                      </a:lnTo>
                      <a:lnTo>
                        <a:pt x="258914" y="447040"/>
                      </a:lnTo>
                      <a:lnTo>
                        <a:pt x="257334" y="438150"/>
                      </a:lnTo>
                      <a:lnTo>
                        <a:pt x="257865" y="431800"/>
                      </a:lnTo>
                      <a:lnTo>
                        <a:pt x="251023" y="431800"/>
                      </a:lnTo>
                      <a:lnTo>
                        <a:pt x="253001" y="427990"/>
                      </a:lnTo>
                      <a:lnTo>
                        <a:pt x="257005" y="427990"/>
                      </a:lnTo>
                      <a:lnTo>
                        <a:pt x="255371" y="426720"/>
                      </a:lnTo>
                      <a:lnTo>
                        <a:pt x="254996" y="419100"/>
                      </a:lnTo>
                      <a:lnTo>
                        <a:pt x="255100" y="412750"/>
                      </a:lnTo>
                      <a:lnTo>
                        <a:pt x="255141" y="405130"/>
                      </a:lnTo>
                      <a:close/>
                    </a:path>
                    <a:path w="669290" h="828040">
                      <a:moveTo>
                        <a:pt x="486400" y="454660"/>
                      </a:moveTo>
                      <a:lnTo>
                        <a:pt x="482695" y="454660"/>
                      </a:lnTo>
                      <a:lnTo>
                        <a:pt x="490334" y="466090"/>
                      </a:lnTo>
                      <a:lnTo>
                        <a:pt x="481591" y="476250"/>
                      </a:lnTo>
                      <a:lnTo>
                        <a:pt x="485003" y="476250"/>
                      </a:lnTo>
                      <a:lnTo>
                        <a:pt x="492497" y="468630"/>
                      </a:lnTo>
                      <a:lnTo>
                        <a:pt x="497026" y="468630"/>
                      </a:lnTo>
                      <a:lnTo>
                        <a:pt x="494614" y="466090"/>
                      </a:lnTo>
                      <a:lnTo>
                        <a:pt x="496393" y="463550"/>
                      </a:lnTo>
                      <a:lnTo>
                        <a:pt x="492566" y="463550"/>
                      </a:lnTo>
                      <a:lnTo>
                        <a:pt x="486400" y="454660"/>
                      </a:lnTo>
                      <a:close/>
                    </a:path>
                    <a:path w="669290" h="828040">
                      <a:moveTo>
                        <a:pt x="533728" y="457200"/>
                      </a:moveTo>
                      <a:lnTo>
                        <a:pt x="522224" y="457200"/>
                      </a:lnTo>
                      <a:lnTo>
                        <a:pt x="525353" y="461010"/>
                      </a:lnTo>
                      <a:lnTo>
                        <a:pt x="530921" y="467360"/>
                      </a:lnTo>
                      <a:lnTo>
                        <a:pt x="524456" y="476250"/>
                      </a:lnTo>
                      <a:lnTo>
                        <a:pt x="528473" y="476250"/>
                      </a:lnTo>
                      <a:lnTo>
                        <a:pt x="532992" y="469900"/>
                      </a:lnTo>
                      <a:lnTo>
                        <a:pt x="543300" y="469900"/>
                      </a:lnTo>
                      <a:lnTo>
                        <a:pt x="541666" y="467360"/>
                      </a:lnTo>
                      <a:lnTo>
                        <a:pt x="533728" y="457200"/>
                      </a:lnTo>
                      <a:close/>
                    </a:path>
                    <a:path w="669290" h="828040">
                      <a:moveTo>
                        <a:pt x="507292" y="455930"/>
                      </a:moveTo>
                      <a:lnTo>
                        <a:pt x="502621" y="455930"/>
                      </a:lnTo>
                      <a:lnTo>
                        <a:pt x="506854" y="458470"/>
                      </a:lnTo>
                      <a:lnTo>
                        <a:pt x="507982" y="462280"/>
                      </a:lnTo>
                      <a:lnTo>
                        <a:pt x="511663" y="466090"/>
                      </a:lnTo>
                      <a:lnTo>
                        <a:pt x="503058" y="474980"/>
                      </a:lnTo>
                      <a:lnTo>
                        <a:pt x="508560" y="474980"/>
                      </a:lnTo>
                      <a:lnTo>
                        <a:pt x="513435" y="468630"/>
                      </a:lnTo>
                      <a:lnTo>
                        <a:pt x="517916" y="468630"/>
                      </a:lnTo>
                      <a:lnTo>
                        <a:pt x="515736" y="466090"/>
                      </a:lnTo>
                      <a:lnTo>
                        <a:pt x="517590" y="463550"/>
                      </a:lnTo>
                      <a:lnTo>
                        <a:pt x="513504" y="463550"/>
                      </a:lnTo>
                      <a:lnTo>
                        <a:pt x="507292" y="455930"/>
                      </a:lnTo>
                      <a:close/>
                    </a:path>
                    <a:path w="669290" h="828040">
                      <a:moveTo>
                        <a:pt x="270563" y="466090"/>
                      </a:moveTo>
                      <a:lnTo>
                        <a:pt x="260295" y="466090"/>
                      </a:lnTo>
                      <a:lnTo>
                        <a:pt x="263424" y="469900"/>
                      </a:lnTo>
                      <a:lnTo>
                        <a:pt x="262872" y="471170"/>
                      </a:lnTo>
                      <a:lnTo>
                        <a:pt x="274046" y="471170"/>
                      </a:lnTo>
                      <a:lnTo>
                        <a:pt x="270563" y="466090"/>
                      </a:lnTo>
                      <a:close/>
                    </a:path>
                    <a:path w="669290" h="828040">
                      <a:moveTo>
                        <a:pt x="230591" y="447040"/>
                      </a:moveTo>
                      <a:lnTo>
                        <a:pt x="221342" y="447040"/>
                      </a:lnTo>
                      <a:lnTo>
                        <a:pt x="214761" y="467360"/>
                      </a:lnTo>
                      <a:lnTo>
                        <a:pt x="205630" y="468630"/>
                      </a:lnTo>
                      <a:lnTo>
                        <a:pt x="223051" y="468630"/>
                      </a:lnTo>
                      <a:lnTo>
                        <a:pt x="223688" y="464820"/>
                      </a:lnTo>
                      <a:lnTo>
                        <a:pt x="226194" y="457200"/>
                      </a:lnTo>
                      <a:lnTo>
                        <a:pt x="229579" y="449580"/>
                      </a:lnTo>
                      <a:lnTo>
                        <a:pt x="230591" y="447040"/>
                      </a:lnTo>
                      <a:close/>
                    </a:path>
                    <a:path w="669290" h="828040">
                      <a:moveTo>
                        <a:pt x="396506" y="445770"/>
                      </a:moveTo>
                      <a:lnTo>
                        <a:pt x="348234" y="445770"/>
                      </a:lnTo>
                      <a:lnTo>
                        <a:pt x="371473" y="447040"/>
                      </a:lnTo>
                      <a:lnTo>
                        <a:pt x="386520" y="447040"/>
                      </a:lnTo>
                      <a:lnTo>
                        <a:pt x="379640" y="468630"/>
                      </a:lnTo>
                      <a:lnTo>
                        <a:pt x="387693" y="468630"/>
                      </a:lnTo>
                      <a:lnTo>
                        <a:pt x="389327" y="462280"/>
                      </a:lnTo>
                      <a:lnTo>
                        <a:pt x="392502" y="453390"/>
                      </a:lnTo>
                      <a:lnTo>
                        <a:pt x="393353" y="452120"/>
                      </a:lnTo>
                      <a:lnTo>
                        <a:pt x="396506" y="445770"/>
                      </a:lnTo>
                      <a:close/>
                    </a:path>
                    <a:path w="669290" h="828040">
                      <a:moveTo>
                        <a:pt x="638578" y="447040"/>
                      </a:moveTo>
                      <a:lnTo>
                        <a:pt x="629375" y="447040"/>
                      </a:lnTo>
                      <a:lnTo>
                        <a:pt x="622380" y="468630"/>
                      </a:lnTo>
                      <a:lnTo>
                        <a:pt x="630968" y="468630"/>
                      </a:lnTo>
                      <a:lnTo>
                        <a:pt x="633552" y="458470"/>
                      </a:lnTo>
                      <a:lnTo>
                        <a:pt x="637750" y="449580"/>
                      </a:lnTo>
                      <a:lnTo>
                        <a:pt x="638578" y="447040"/>
                      </a:lnTo>
                      <a:close/>
                    </a:path>
                    <a:path w="669290" h="828040">
                      <a:moveTo>
                        <a:pt x="498901" y="443230"/>
                      </a:moveTo>
                      <a:lnTo>
                        <a:pt x="494200" y="443230"/>
                      </a:lnTo>
                      <a:lnTo>
                        <a:pt x="498157" y="445770"/>
                      </a:lnTo>
                      <a:lnTo>
                        <a:pt x="498295" y="450850"/>
                      </a:lnTo>
                      <a:lnTo>
                        <a:pt x="501148" y="452120"/>
                      </a:lnTo>
                      <a:lnTo>
                        <a:pt x="492566" y="463550"/>
                      </a:lnTo>
                      <a:lnTo>
                        <a:pt x="496393" y="463550"/>
                      </a:lnTo>
                      <a:lnTo>
                        <a:pt x="497283" y="462280"/>
                      </a:lnTo>
                      <a:lnTo>
                        <a:pt x="499837" y="459740"/>
                      </a:lnTo>
                      <a:lnTo>
                        <a:pt x="502621" y="455930"/>
                      </a:lnTo>
                      <a:lnTo>
                        <a:pt x="507292" y="455930"/>
                      </a:lnTo>
                      <a:lnTo>
                        <a:pt x="505221" y="453390"/>
                      </a:lnTo>
                      <a:lnTo>
                        <a:pt x="508304" y="448310"/>
                      </a:lnTo>
                      <a:lnTo>
                        <a:pt x="503564" y="448310"/>
                      </a:lnTo>
                      <a:lnTo>
                        <a:pt x="500972" y="447040"/>
                      </a:lnTo>
                      <a:lnTo>
                        <a:pt x="498901" y="443230"/>
                      </a:lnTo>
                      <a:close/>
                    </a:path>
                    <a:path w="669290" h="828040">
                      <a:moveTo>
                        <a:pt x="521418" y="443230"/>
                      </a:moveTo>
                      <a:lnTo>
                        <a:pt x="511387" y="443230"/>
                      </a:lnTo>
                      <a:lnTo>
                        <a:pt x="519877" y="454660"/>
                      </a:lnTo>
                      <a:lnTo>
                        <a:pt x="513504" y="463550"/>
                      </a:lnTo>
                      <a:lnTo>
                        <a:pt x="517590" y="463550"/>
                      </a:lnTo>
                      <a:lnTo>
                        <a:pt x="522224" y="457200"/>
                      </a:lnTo>
                      <a:lnTo>
                        <a:pt x="533728" y="457200"/>
                      </a:lnTo>
                      <a:lnTo>
                        <a:pt x="529587" y="453390"/>
                      </a:lnTo>
                      <a:lnTo>
                        <a:pt x="525675" y="448310"/>
                      </a:lnTo>
                      <a:lnTo>
                        <a:pt x="521418" y="443230"/>
                      </a:lnTo>
                      <a:close/>
                    </a:path>
                    <a:path w="669290" h="828040">
                      <a:moveTo>
                        <a:pt x="261504" y="452120"/>
                      </a:moveTo>
                      <a:lnTo>
                        <a:pt x="252978" y="452120"/>
                      </a:lnTo>
                      <a:lnTo>
                        <a:pt x="255187" y="457200"/>
                      </a:lnTo>
                      <a:lnTo>
                        <a:pt x="264318" y="457200"/>
                      </a:lnTo>
                      <a:lnTo>
                        <a:pt x="262151" y="453390"/>
                      </a:lnTo>
                      <a:lnTo>
                        <a:pt x="261504" y="452120"/>
                      </a:lnTo>
                      <a:close/>
                    </a:path>
                    <a:path w="669290" h="828040">
                      <a:moveTo>
                        <a:pt x="71464" y="431800"/>
                      </a:moveTo>
                      <a:lnTo>
                        <a:pt x="62583" y="431800"/>
                      </a:lnTo>
                      <a:lnTo>
                        <a:pt x="62583" y="452120"/>
                      </a:lnTo>
                      <a:lnTo>
                        <a:pt x="71788" y="452120"/>
                      </a:lnTo>
                      <a:lnTo>
                        <a:pt x="71229" y="447040"/>
                      </a:lnTo>
                      <a:lnTo>
                        <a:pt x="71311" y="434340"/>
                      </a:lnTo>
                      <a:lnTo>
                        <a:pt x="71464" y="431800"/>
                      </a:lnTo>
                      <a:close/>
                    </a:path>
                    <a:path w="669290" h="828040">
                      <a:moveTo>
                        <a:pt x="512370" y="427990"/>
                      </a:moveTo>
                      <a:lnTo>
                        <a:pt x="503035" y="427990"/>
                      </a:lnTo>
                      <a:lnTo>
                        <a:pt x="504646" y="430530"/>
                      </a:lnTo>
                      <a:lnTo>
                        <a:pt x="505497" y="433070"/>
                      </a:lnTo>
                      <a:lnTo>
                        <a:pt x="509339" y="438150"/>
                      </a:lnTo>
                      <a:lnTo>
                        <a:pt x="508764" y="441960"/>
                      </a:lnTo>
                      <a:lnTo>
                        <a:pt x="503564" y="448310"/>
                      </a:lnTo>
                      <a:lnTo>
                        <a:pt x="508304" y="448310"/>
                      </a:lnTo>
                      <a:lnTo>
                        <a:pt x="511387" y="443230"/>
                      </a:lnTo>
                      <a:lnTo>
                        <a:pt x="521418" y="443230"/>
                      </a:lnTo>
                      <a:lnTo>
                        <a:pt x="517519" y="438150"/>
                      </a:lnTo>
                      <a:lnTo>
                        <a:pt x="514086" y="431800"/>
                      </a:lnTo>
                      <a:lnTo>
                        <a:pt x="512370" y="427990"/>
                      </a:lnTo>
                      <a:close/>
                    </a:path>
                    <a:path w="669290" h="828040">
                      <a:moveTo>
                        <a:pt x="246191" y="394970"/>
                      </a:moveTo>
                      <a:lnTo>
                        <a:pt x="237333" y="394970"/>
                      </a:lnTo>
                      <a:lnTo>
                        <a:pt x="240305" y="402590"/>
                      </a:lnTo>
                      <a:lnTo>
                        <a:pt x="241132" y="410210"/>
                      </a:lnTo>
                      <a:lnTo>
                        <a:pt x="240047" y="417830"/>
                      </a:lnTo>
                      <a:lnTo>
                        <a:pt x="237286" y="425450"/>
                      </a:lnTo>
                      <a:lnTo>
                        <a:pt x="235032" y="430530"/>
                      </a:lnTo>
                      <a:lnTo>
                        <a:pt x="231488" y="434340"/>
                      </a:lnTo>
                      <a:lnTo>
                        <a:pt x="225667" y="441960"/>
                      </a:lnTo>
                      <a:lnTo>
                        <a:pt x="222032" y="444500"/>
                      </a:lnTo>
                      <a:lnTo>
                        <a:pt x="233041" y="444500"/>
                      </a:lnTo>
                      <a:lnTo>
                        <a:pt x="233858" y="443230"/>
                      </a:lnTo>
                      <a:lnTo>
                        <a:pt x="238583" y="438150"/>
                      </a:lnTo>
                      <a:lnTo>
                        <a:pt x="248423" y="410210"/>
                      </a:lnTo>
                      <a:lnTo>
                        <a:pt x="248929" y="405130"/>
                      </a:lnTo>
                      <a:lnTo>
                        <a:pt x="255141" y="405130"/>
                      </a:lnTo>
                      <a:lnTo>
                        <a:pt x="261952" y="403860"/>
                      </a:lnTo>
                      <a:lnTo>
                        <a:pt x="261929" y="402590"/>
                      </a:lnTo>
                      <a:lnTo>
                        <a:pt x="255578" y="401320"/>
                      </a:lnTo>
                      <a:lnTo>
                        <a:pt x="248515" y="401320"/>
                      </a:lnTo>
                      <a:lnTo>
                        <a:pt x="247295" y="398780"/>
                      </a:lnTo>
                      <a:lnTo>
                        <a:pt x="246191" y="394970"/>
                      </a:lnTo>
                      <a:close/>
                    </a:path>
                    <a:path w="669290" h="828040">
                      <a:moveTo>
                        <a:pt x="343724" y="438150"/>
                      </a:moveTo>
                      <a:lnTo>
                        <a:pt x="339536" y="438150"/>
                      </a:lnTo>
                      <a:lnTo>
                        <a:pt x="338248" y="441960"/>
                      </a:lnTo>
                      <a:lnTo>
                        <a:pt x="336292" y="444500"/>
                      </a:lnTo>
                      <a:lnTo>
                        <a:pt x="396659" y="444500"/>
                      </a:lnTo>
                      <a:lnTo>
                        <a:pt x="396812" y="443230"/>
                      </a:lnTo>
                      <a:lnTo>
                        <a:pt x="341584" y="443230"/>
                      </a:lnTo>
                      <a:lnTo>
                        <a:pt x="343724" y="438150"/>
                      </a:lnTo>
                      <a:close/>
                    </a:path>
                    <a:path w="669290" h="828040">
                      <a:moveTo>
                        <a:pt x="209959" y="346710"/>
                      </a:moveTo>
                      <a:lnTo>
                        <a:pt x="200082" y="346710"/>
                      </a:lnTo>
                      <a:lnTo>
                        <a:pt x="200496" y="347980"/>
                      </a:lnTo>
                      <a:lnTo>
                        <a:pt x="201439" y="347980"/>
                      </a:lnTo>
                      <a:lnTo>
                        <a:pt x="203685" y="358140"/>
                      </a:lnTo>
                      <a:lnTo>
                        <a:pt x="204980" y="367030"/>
                      </a:lnTo>
                      <a:lnTo>
                        <a:pt x="205027" y="377190"/>
                      </a:lnTo>
                      <a:lnTo>
                        <a:pt x="203533" y="386080"/>
                      </a:lnTo>
                      <a:lnTo>
                        <a:pt x="201876" y="393700"/>
                      </a:lnTo>
                      <a:lnTo>
                        <a:pt x="198793" y="398780"/>
                      </a:lnTo>
                      <a:lnTo>
                        <a:pt x="190809" y="407670"/>
                      </a:lnTo>
                      <a:lnTo>
                        <a:pt x="187818" y="410210"/>
                      </a:lnTo>
                      <a:lnTo>
                        <a:pt x="177984" y="420370"/>
                      </a:lnTo>
                      <a:lnTo>
                        <a:pt x="171442" y="426720"/>
                      </a:lnTo>
                      <a:lnTo>
                        <a:pt x="165702" y="434340"/>
                      </a:lnTo>
                      <a:lnTo>
                        <a:pt x="161243" y="443230"/>
                      </a:lnTo>
                      <a:lnTo>
                        <a:pt x="164787" y="443230"/>
                      </a:lnTo>
                      <a:lnTo>
                        <a:pt x="166489" y="440690"/>
                      </a:lnTo>
                      <a:lnTo>
                        <a:pt x="167479" y="436880"/>
                      </a:lnTo>
                      <a:lnTo>
                        <a:pt x="174897" y="429260"/>
                      </a:lnTo>
                      <a:lnTo>
                        <a:pt x="180369" y="422910"/>
                      </a:lnTo>
                      <a:lnTo>
                        <a:pt x="185988" y="416560"/>
                      </a:lnTo>
                      <a:lnTo>
                        <a:pt x="191845" y="411480"/>
                      </a:lnTo>
                      <a:lnTo>
                        <a:pt x="197713" y="405130"/>
                      </a:lnTo>
                      <a:lnTo>
                        <a:pt x="202360" y="398780"/>
                      </a:lnTo>
                      <a:lnTo>
                        <a:pt x="205715" y="391150"/>
                      </a:lnTo>
                      <a:lnTo>
                        <a:pt x="207698" y="383540"/>
                      </a:lnTo>
                      <a:lnTo>
                        <a:pt x="208385" y="375920"/>
                      </a:lnTo>
                      <a:lnTo>
                        <a:pt x="208259" y="367030"/>
                      </a:lnTo>
                      <a:lnTo>
                        <a:pt x="207940" y="363220"/>
                      </a:lnTo>
                      <a:lnTo>
                        <a:pt x="206777" y="355600"/>
                      </a:lnTo>
                      <a:lnTo>
                        <a:pt x="217319" y="355600"/>
                      </a:lnTo>
                      <a:lnTo>
                        <a:pt x="214390" y="351790"/>
                      </a:lnTo>
                      <a:lnTo>
                        <a:pt x="209959" y="346710"/>
                      </a:lnTo>
                      <a:close/>
                    </a:path>
                    <a:path w="669290" h="828040">
                      <a:moveTo>
                        <a:pt x="217319" y="355600"/>
                      </a:moveTo>
                      <a:lnTo>
                        <a:pt x="206777" y="355600"/>
                      </a:lnTo>
                      <a:lnTo>
                        <a:pt x="211908" y="360680"/>
                      </a:lnTo>
                      <a:lnTo>
                        <a:pt x="214301" y="367030"/>
                      </a:lnTo>
                      <a:lnTo>
                        <a:pt x="216280" y="372110"/>
                      </a:lnTo>
                      <a:lnTo>
                        <a:pt x="218649" y="381000"/>
                      </a:lnTo>
                      <a:lnTo>
                        <a:pt x="219205" y="389890"/>
                      </a:lnTo>
                      <a:lnTo>
                        <a:pt x="217642" y="398780"/>
                      </a:lnTo>
                      <a:lnTo>
                        <a:pt x="213657" y="407670"/>
                      </a:lnTo>
                      <a:lnTo>
                        <a:pt x="211011" y="412750"/>
                      </a:lnTo>
                      <a:lnTo>
                        <a:pt x="200427" y="424180"/>
                      </a:lnTo>
                      <a:lnTo>
                        <a:pt x="196216" y="427990"/>
                      </a:lnTo>
                      <a:lnTo>
                        <a:pt x="189176" y="435610"/>
                      </a:lnTo>
                      <a:lnTo>
                        <a:pt x="186185" y="439420"/>
                      </a:lnTo>
                      <a:lnTo>
                        <a:pt x="182526" y="443230"/>
                      </a:lnTo>
                      <a:lnTo>
                        <a:pt x="187473" y="443230"/>
                      </a:lnTo>
                      <a:lnTo>
                        <a:pt x="188876" y="440690"/>
                      </a:lnTo>
                      <a:lnTo>
                        <a:pt x="189613" y="439420"/>
                      </a:lnTo>
                      <a:lnTo>
                        <a:pt x="194767" y="434340"/>
                      </a:lnTo>
                      <a:lnTo>
                        <a:pt x="198908" y="429260"/>
                      </a:lnTo>
                      <a:lnTo>
                        <a:pt x="222089" y="392430"/>
                      </a:lnTo>
                      <a:lnTo>
                        <a:pt x="222042" y="384810"/>
                      </a:lnTo>
                      <a:lnTo>
                        <a:pt x="220881" y="375920"/>
                      </a:lnTo>
                      <a:lnTo>
                        <a:pt x="220237" y="372110"/>
                      </a:lnTo>
                      <a:lnTo>
                        <a:pt x="230831" y="372110"/>
                      </a:lnTo>
                      <a:lnTo>
                        <a:pt x="221224" y="360680"/>
                      </a:lnTo>
                      <a:lnTo>
                        <a:pt x="217319" y="355600"/>
                      </a:lnTo>
                      <a:close/>
                    </a:path>
                    <a:path w="669290" h="828040">
                      <a:moveTo>
                        <a:pt x="230831" y="372110"/>
                      </a:moveTo>
                      <a:lnTo>
                        <a:pt x="220237" y="372110"/>
                      </a:lnTo>
                      <a:lnTo>
                        <a:pt x="225920" y="377190"/>
                      </a:lnTo>
                      <a:lnTo>
                        <a:pt x="230154" y="382270"/>
                      </a:lnTo>
                      <a:lnTo>
                        <a:pt x="234525" y="391160"/>
                      </a:lnTo>
                      <a:lnTo>
                        <a:pt x="233467" y="398780"/>
                      </a:lnTo>
                      <a:lnTo>
                        <a:pt x="231974" y="406400"/>
                      </a:lnTo>
                      <a:lnTo>
                        <a:pt x="229515" y="412750"/>
                      </a:lnTo>
                      <a:lnTo>
                        <a:pt x="226219" y="417830"/>
                      </a:lnTo>
                      <a:lnTo>
                        <a:pt x="222216" y="424180"/>
                      </a:lnTo>
                      <a:lnTo>
                        <a:pt x="218033" y="429260"/>
                      </a:lnTo>
                      <a:lnTo>
                        <a:pt x="213723" y="434340"/>
                      </a:lnTo>
                      <a:lnTo>
                        <a:pt x="205282" y="443230"/>
                      </a:lnTo>
                      <a:lnTo>
                        <a:pt x="210459" y="443230"/>
                      </a:lnTo>
                      <a:lnTo>
                        <a:pt x="215078" y="438150"/>
                      </a:lnTo>
                      <a:lnTo>
                        <a:pt x="219593" y="431800"/>
                      </a:lnTo>
                      <a:lnTo>
                        <a:pt x="223919" y="426720"/>
                      </a:lnTo>
                      <a:lnTo>
                        <a:pt x="237333" y="394970"/>
                      </a:lnTo>
                      <a:lnTo>
                        <a:pt x="246191" y="394970"/>
                      </a:lnTo>
                      <a:lnTo>
                        <a:pt x="244350" y="388620"/>
                      </a:lnTo>
                      <a:lnTo>
                        <a:pt x="240047" y="382270"/>
                      </a:lnTo>
                      <a:lnTo>
                        <a:pt x="235101" y="377190"/>
                      </a:lnTo>
                      <a:lnTo>
                        <a:pt x="230831" y="372110"/>
                      </a:lnTo>
                      <a:close/>
                    </a:path>
                    <a:path w="669290" h="828040">
                      <a:moveTo>
                        <a:pt x="323683" y="438150"/>
                      </a:moveTo>
                      <a:lnTo>
                        <a:pt x="319381" y="438150"/>
                      </a:lnTo>
                      <a:lnTo>
                        <a:pt x="318276" y="440690"/>
                      </a:lnTo>
                      <a:lnTo>
                        <a:pt x="317218" y="443230"/>
                      </a:lnTo>
                      <a:lnTo>
                        <a:pt x="321038" y="443230"/>
                      </a:lnTo>
                      <a:lnTo>
                        <a:pt x="323683" y="438150"/>
                      </a:lnTo>
                      <a:close/>
                    </a:path>
                    <a:path w="669290" h="828040">
                      <a:moveTo>
                        <a:pt x="335042" y="438150"/>
                      </a:moveTo>
                      <a:lnTo>
                        <a:pt x="329229" y="438150"/>
                      </a:lnTo>
                      <a:lnTo>
                        <a:pt x="327449" y="441960"/>
                      </a:lnTo>
                      <a:lnTo>
                        <a:pt x="324719" y="443230"/>
                      </a:lnTo>
                      <a:lnTo>
                        <a:pt x="332358" y="443230"/>
                      </a:lnTo>
                      <a:lnTo>
                        <a:pt x="332649" y="439420"/>
                      </a:lnTo>
                      <a:lnTo>
                        <a:pt x="335042" y="438150"/>
                      </a:lnTo>
                      <a:close/>
                    </a:path>
                    <a:path w="669290" h="828040">
                      <a:moveTo>
                        <a:pt x="364524" y="438150"/>
                      </a:moveTo>
                      <a:lnTo>
                        <a:pt x="356080" y="438150"/>
                      </a:lnTo>
                      <a:lnTo>
                        <a:pt x="359347" y="443230"/>
                      </a:lnTo>
                      <a:lnTo>
                        <a:pt x="365383" y="443230"/>
                      </a:lnTo>
                      <a:lnTo>
                        <a:pt x="362867" y="441960"/>
                      </a:lnTo>
                      <a:lnTo>
                        <a:pt x="361256" y="439420"/>
                      </a:lnTo>
                      <a:lnTo>
                        <a:pt x="364524" y="438150"/>
                      </a:lnTo>
                      <a:close/>
                    </a:path>
                    <a:path w="669290" h="828040">
                      <a:moveTo>
                        <a:pt x="371196" y="438150"/>
                      </a:moveTo>
                      <a:lnTo>
                        <a:pt x="364524" y="438150"/>
                      </a:lnTo>
                      <a:lnTo>
                        <a:pt x="367039" y="439420"/>
                      </a:lnTo>
                      <a:lnTo>
                        <a:pt x="368803" y="443230"/>
                      </a:lnTo>
                      <a:lnTo>
                        <a:pt x="375437" y="443230"/>
                      </a:lnTo>
                      <a:lnTo>
                        <a:pt x="372807" y="441960"/>
                      </a:lnTo>
                      <a:lnTo>
                        <a:pt x="371196" y="438150"/>
                      </a:lnTo>
                      <a:close/>
                    </a:path>
                    <a:path w="669290" h="828040">
                      <a:moveTo>
                        <a:pt x="381044" y="438150"/>
                      </a:moveTo>
                      <a:lnTo>
                        <a:pt x="376534" y="438150"/>
                      </a:lnTo>
                      <a:lnTo>
                        <a:pt x="379088" y="443230"/>
                      </a:lnTo>
                      <a:lnTo>
                        <a:pt x="386244" y="443230"/>
                      </a:lnTo>
                      <a:lnTo>
                        <a:pt x="384004" y="441960"/>
                      </a:lnTo>
                      <a:lnTo>
                        <a:pt x="382271" y="440690"/>
                      </a:lnTo>
                      <a:lnTo>
                        <a:pt x="381044" y="438150"/>
                      </a:lnTo>
                      <a:close/>
                    </a:path>
                    <a:path w="669290" h="828040">
                      <a:moveTo>
                        <a:pt x="393238" y="438150"/>
                      </a:moveTo>
                      <a:lnTo>
                        <a:pt x="384794" y="438150"/>
                      </a:lnTo>
                      <a:lnTo>
                        <a:pt x="385530" y="439420"/>
                      </a:lnTo>
                      <a:lnTo>
                        <a:pt x="386244" y="443230"/>
                      </a:lnTo>
                      <a:lnTo>
                        <a:pt x="396812" y="443230"/>
                      </a:lnTo>
                      <a:lnTo>
                        <a:pt x="396966" y="441960"/>
                      </a:lnTo>
                      <a:lnTo>
                        <a:pt x="393238" y="438150"/>
                      </a:lnTo>
                      <a:close/>
                    </a:path>
                    <a:path w="669290" h="828040">
                      <a:moveTo>
                        <a:pt x="566354" y="438150"/>
                      </a:moveTo>
                      <a:lnTo>
                        <a:pt x="561983" y="438150"/>
                      </a:lnTo>
                      <a:lnTo>
                        <a:pt x="561269" y="440690"/>
                      </a:lnTo>
                      <a:lnTo>
                        <a:pt x="559774" y="443230"/>
                      </a:lnTo>
                      <a:lnTo>
                        <a:pt x="564261" y="443230"/>
                      </a:lnTo>
                      <a:lnTo>
                        <a:pt x="566354" y="438150"/>
                      </a:lnTo>
                      <a:close/>
                    </a:path>
                    <a:path w="669290" h="828040">
                      <a:moveTo>
                        <a:pt x="576340" y="438150"/>
                      </a:moveTo>
                      <a:lnTo>
                        <a:pt x="571945" y="438150"/>
                      </a:lnTo>
                      <a:lnTo>
                        <a:pt x="570396" y="441960"/>
                      </a:lnTo>
                      <a:lnTo>
                        <a:pt x="567835" y="443230"/>
                      </a:lnTo>
                      <a:lnTo>
                        <a:pt x="574131" y="443230"/>
                      </a:lnTo>
                      <a:lnTo>
                        <a:pt x="576340" y="438150"/>
                      </a:lnTo>
                      <a:close/>
                    </a:path>
                    <a:path w="669290" h="828040">
                      <a:moveTo>
                        <a:pt x="586809" y="438150"/>
                      </a:moveTo>
                      <a:lnTo>
                        <a:pt x="582046" y="438150"/>
                      </a:lnTo>
                      <a:lnTo>
                        <a:pt x="580512" y="441960"/>
                      </a:lnTo>
                      <a:lnTo>
                        <a:pt x="577874" y="443230"/>
                      </a:lnTo>
                      <a:lnTo>
                        <a:pt x="584002" y="443230"/>
                      </a:lnTo>
                      <a:lnTo>
                        <a:pt x="586809" y="438150"/>
                      </a:lnTo>
                      <a:close/>
                    </a:path>
                    <a:path w="669290" h="828040">
                      <a:moveTo>
                        <a:pt x="603881" y="438150"/>
                      </a:moveTo>
                      <a:lnTo>
                        <a:pt x="598658" y="438150"/>
                      </a:lnTo>
                      <a:lnTo>
                        <a:pt x="602317" y="443230"/>
                      </a:lnTo>
                      <a:lnTo>
                        <a:pt x="608031" y="443230"/>
                      </a:lnTo>
                      <a:lnTo>
                        <a:pt x="605431" y="441960"/>
                      </a:lnTo>
                      <a:lnTo>
                        <a:pt x="603881" y="438150"/>
                      </a:lnTo>
                      <a:close/>
                    </a:path>
                    <a:path w="669290" h="828040">
                      <a:moveTo>
                        <a:pt x="613568" y="438150"/>
                      </a:moveTo>
                      <a:lnTo>
                        <a:pt x="609196" y="438150"/>
                      </a:lnTo>
                      <a:lnTo>
                        <a:pt x="611681" y="443230"/>
                      </a:lnTo>
                      <a:lnTo>
                        <a:pt x="616628" y="443230"/>
                      </a:lnTo>
                      <a:lnTo>
                        <a:pt x="615294" y="441960"/>
                      </a:lnTo>
                      <a:lnTo>
                        <a:pt x="614258" y="439420"/>
                      </a:lnTo>
                      <a:lnTo>
                        <a:pt x="613936" y="439420"/>
                      </a:lnTo>
                      <a:lnTo>
                        <a:pt x="613568" y="438150"/>
                      </a:lnTo>
                      <a:close/>
                    </a:path>
                    <a:path w="669290" h="828040">
                      <a:moveTo>
                        <a:pt x="636408" y="438150"/>
                      </a:moveTo>
                      <a:lnTo>
                        <a:pt x="617433" y="438150"/>
                      </a:lnTo>
                      <a:lnTo>
                        <a:pt x="620041" y="439420"/>
                      </a:lnTo>
                      <a:lnTo>
                        <a:pt x="621391" y="443230"/>
                      </a:lnTo>
                      <a:lnTo>
                        <a:pt x="625947" y="443230"/>
                      </a:lnTo>
                      <a:lnTo>
                        <a:pt x="625072" y="440690"/>
                      </a:lnTo>
                      <a:lnTo>
                        <a:pt x="624727" y="439420"/>
                      </a:lnTo>
                      <a:lnTo>
                        <a:pt x="637090" y="439420"/>
                      </a:lnTo>
                      <a:lnTo>
                        <a:pt x="636408" y="438150"/>
                      </a:lnTo>
                      <a:close/>
                    </a:path>
                    <a:path w="669290" h="828040">
                      <a:moveTo>
                        <a:pt x="637090" y="439420"/>
                      </a:moveTo>
                      <a:lnTo>
                        <a:pt x="627557" y="439420"/>
                      </a:lnTo>
                      <a:lnTo>
                        <a:pt x="628846" y="440690"/>
                      </a:lnTo>
                      <a:lnTo>
                        <a:pt x="629467" y="443230"/>
                      </a:lnTo>
                      <a:lnTo>
                        <a:pt x="639138" y="443230"/>
                      </a:lnTo>
                      <a:lnTo>
                        <a:pt x="637090" y="439420"/>
                      </a:lnTo>
                      <a:close/>
                    </a:path>
                    <a:path w="669290" h="828040">
                      <a:moveTo>
                        <a:pt x="495235" y="369570"/>
                      </a:moveTo>
                      <a:lnTo>
                        <a:pt x="493049" y="373380"/>
                      </a:lnTo>
                      <a:lnTo>
                        <a:pt x="501470" y="374650"/>
                      </a:lnTo>
                      <a:lnTo>
                        <a:pt x="501470" y="397510"/>
                      </a:lnTo>
                      <a:lnTo>
                        <a:pt x="497559" y="402590"/>
                      </a:lnTo>
                      <a:lnTo>
                        <a:pt x="498564" y="412750"/>
                      </a:lnTo>
                      <a:lnTo>
                        <a:pt x="496713" y="421640"/>
                      </a:lnTo>
                      <a:lnTo>
                        <a:pt x="492938" y="429260"/>
                      </a:lnTo>
                      <a:lnTo>
                        <a:pt x="488171" y="438150"/>
                      </a:lnTo>
                      <a:lnTo>
                        <a:pt x="497789" y="438150"/>
                      </a:lnTo>
                      <a:lnTo>
                        <a:pt x="498663" y="435610"/>
                      </a:lnTo>
                      <a:lnTo>
                        <a:pt x="500826" y="431800"/>
                      </a:lnTo>
                      <a:lnTo>
                        <a:pt x="503035" y="427990"/>
                      </a:lnTo>
                      <a:lnTo>
                        <a:pt x="512370" y="427990"/>
                      </a:lnTo>
                      <a:lnTo>
                        <a:pt x="508327" y="419100"/>
                      </a:lnTo>
                      <a:lnTo>
                        <a:pt x="505474" y="411480"/>
                      </a:lnTo>
                      <a:lnTo>
                        <a:pt x="507472" y="406400"/>
                      </a:lnTo>
                      <a:lnTo>
                        <a:pt x="502322" y="406400"/>
                      </a:lnTo>
                      <a:lnTo>
                        <a:pt x="500711" y="403860"/>
                      </a:lnTo>
                      <a:lnTo>
                        <a:pt x="502874" y="401320"/>
                      </a:lnTo>
                      <a:lnTo>
                        <a:pt x="507976" y="401320"/>
                      </a:lnTo>
                      <a:lnTo>
                        <a:pt x="504991" y="397510"/>
                      </a:lnTo>
                      <a:lnTo>
                        <a:pt x="504991" y="375920"/>
                      </a:lnTo>
                      <a:lnTo>
                        <a:pt x="507499" y="373380"/>
                      </a:lnTo>
                      <a:lnTo>
                        <a:pt x="513136" y="373380"/>
                      </a:lnTo>
                      <a:lnTo>
                        <a:pt x="511939" y="372110"/>
                      </a:lnTo>
                      <a:lnTo>
                        <a:pt x="498502" y="372110"/>
                      </a:lnTo>
                      <a:lnTo>
                        <a:pt x="495235" y="369570"/>
                      </a:lnTo>
                      <a:close/>
                    </a:path>
                    <a:path w="669290" h="828040">
                      <a:moveTo>
                        <a:pt x="201746" y="335280"/>
                      </a:moveTo>
                      <a:lnTo>
                        <a:pt x="193961" y="335280"/>
                      </a:lnTo>
                      <a:lnTo>
                        <a:pt x="194537" y="337820"/>
                      </a:lnTo>
                      <a:lnTo>
                        <a:pt x="194905" y="339090"/>
                      </a:lnTo>
                      <a:lnTo>
                        <a:pt x="196382" y="349250"/>
                      </a:lnTo>
                      <a:lnTo>
                        <a:pt x="185655" y="387350"/>
                      </a:lnTo>
                      <a:lnTo>
                        <a:pt x="168410" y="401320"/>
                      </a:lnTo>
                      <a:lnTo>
                        <a:pt x="162038" y="407670"/>
                      </a:lnTo>
                      <a:lnTo>
                        <a:pt x="141571" y="435610"/>
                      </a:lnTo>
                      <a:lnTo>
                        <a:pt x="140973" y="435610"/>
                      </a:lnTo>
                      <a:lnTo>
                        <a:pt x="140513" y="436880"/>
                      </a:lnTo>
                      <a:lnTo>
                        <a:pt x="144352" y="436880"/>
                      </a:lnTo>
                      <a:lnTo>
                        <a:pt x="144930" y="431800"/>
                      </a:lnTo>
                      <a:lnTo>
                        <a:pt x="149509" y="424180"/>
                      </a:lnTo>
                      <a:lnTo>
                        <a:pt x="155215" y="417830"/>
                      </a:lnTo>
                      <a:lnTo>
                        <a:pt x="161477" y="411480"/>
                      </a:lnTo>
                      <a:lnTo>
                        <a:pt x="168154" y="405130"/>
                      </a:lnTo>
                      <a:lnTo>
                        <a:pt x="175104" y="400050"/>
                      </a:lnTo>
                      <a:lnTo>
                        <a:pt x="182181" y="393700"/>
                      </a:lnTo>
                      <a:lnTo>
                        <a:pt x="199437" y="353060"/>
                      </a:lnTo>
                      <a:lnTo>
                        <a:pt x="200082" y="346710"/>
                      </a:lnTo>
                      <a:lnTo>
                        <a:pt x="209959" y="346710"/>
                      </a:lnTo>
                      <a:lnTo>
                        <a:pt x="207744" y="344170"/>
                      </a:lnTo>
                      <a:lnTo>
                        <a:pt x="202496" y="336550"/>
                      </a:lnTo>
                      <a:lnTo>
                        <a:pt x="201746" y="335280"/>
                      </a:lnTo>
                      <a:close/>
                    </a:path>
                    <a:path w="669290" h="828040">
                      <a:moveTo>
                        <a:pt x="319565" y="434340"/>
                      </a:moveTo>
                      <a:lnTo>
                        <a:pt x="317471" y="435610"/>
                      </a:lnTo>
                      <a:lnTo>
                        <a:pt x="322142" y="435610"/>
                      </a:lnTo>
                      <a:lnTo>
                        <a:pt x="319565" y="434340"/>
                      </a:lnTo>
                      <a:close/>
                    </a:path>
                    <a:path w="669290" h="828040">
                      <a:moveTo>
                        <a:pt x="337023" y="358140"/>
                      </a:moveTo>
                      <a:lnTo>
                        <a:pt x="332404" y="358140"/>
                      </a:lnTo>
                      <a:lnTo>
                        <a:pt x="333117" y="359410"/>
                      </a:lnTo>
                      <a:lnTo>
                        <a:pt x="321534" y="377190"/>
                      </a:lnTo>
                      <a:lnTo>
                        <a:pt x="317701" y="383540"/>
                      </a:lnTo>
                      <a:lnTo>
                        <a:pt x="314572" y="388620"/>
                      </a:lnTo>
                      <a:lnTo>
                        <a:pt x="312291" y="394970"/>
                      </a:lnTo>
                      <a:lnTo>
                        <a:pt x="310955" y="401320"/>
                      </a:lnTo>
                      <a:lnTo>
                        <a:pt x="310896" y="402590"/>
                      </a:lnTo>
                      <a:lnTo>
                        <a:pt x="310787" y="411480"/>
                      </a:lnTo>
                      <a:lnTo>
                        <a:pt x="310914" y="415290"/>
                      </a:lnTo>
                      <a:lnTo>
                        <a:pt x="313008" y="420370"/>
                      </a:lnTo>
                      <a:lnTo>
                        <a:pt x="317816" y="429260"/>
                      </a:lnTo>
                      <a:lnTo>
                        <a:pt x="319726" y="431800"/>
                      </a:lnTo>
                      <a:lnTo>
                        <a:pt x="322142" y="435610"/>
                      </a:lnTo>
                      <a:lnTo>
                        <a:pt x="329482" y="435610"/>
                      </a:lnTo>
                      <a:lnTo>
                        <a:pt x="326514" y="434340"/>
                      </a:lnTo>
                      <a:lnTo>
                        <a:pt x="323545" y="430530"/>
                      </a:lnTo>
                      <a:lnTo>
                        <a:pt x="317015" y="421640"/>
                      </a:lnTo>
                      <a:lnTo>
                        <a:pt x="314014" y="410210"/>
                      </a:lnTo>
                      <a:lnTo>
                        <a:pt x="314473" y="400050"/>
                      </a:lnTo>
                      <a:lnTo>
                        <a:pt x="318323" y="388620"/>
                      </a:lnTo>
                      <a:lnTo>
                        <a:pt x="320830" y="383540"/>
                      </a:lnTo>
                      <a:lnTo>
                        <a:pt x="324167" y="378460"/>
                      </a:lnTo>
                      <a:lnTo>
                        <a:pt x="327319" y="374650"/>
                      </a:lnTo>
                      <a:lnTo>
                        <a:pt x="331510" y="367030"/>
                      </a:lnTo>
                      <a:lnTo>
                        <a:pt x="335519" y="360680"/>
                      </a:lnTo>
                      <a:lnTo>
                        <a:pt x="337023" y="358140"/>
                      </a:lnTo>
                      <a:close/>
                    </a:path>
                    <a:path w="669290" h="828040">
                      <a:moveTo>
                        <a:pt x="349039" y="354330"/>
                      </a:moveTo>
                      <a:lnTo>
                        <a:pt x="345473" y="354330"/>
                      </a:lnTo>
                      <a:lnTo>
                        <a:pt x="345542" y="358140"/>
                      </a:lnTo>
                      <a:lnTo>
                        <a:pt x="345611" y="359410"/>
                      </a:lnTo>
                      <a:lnTo>
                        <a:pt x="345450" y="360680"/>
                      </a:lnTo>
                      <a:lnTo>
                        <a:pt x="344667" y="368300"/>
                      </a:lnTo>
                      <a:lnTo>
                        <a:pt x="343793" y="374650"/>
                      </a:lnTo>
                      <a:lnTo>
                        <a:pt x="342027" y="391150"/>
                      </a:lnTo>
                      <a:lnTo>
                        <a:pt x="341227" y="401320"/>
                      </a:lnTo>
                      <a:lnTo>
                        <a:pt x="341147" y="403860"/>
                      </a:lnTo>
                      <a:lnTo>
                        <a:pt x="341028" y="411480"/>
                      </a:lnTo>
                      <a:lnTo>
                        <a:pt x="341515" y="419100"/>
                      </a:lnTo>
                      <a:lnTo>
                        <a:pt x="342113" y="424180"/>
                      </a:lnTo>
                      <a:lnTo>
                        <a:pt x="343747" y="429260"/>
                      </a:lnTo>
                      <a:lnTo>
                        <a:pt x="344943" y="434340"/>
                      </a:lnTo>
                      <a:lnTo>
                        <a:pt x="334083" y="434340"/>
                      </a:lnTo>
                      <a:lnTo>
                        <a:pt x="329482" y="435610"/>
                      </a:lnTo>
                      <a:lnTo>
                        <a:pt x="349637" y="435610"/>
                      </a:lnTo>
                      <a:lnTo>
                        <a:pt x="346692" y="429260"/>
                      </a:lnTo>
                      <a:lnTo>
                        <a:pt x="344759" y="422910"/>
                      </a:lnTo>
                      <a:lnTo>
                        <a:pt x="344433" y="417288"/>
                      </a:lnTo>
                      <a:lnTo>
                        <a:pt x="344334" y="414020"/>
                      </a:lnTo>
                      <a:lnTo>
                        <a:pt x="344220" y="408940"/>
                      </a:lnTo>
                      <a:lnTo>
                        <a:pt x="344301" y="405130"/>
                      </a:lnTo>
                      <a:lnTo>
                        <a:pt x="344575" y="398780"/>
                      </a:lnTo>
                      <a:lnTo>
                        <a:pt x="345459" y="389890"/>
                      </a:lnTo>
                      <a:lnTo>
                        <a:pt x="346761" y="381000"/>
                      </a:lnTo>
                      <a:lnTo>
                        <a:pt x="347888" y="374650"/>
                      </a:lnTo>
                      <a:lnTo>
                        <a:pt x="347981" y="368300"/>
                      </a:lnTo>
                      <a:lnTo>
                        <a:pt x="349039" y="354330"/>
                      </a:lnTo>
                      <a:close/>
                    </a:path>
                    <a:path w="669290" h="828040">
                      <a:moveTo>
                        <a:pt x="366261" y="341630"/>
                      </a:moveTo>
                      <a:lnTo>
                        <a:pt x="350949" y="341630"/>
                      </a:lnTo>
                      <a:lnTo>
                        <a:pt x="351024" y="346710"/>
                      </a:lnTo>
                      <a:lnTo>
                        <a:pt x="355090" y="391160"/>
                      </a:lnTo>
                      <a:lnTo>
                        <a:pt x="355826" y="396240"/>
                      </a:lnTo>
                      <a:lnTo>
                        <a:pt x="356310" y="400050"/>
                      </a:lnTo>
                      <a:lnTo>
                        <a:pt x="351386" y="433070"/>
                      </a:lnTo>
                      <a:lnTo>
                        <a:pt x="351133" y="434340"/>
                      </a:lnTo>
                      <a:lnTo>
                        <a:pt x="350557" y="434340"/>
                      </a:lnTo>
                      <a:lnTo>
                        <a:pt x="349637" y="435610"/>
                      </a:lnTo>
                      <a:lnTo>
                        <a:pt x="360267" y="435610"/>
                      </a:lnTo>
                      <a:lnTo>
                        <a:pt x="355918" y="434340"/>
                      </a:lnTo>
                      <a:lnTo>
                        <a:pt x="356885" y="427990"/>
                      </a:lnTo>
                      <a:lnTo>
                        <a:pt x="358242" y="421640"/>
                      </a:lnTo>
                      <a:lnTo>
                        <a:pt x="359142" y="411480"/>
                      </a:lnTo>
                      <a:lnTo>
                        <a:pt x="359073" y="403860"/>
                      </a:lnTo>
                      <a:lnTo>
                        <a:pt x="358610" y="394970"/>
                      </a:lnTo>
                      <a:lnTo>
                        <a:pt x="357506" y="391160"/>
                      </a:lnTo>
                      <a:lnTo>
                        <a:pt x="356425" y="379730"/>
                      </a:lnTo>
                      <a:lnTo>
                        <a:pt x="356033" y="372110"/>
                      </a:lnTo>
                      <a:lnTo>
                        <a:pt x="354055" y="351790"/>
                      </a:lnTo>
                      <a:lnTo>
                        <a:pt x="358173" y="351790"/>
                      </a:lnTo>
                      <a:lnTo>
                        <a:pt x="358127" y="350520"/>
                      </a:lnTo>
                      <a:lnTo>
                        <a:pt x="372548" y="350520"/>
                      </a:lnTo>
                      <a:lnTo>
                        <a:pt x="369839" y="346710"/>
                      </a:lnTo>
                      <a:lnTo>
                        <a:pt x="373707" y="342900"/>
                      </a:lnTo>
                      <a:lnTo>
                        <a:pt x="367009" y="342900"/>
                      </a:lnTo>
                      <a:lnTo>
                        <a:pt x="366261" y="341630"/>
                      </a:lnTo>
                      <a:close/>
                    </a:path>
                    <a:path w="669290" h="828040">
                      <a:moveTo>
                        <a:pt x="358058" y="351790"/>
                      </a:moveTo>
                      <a:lnTo>
                        <a:pt x="354055" y="351790"/>
                      </a:lnTo>
                      <a:lnTo>
                        <a:pt x="359079" y="368300"/>
                      </a:lnTo>
                      <a:lnTo>
                        <a:pt x="361565" y="375920"/>
                      </a:lnTo>
                      <a:lnTo>
                        <a:pt x="364156" y="383540"/>
                      </a:lnTo>
                      <a:lnTo>
                        <a:pt x="366640" y="389890"/>
                      </a:lnTo>
                      <a:lnTo>
                        <a:pt x="368090" y="397510"/>
                      </a:lnTo>
                      <a:lnTo>
                        <a:pt x="368872" y="405130"/>
                      </a:lnTo>
                      <a:lnTo>
                        <a:pt x="369026" y="411480"/>
                      </a:lnTo>
                      <a:lnTo>
                        <a:pt x="368133" y="417830"/>
                      </a:lnTo>
                      <a:lnTo>
                        <a:pt x="366339" y="424180"/>
                      </a:lnTo>
                      <a:lnTo>
                        <a:pt x="363787" y="430530"/>
                      </a:lnTo>
                      <a:lnTo>
                        <a:pt x="361786" y="435610"/>
                      </a:lnTo>
                      <a:lnTo>
                        <a:pt x="366894" y="435610"/>
                      </a:lnTo>
                      <a:lnTo>
                        <a:pt x="366433" y="434340"/>
                      </a:lnTo>
                      <a:lnTo>
                        <a:pt x="365996" y="434340"/>
                      </a:lnTo>
                      <a:lnTo>
                        <a:pt x="368412" y="427990"/>
                      </a:lnTo>
                      <a:lnTo>
                        <a:pt x="369655" y="424180"/>
                      </a:lnTo>
                      <a:lnTo>
                        <a:pt x="372347" y="416560"/>
                      </a:lnTo>
                      <a:lnTo>
                        <a:pt x="372323" y="407670"/>
                      </a:lnTo>
                      <a:lnTo>
                        <a:pt x="371265" y="400050"/>
                      </a:lnTo>
                      <a:lnTo>
                        <a:pt x="369604" y="391150"/>
                      </a:lnTo>
                      <a:lnTo>
                        <a:pt x="367164" y="382270"/>
                      </a:lnTo>
                      <a:lnTo>
                        <a:pt x="364367" y="374650"/>
                      </a:lnTo>
                      <a:lnTo>
                        <a:pt x="361648" y="365760"/>
                      </a:lnTo>
                      <a:lnTo>
                        <a:pt x="360382" y="361950"/>
                      </a:lnTo>
                      <a:lnTo>
                        <a:pt x="358058" y="351790"/>
                      </a:lnTo>
                      <a:close/>
                    </a:path>
                    <a:path w="669290" h="828040">
                      <a:moveTo>
                        <a:pt x="372548" y="350520"/>
                      </a:moveTo>
                      <a:lnTo>
                        <a:pt x="358127" y="350520"/>
                      </a:lnTo>
                      <a:lnTo>
                        <a:pt x="367802" y="365760"/>
                      </a:lnTo>
                      <a:lnTo>
                        <a:pt x="372571" y="373380"/>
                      </a:lnTo>
                      <a:lnTo>
                        <a:pt x="377270" y="381000"/>
                      </a:lnTo>
                      <a:lnTo>
                        <a:pt x="379755" y="384810"/>
                      </a:lnTo>
                      <a:lnTo>
                        <a:pt x="382148" y="388620"/>
                      </a:lnTo>
                      <a:lnTo>
                        <a:pt x="383851" y="393700"/>
                      </a:lnTo>
                      <a:lnTo>
                        <a:pt x="386180" y="405130"/>
                      </a:lnTo>
                      <a:lnTo>
                        <a:pt x="385024" y="415290"/>
                      </a:lnTo>
                      <a:lnTo>
                        <a:pt x="380434" y="425450"/>
                      </a:lnTo>
                      <a:lnTo>
                        <a:pt x="372462" y="435610"/>
                      </a:lnTo>
                      <a:lnTo>
                        <a:pt x="381159" y="435610"/>
                      </a:lnTo>
                      <a:lnTo>
                        <a:pt x="378628" y="434340"/>
                      </a:lnTo>
                      <a:lnTo>
                        <a:pt x="381205" y="430530"/>
                      </a:lnTo>
                      <a:lnTo>
                        <a:pt x="384242" y="425450"/>
                      </a:lnTo>
                      <a:lnTo>
                        <a:pt x="386313" y="421640"/>
                      </a:lnTo>
                      <a:lnTo>
                        <a:pt x="389085" y="411480"/>
                      </a:lnTo>
                      <a:lnTo>
                        <a:pt x="389387" y="402590"/>
                      </a:lnTo>
                      <a:lnTo>
                        <a:pt x="387416" y="393700"/>
                      </a:lnTo>
                      <a:lnTo>
                        <a:pt x="383368" y="384810"/>
                      </a:lnTo>
                      <a:lnTo>
                        <a:pt x="379895" y="378460"/>
                      </a:lnTo>
                      <a:lnTo>
                        <a:pt x="376295" y="373380"/>
                      </a:lnTo>
                      <a:lnTo>
                        <a:pt x="372648" y="367030"/>
                      </a:lnTo>
                      <a:lnTo>
                        <a:pt x="368090" y="360680"/>
                      </a:lnTo>
                      <a:lnTo>
                        <a:pt x="367377" y="359410"/>
                      </a:lnTo>
                      <a:lnTo>
                        <a:pt x="367193" y="356870"/>
                      </a:lnTo>
                      <a:lnTo>
                        <a:pt x="376911" y="356870"/>
                      </a:lnTo>
                      <a:lnTo>
                        <a:pt x="373451" y="351790"/>
                      </a:lnTo>
                      <a:lnTo>
                        <a:pt x="372548" y="350520"/>
                      </a:lnTo>
                      <a:close/>
                    </a:path>
                    <a:path w="669290" h="828040">
                      <a:moveTo>
                        <a:pt x="376911" y="356870"/>
                      </a:moveTo>
                      <a:lnTo>
                        <a:pt x="367193" y="356870"/>
                      </a:lnTo>
                      <a:lnTo>
                        <a:pt x="386267" y="379730"/>
                      </a:lnTo>
                      <a:lnTo>
                        <a:pt x="389626" y="383540"/>
                      </a:lnTo>
                      <a:lnTo>
                        <a:pt x="392640" y="387350"/>
                      </a:lnTo>
                      <a:lnTo>
                        <a:pt x="397725" y="397510"/>
                      </a:lnTo>
                      <a:lnTo>
                        <a:pt x="398545" y="408940"/>
                      </a:lnTo>
                      <a:lnTo>
                        <a:pt x="395555" y="419100"/>
                      </a:lnTo>
                      <a:lnTo>
                        <a:pt x="389212" y="429260"/>
                      </a:lnTo>
                      <a:lnTo>
                        <a:pt x="387923" y="430530"/>
                      </a:lnTo>
                      <a:lnTo>
                        <a:pt x="386497" y="431800"/>
                      </a:lnTo>
                      <a:lnTo>
                        <a:pt x="383414" y="435610"/>
                      </a:lnTo>
                      <a:lnTo>
                        <a:pt x="393904" y="435610"/>
                      </a:lnTo>
                      <a:lnTo>
                        <a:pt x="397007" y="431800"/>
                      </a:lnTo>
                      <a:lnTo>
                        <a:pt x="400564" y="426720"/>
                      </a:lnTo>
                      <a:lnTo>
                        <a:pt x="403512" y="421640"/>
                      </a:lnTo>
                      <a:lnTo>
                        <a:pt x="405824" y="415290"/>
                      </a:lnTo>
                      <a:lnTo>
                        <a:pt x="496058" y="415290"/>
                      </a:lnTo>
                      <a:lnTo>
                        <a:pt x="496247" y="414020"/>
                      </a:lnTo>
                      <a:lnTo>
                        <a:pt x="495695" y="412750"/>
                      </a:lnTo>
                      <a:lnTo>
                        <a:pt x="495500" y="411480"/>
                      </a:lnTo>
                      <a:lnTo>
                        <a:pt x="406399" y="411480"/>
                      </a:lnTo>
                      <a:lnTo>
                        <a:pt x="406905" y="407670"/>
                      </a:lnTo>
                      <a:lnTo>
                        <a:pt x="407181" y="405130"/>
                      </a:lnTo>
                      <a:lnTo>
                        <a:pt x="489460" y="405130"/>
                      </a:lnTo>
                      <a:lnTo>
                        <a:pt x="489147" y="403860"/>
                      </a:lnTo>
                      <a:lnTo>
                        <a:pt x="463943" y="403860"/>
                      </a:lnTo>
                      <a:lnTo>
                        <a:pt x="461081" y="402590"/>
                      </a:lnTo>
                      <a:lnTo>
                        <a:pt x="424737" y="402590"/>
                      </a:lnTo>
                      <a:lnTo>
                        <a:pt x="417159" y="401320"/>
                      </a:lnTo>
                      <a:lnTo>
                        <a:pt x="406008" y="401320"/>
                      </a:lnTo>
                      <a:lnTo>
                        <a:pt x="405640" y="396240"/>
                      </a:lnTo>
                      <a:lnTo>
                        <a:pt x="410506" y="396240"/>
                      </a:lnTo>
                      <a:lnTo>
                        <a:pt x="407444" y="391150"/>
                      </a:lnTo>
                      <a:lnTo>
                        <a:pt x="406518" y="386080"/>
                      </a:lnTo>
                      <a:lnTo>
                        <a:pt x="402235" y="386080"/>
                      </a:lnTo>
                      <a:lnTo>
                        <a:pt x="386106" y="367030"/>
                      </a:lnTo>
                      <a:lnTo>
                        <a:pt x="398990" y="367030"/>
                      </a:lnTo>
                      <a:lnTo>
                        <a:pt x="395447" y="364490"/>
                      </a:lnTo>
                      <a:lnTo>
                        <a:pt x="391340" y="363220"/>
                      </a:lnTo>
                      <a:lnTo>
                        <a:pt x="383253" y="363220"/>
                      </a:lnTo>
                      <a:lnTo>
                        <a:pt x="377777" y="358140"/>
                      </a:lnTo>
                      <a:lnTo>
                        <a:pt x="376911" y="356870"/>
                      </a:lnTo>
                      <a:close/>
                    </a:path>
                    <a:path w="669290" h="828040">
                      <a:moveTo>
                        <a:pt x="552112" y="387350"/>
                      </a:moveTo>
                      <a:lnTo>
                        <a:pt x="548753" y="387350"/>
                      </a:lnTo>
                      <a:lnTo>
                        <a:pt x="555218" y="393700"/>
                      </a:lnTo>
                      <a:lnTo>
                        <a:pt x="562144" y="396240"/>
                      </a:lnTo>
                      <a:lnTo>
                        <a:pt x="566216" y="403860"/>
                      </a:lnTo>
                      <a:lnTo>
                        <a:pt x="569556" y="410210"/>
                      </a:lnTo>
                      <a:lnTo>
                        <a:pt x="571106" y="417830"/>
                      </a:lnTo>
                      <a:lnTo>
                        <a:pt x="569911" y="426720"/>
                      </a:lnTo>
                      <a:lnTo>
                        <a:pt x="565020" y="434340"/>
                      </a:lnTo>
                      <a:lnTo>
                        <a:pt x="564307" y="435610"/>
                      </a:lnTo>
                      <a:lnTo>
                        <a:pt x="599579" y="435610"/>
                      </a:lnTo>
                      <a:lnTo>
                        <a:pt x="599671" y="434340"/>
                      </a:lnTo>
                      <a:lnTo>
                        <a:pt x="570404" y="434340"/>
                      </a:lnTo>
                      <a:lnTo>
                        <a:pt x="570312" y="433070"/>
                      </a:lnTo>
                      <a:lnTo>
                        <a:pt x="570588" y="433070"/>
                      </a:lnTo>
                      <a:lnTo>
                        <a:pt x="573899" y="422910"/>
                      </a:lnTo>
                      <a:lnTo>
                        <a:pt x="574039" y="414020"/>
                      </a:lnTo>
                      <a:lnTo>
                        <a:pt x="571280" y="406400"/>
                      </a:lnTo>
                      <a:lnTo>
                        <a:pt x="565894" y="397510"/>
                      </a:lnTo>
                      <a:lnTo>
                        <a:pt x="563156" y="394970"/>
                      </a:lnTo>
                      <a:lnTo>
                        <a:pt x="559245" y="392430"/>
                      </a:lnTo>
                      <a:lnTo>
                        <a:pt x="554344" y="388620"/>
                      </a:lnTo>
                      <a:lnTo>
                        <a:pt x="552112" y="387350"/>
                      </a:lnTo>
                      <a:close/>
                    </a:path>
                    <a:path w="669290" h="828040">
                      <a:moveTo>
                        <a:pt x="570657" y="369570"/>
                      </a:moveTo>
                      <a:lnTo>
                        <a:pt x="565112" y="369570"/>
                      </a:lnTo>
                      <a:lnTo>
                        <a:pt x="568770" y="373380"/>
                      </a:lnTo>
                      <a:lnTo>
                        <a:pt x="571922" y="375920"/>
                      </a:lnTo>
                      <a:lnTo>
                        <a:pt x="575351" y="378460"/>
                      </a:lnTo>
                      <a:lnTo>
                        <a:pt x="581032" y="382270"/>
                      </a:lnTo>
                      <a:lnTo>
                        <a:pt x="592464" y="391160"/>
                      </a:lnTo>
                      <a:lnTo>
                        <a:pt x="610099" y="421640"/>
                      </a:lnTo>
                      <a:lnTo>
                        <a:pt x="609979" y="425450"/>
                      </a:lnTo>
                      <a:lnTo>
                        <a:pt x="607632" y="430530"/>
                      </a:lnTo>
                      <a:lnTo>
                        <a:pt x="604549" y="434340"/>
                      </a:lnTo>
                      <a:lnTo>
                        <a:pt x="599579" y="435610"/>
                      </a:lnTo>
                      <a:lnTo>
                        <a:pt x="623577" y="435610"/>
                      </a:lnTo>
                      <a:lnTo>
                        <a:pt x="618883" y="434340"/>
                      </a:lnTo>
                      <a:lnTo>
                        <a:pt x="609449" y="434340"/>
                      </a:lnTo>
                      <a:lnTo>
                        <a:pt x="609403" y="433070"/>
                      </a:lnTo>
                      <a:lnTo>
                        <a:pt x="609702" y="433070"/>
                      </a:lnTo>
                      <a:lnTo>
                        <a:pt x="612313" y="426720"/>
                      </a:lnTo>
                      <a:lnTo>
                        <a:pt x="613401" y="420370"/>
                      </a:lnTo>
                      <a:lnTo>
                        <a:pt x="613100" y="414020"/>
                      </a:lnTo>
                      <a:lnTo>
                        <a:pt x="611543" y="407670"/>
                      </a:lnTo>
                      <a:lnTo>
                        <a:pt x="609334" y="401320"/>
                      </a:lnTo>
                      <a:lnTo>
                        <a:pt x="604848" y="396240"/>
                      </a:lnTo>
                      <a:lnTo>
                        <a:pt x="599395" y="392430"/>
                      </a:lnTo>
                      <a:lnTo>
                        <a:pt x="582761" y="379730"/>
                      </a:lnTo>
                      <a:lnTo>
                        <a:pt x="577260" y="375920"/>
                      </a:lnTo>
                      <a:lnTo>
                        <a:pt x="573809" y="373380"/>
                      </a:lnTo>
                      <a:lnTo>
                        <a:pt x="570657" y="369570"/>
                      </a:lnTo>
                      <a:close/>
                    </a:path>
                    <a:path w="669290" h="828040">
                      <a:moveTo>
                        <a:pt x="580151" y="358140"/>
                      </a:moveTo>
                      <a:lnTo>
                        <a:pt x="576202" y="358140"/>
                      </a:lnTo>
                      <a:lnTo>
                        <a:pt x="581884" y="365760"/>
                      </a:lnTo>
                      <a:lnTo>
                        <a:pt x="612901" y="391160"/>
                      </a:lnTo>
                      <a:lnTo>
                        <a:pt x="617963" y="396240"/>
                      </a:lnTo>
                      <a:lnTo>
                        <a:pt x="624986" y="403860"/>
                      </a:lnTo>
                      <a:lnTo>
                        <a:pt x="628935" y="411480"/>
                      </a:lnTo>
                      <a:lnTo>
                        <a:pt x="629704" y="421640"/>
                      </a:lnTo>
                      <a:lnTo>
                        <a:pt x="627189" y="430530"/>
                      </a:lnTo>
                      <a:lnTo>
                        <a:pt x="625601" y="434340"/>
                      </a:lnTo>
                      <a:lnTo>
                        <a:pt x="623577" y="435610"/>
                      </a:lnTo>
                      <a:lnTo>
                        <a:pt x="637566" y="435610"/>
                      </a:lnTo>
                      <a:lnTo>
                        <a:pt x="639430" y="433070"/>
                      </a:lnTo>
                      <a:lnTo>
                        <a:pt x="641191" y="430530"/>
                      </a:lnTo>
                      <a:lnTo>
                        <a:pt x="631630" y="430530"/>
                      </a:lnTo>
                      <a:lnTo>
                        <a:pt x="632090" y="426720"/>
                      </a:lnTo>
                      <a:lnTo>
                        <a:pt x="632458" y="424180"/>
                      </a:lnTo>
                      <a:lnTo>
                        <a:pt x="632573" y="422910"/>
                      </a:lnTo>
                      <a:lnTo>
                        <a:pt x="632459" y="416403"/>
                      </a:lnTo>
                      <a:lnTo>
                        <a:pt x="632300" y="412750"/>
                      </a:lnTo>
                      <a:lnTo>
                        <a:pt x="629619" y="405130"/>
                      </a:lnTo>
                      <a:lnTo>
                        <a:pt x="624906" y="397510"/>
                      </a:lnTo>
                      <a:lnTo>
                        <a:pt x="618423" y="392430"/>
                      </a:lnTo>
                      <a:lnTo>
                        <a:pt x="607284" y="383540"/>
                      </a:lnTo>
                      <a:lnTo>
                        <a:pt x="596266" y="375920"/>
                      </a:lnTo>
                      <a:lnTo>
                        <a:pt x="590984" y="370840"/>
                      </a:lnTo>
                      <a:lnTo>
                        <a:pt x="586130" y="365760"/>
                      </a:lnTo>
                      <a:lnTo>
                        <a:pt x="581725" y="360680"/>
                      </a:lnTo>
                      <a:lnTo>
                        <a:pt x="580151" y="358140"/>
                      </a:lnTo>
                      <a:close/>
                    </a:path>
                    <a:path w="669290" h="828040">
                      <a:moveTo>
                        <a:pt x="349748" y="345440"/>
                      </a:moveTo>
                      <a:lnTo>
                        <a:pt x="342735" y="345440"/>
                      </a:lnTo>
                      <a:lnTo>
                        <a:pt x="342712" y="353060"/>
                      </a:lnTo>
                      <a:lnTo>
                        <a:pt x="340572" y="358140"/>
                      </a:lnTo>
                      <a:lnTo>
                        <a:pt x="336913" y="370840"/>
                      </a:lnTo>
                      <a:lnTo>
                        <a:pt x="334405" y="377190"/>
                      </a:lnTo>
                      <a:lnTo>
                        <a:pt x="332013" y="384810"/>
                      </a:lnTo>
                      <a:lnTo>
                        <a:pt x="329763" y="392430"/>
                      </a:lnTo>
                      <a:lnTo>
                        <a:pt x="328653" y="401320"/>
                      </a:lnTo>
                      <a:lnTo>
                        <a:pt x="328578" y="411480"/>
                      </a:lnTo>
                      <a:lnTo>
                        <a:pt x="329091" y="419100"/>
                      </a:lnTo>
                      <a:lnTo>
                        <a:pt x="329666" y="424180"/>
                      </a:lnTo>
                      <a:lnTo>
                        <a:pt x="332266" y="429260"/>
                      </a:lnTo>
                      <a:lnTo>
                        <a:pt x="334060" y="434340"/>
                      </a:lnTo>
                      <a:lnTo>
                        <a:pt x="338800" y="434340"/>
                      </a:lnTo>
                      <a:lnTo>
                        <a:pt x="334474" y="427990"/>
                      </a:lnTo>
                      <a:lnTo>
                        <a:pt x="332381" y="421640"/>
                      </a:lnTo>
                      <a:lnTo>
                        <a:pt x="331882" y="415290"/>
                      </a:lnTo>
                      <a:lnTo>
                        <a:pt x="331756" y="408940"/>
                      </a:lnTo>
                      <a:lnTo>
                        <a:pt x="331729" y="403860"/>
                      </a:lnTo>
                      <a:lnTo>
                        <a:pt x="332904" y="394970"/>
                      </a:lnTo>
                      <a:lnTo>
                        <a:pt x="335089" y="386080"/>
                      </a:lnTo>
                      <a:lnTo>
                        <a:pt x="338064" y="377190"/>
                      </a:lnTo>
                      <a:lnTo>
                        <a:pt x="340687" y="369570"/>
                      </a:lnTo>
                      <a:lnTo>
                        <a:pt x="342827" y="363220"/>
                      </a:lnTo>
                      <a:lnTo>
                        <a:pt x="345473" y="354330"/>
                      </a:lnTo>
                      <a:lnTo>
                        <a:pt x="349039" y="354330"/>
                      </a:lnTo>
                      <a:lnTo>
                        <a:pt x="349748" y="345440"/>
                      </a:lnTo>
                      <a:close/>
                    </a:path>
                    <a:path w="669290" h="828040">
                      <a:moveTo>
                        <a:pt x="559490" y="384810"/>
                      </a:moveTo>
                      <a:lnTo>
                        <a:pt x="553493" y="384810"/>
                      </a:lnTo>
                      <a:lnTo>
                        <a:pt x="558854" y="388620"/>
                      </a:lnTo>
                      <a:lnTo>
                        <a:pt x="563662" y="392430"/>
                      </a:lnTo>
                      <a:lnTo>
                        <a:pt x="575213" y="400050"/>
                      </a:lnTo>
                      <a:lnTo>
                        <a:pt x="578641" y="406400"/>
                      </a:lnTo>
                      <a:lnTo>
                        <a:pt x="582276" y="421640"/>
                      </a:lnTo>
                      <a:lnTo>
                        <a:pt x="579768" y="427990"/>
                      </a:lnTo>
                      <a:lnTo>
                        <a:pt x="575190" y="434340"/>
                      </a:lnTo>
                      <a:lnTo>
                        <a:pt x="579653" y="434340"/>
                      </a:lnTo>
                      <a:lnTo>
                        <a:pt x="580113" y="433070"/>
                      </a:lnTo>
                      <a:lnTo>
                        <a:pt x="580367" y="433070"/>
                      </a:lnTo>
                      <a:lnTo>
                        <a:pt x="580758" y="431800"/>
                      </a:lnTo>
                      <a:lnTo>
                        <a:pt x="583987" y="420370"/>
                      </a:lnTo>
                      <a:lnTo>
                        <a:pt x="582501" y="408940"/>
                      </a:lnTo>
                      <a:lnTo>
                        <a:pt x="577555" y="400050"/>
                      </a:lnTo>
                      <a:lnTo>
                        <a:pt x="570404" y="392430"/>
                      </a:lnTo>
                      <a:lnTo>
                        <a:pt x="566792" y="389890"/>
                      </a:lnTo>
                      <a:lnTo>
                        <a:pt x="562834" y="387350"/>
                      </a:lnTo>
                      <a:lnTo>
                        <a:pt x="559490" y="384810"/>
                      </a:lnTo>
                      <a:close/>
                    </a:path>
                    <a:path w="669290" h="828040">
                      <a:moveTo>
                        <a:pt x="562687" y="379730"/>
                      </a:moveTo>
                      <a:lnTo>
                        <a:pt x="557266" y="379730"/>
                      </a:lnTo>
                      <a:lnTo>
                        <a:pt x="568204" y="387350"/>
                      </a:lnTo>
                      <a:lnTo>
                        <a:pt x="573518" y="391160"/>
                      </a:lnTo>
                      <a:lnTo>
                        <a:pt x="578710" y="396240"/>
                      </a:lnTo>
                      <a:lnTo>
                        <a:pt x="583752" y="400050"/>
                      </a:lnTo>
                      <a:lnTo>
                        <a:pt x="587522" y="406400"/>
                      </a:lnTo>
                      <a:lnTo>
                        <a:pt x="589860" y="412750"/>
                      </a:lnTo>
                      <a:lnTo>
                        <a:pt x="590393" y="417288"/>
                      </a:lnTo>
                      <a:lnTo>
                        <a:pt x="590513" y="425450"/>
                      </a:lnTo>
                      <a:lnTo>
                        <a:pt x="588259" y="430530"/>
                      </a:lnTo>
                      <a:lnTo>
                        <a:pt x="584876" y="434340"/>
                      </a:lnTo>
                      <a:lnTo>
                        <a:pt x="590007" y="434340"/>
                      </a:lnTo>
                      <a:lnTo>
                        <a:pt x="591250" y="430530"/>
                      </a:lnTo>
                      <a:lnTo>
                        <a:pt x="592998" y="425450"/>
                      </a:lnTo>
                      <a:lnTo>
                        <a:pt x="593528" y="421640"/>
                      </a:lnTo>
                      <a:lnTo>
                        <a:pt x="569737" y="384810"/>
                      </a:lnTo>
                      <a:lnTo>
                        <a:pt x="562687" y="379730"/>
                      </a:lnTo>
                      <a:close/>
                    </a:path>
                    <a:path w="669290" h="828040">
                      <a:moveTo>
                        <a:pt x="565204" y="374650"/>
                      </a:moveTo>
                      <a:lnTo>
                        <a:pt x="561178" y="374650"/>
                      </a:lnTo>
                      <a:lnTo>
                        <a:pt x="568062" y="379730"/>
                      </a:lnTo>
                      <a:lnTo>
                        <a:pt x="587867" y="394970"/>
                      </a:lnTo>
                      <a:lnTo>
                        <a:pt x="600350" y="421640"/>
                      </a:lnTo>
                      <a:lnTo>
                        <a:pt x="600246" y="425450"/>
                      </a:lnTo>
                      <a:lnTo>
                        <a:pt x="597853" y="430530"/>
                      </a:lnTo>
                      <a:lnTo>
                        <a:pt x="595000" y="434340"/>
                      </a:lnTo>
                      <a:lnTo>
                        <a:pt x="599671" y="434340"/>
                      </a:lnTo>
                      <a:lnTo>
                        <a:pt x="599648" y="433070"/>
                      </a:lnTo>
                      <a:lnTo>
                        <a:pt x="600982" y="429260"/>
                      </a:lnTo>
                      <a:lnTo>
                        <a:pt x="602892" y="425450"/>
                      </a:lnTo>
                      <a:lnTo>
                        <a:pt x="603283" y="421640"/>
                      </a:lnTo>
                      <a:lnTo>
                        <a:pt x="583832" y="388620"/>
                      </a:lnTo>
                      <a:lnTo>
                        <a:pt x="577994" y="383540"/>
                      </a:lnTo>
                      <a:lnTo>
                        <a:pt x="572134" y="379730"/>
                      </a:lnTo>
                      <a:lnTo>
                        <a:pt x="565204" y="374650"/>
                      </a:lnTo>
                      <a:close/>
                    </a:path>
                    <a:path w="669290" h="828040">
                      <a:moveTo>
                        <a:pt x="574569" y="364490"/>
                      </a:moveTo>
                      <a:lnTo>
                        <a:pt x="570657" y="364490"/>
                      </a:lnTo>
                      <a:lnTo>
                        <a:pt x="579133" y="373380"/>
                      </a:lnTo>
                      <a:lnTo>
                        <a:pt x="588284" y="381000"/>
                      </a:lnTo>
                      <a:lnTo>
                        <a:pt x="597820" y="388620"/>
                      </a:lnTo>
                      <a:lnTo>
                        <a:pt x="607448" y="394970"/>
                      </a:lnTo>
                      <a:lnTo>
                        <a:pt x="612955" y="400050"/>
                      </a:lnTo>
                      <a:lnTo>
                        <a:pt x="616973" y="406400"/>
                      </a:lnTo>
                      <a:lnTo>
                        <a:pt x="619335" y="412750"/>
                      </a:lnTo>
                      <a:lnTo>
                        <a:pt x="619655" y="417288"/>
                      </a:lnTo>
                      <a:lnTo>
                        <a:pt x="619746" y="422910"/>
                      </a:lnTo>
                      <a:lnTo>
                        <a:pt x="619619" y="425450"/>
                      </a:lnTo>
                      <a:lnTo>
                        <a:pt x="618147" y="429260"/>
                      </a:lnTo>
                      <a:lnTo>
                        <a:pt x="614005" y="434340"/>
                      </a:lnTo>
                      <a:lnTo>
                        <a:pt x="619205" y="434340"/>
                      </a:lnTo>
                      <a:lnTo>
                        <a:pt x="619458" y="433070"/>
                      </a:lnTo>
                      <a:lnTo>
                        <a:pt x="623110" y="420370"/>
                      </a:lnTo>
                      <a:lnTo>
                        <a:pt x="621955" y="410210"/>
                      </a:lnTo>
                      <a:lnTo>
                        <a:pt x="617193" y="400050"/>
                      </a:lnTo>
                      <a:lnTo>
                        <a:pt x="609657" y="392430"/>
                      </a:lnTo>
                      <a:lnTo>
                        <a:pt x="597945" y="384810"/>
                      </a:lnTo>
                      <a:lnTo>
                        <a:pt x="592100" y="379730"/>
                      </a:lnTo>
                      <a:lnTo>
                        <a:pt x="586372" y="375920"/>
                      </a:lnTo>
                      <a:lnTo>
                        <a:pt x="581379" y="370840"/>
                      </a:lnTo>
                      <a:lnTo>
                        <a:pt x="577007" y="367030"/>
                      </a:lnTo>
                      <a:lnTo>
                        <a:pt x="574569" y="364490"/>
                      </a:lnTo>
                      <a:close/>
                    </a:path>
                    <a:path w="669290" h="828040">
                      <a:moveTo>
                        <a:pt x="552549" y="393700"/>
                      </a:moveTo>
                      <a:lnTo>
                        <a:pt x="546360" y="393700"/>
                      </a:lnTo>
                      <a:lnTo>
                        <a:pt x="555613" y="402590"/>
                      </a:lnTo>
                      <a:lnTo>
                        <a:pt x="560490" y="412750"/>
                      </a:lnTo>
                      <a:lnTo>
                        <a:pt x="560833" y="422910"/>
                      </a:lnTo>
                      <a:lnTo>
                        <a:pt x="556484" y="433070"/>
                      </a:lnTo>
                      <a:lnTo>
                        <a:pt x="560763" y="433070"/>
                      </a:lnTo>
                      <a:lnTo>
                        <a:pt x="561178" y="431800"/>
                      </a:lnTo>
                      <a:lnTo>
                        <a:pt x="561753" y="430530"/>
                      </a:lnTo>
                      <a:lnTo>
                        <a:pt x="564459" y="420370"/>
                      </a:lnTo>
                      <a:lnTo>
                        <a:pt x="563199" y="410210"/>
                      </a:lnTo>
                      <a:lnTo>
                        <a:pt x="558915" y="401320"/>
                      </a:lnTo>
                      <a:lnTo>
                        <a:pt x="552549" y="393700"/>
                      </a:lnTo>
                      <a:close/>
                    </a:path>
                    <a:path w="669290" h="828040">
                      <a:moveTo>
                        <a:pt x="257005" y="427990"/>
                      </a:moveTo>
                      <a:lnTo>
                        <a:pt x="253001" y="427990"/>
                      </a:lnTo>
                      <a:lnTo>
                        <a:pt x="254083" y="430530"/>
                      </a:lnTo>
                      <a:lnTo>
                        <a:pt x="255210" y="431800"/>
                      </a:lnTo>
                      <a:lnTo>
                        <a:pt x="257865" y="431800"/>
                      </a:lnTo>
                      <a:lnTo>
                        <a:pt x="257971" y="430530"/>
                      </a:lnTo>
                      <a:lnTo>
                        <a:pt x="257005" y="427990"/>
                      </a:lnTo>
                      <a:close/>
                    </a:path>
                    <a:path w="669290" h="828040">
                      <a:moveTo>
                        <a:pt x="585279" y="349250"/>
                      </a:moveTo>
                      <a:lnTo>
                        <a:pt x="580942" y="349250"/>
                      </a:lnTo>
                      <a:lnTo>
                        <a:pt x="583864" y="354330"/>
                      </a:lnTo>
                      <a:lnTo>
                        <a:pt x="605209" y="378460"/>
                      </a:lnTo>
                      <a:lnTo>
                        <a:pt x="611359" y="383540"/>
                      </a:lnTo>
                      <a:lnTo>
                        <a:pt x="616490" y="387350"/>
                      </a:lnTo>
                      <a:lnTo>
                        <a:pt x="621874" y="391160"/>
                      </a:lnTo>
                      <a:lnTo>
                        <a:pt x="632366" y="398780"/>
                      </a:lnTo>
                      <a:lnTo>
                        <a:pt x="636047" y="403860"/>
                      </a:lnTo>
                      <a:lnTo>
                        <a:pt x="639867" y="415290"/>
                      </a:lnTo>
                      <a:lnTo>
                        <a:pt x="639476" y="417830"/>
                      </a:lnTo>
                      <a:lnTo>
                        <a:pt x="635679" y="424180"/>
                      </a:lnTo>
                      <a:lnTo>
                        <a:pt x="633999" y="426720"/>
                      </a:lnTo>
                      <a:lnTo>
                        <a:pt x="631630" y="430530"/>
                      </a:lnTo>
                      <a:lnTo>
                        <a:pt x="641191" y="430530"/>
                      </a:lnTo>
                      <a:lnTo>
                        <a:pt x="645596" y="424180"/>
                      </a:lnTo>
                      <a:lnTo>
                        <a:pt x="649116" y="416560"/>
                      </a:lnTo>
                      <a:lnTo>
                        <a:pt x="649451" y="408940"/>
                      </a:lnTo>
                      <a:lnTo>
                        <a:pt x="641753" y="408940"/>
                      </a:lnTo>
                      <a:lnTo>
                        <a:pt x="636979" y="401320"/>
                      </a:lnTo>
                      <a:lnTo>
                        <a:pt x="630824" y="394970"/>
                      </a:lnTo>
                      <a:lnTo>
                        <a:pt x="623841" y="388620"/>
                      </a:lnTo>
                      <a:lnTo>
                        <a:pt x="616582" y="383540"/>
                      </a:lnTo>
                      <a:lnTo>
                        <a:pt x="609754" y="378460"/>
                      </a:lnTo>
                      <a:lnTo>
                        <a:pt x="585797" y="350520"/>
                      </a:lnTo>
                      <a:lnTo>
                        <a:pt x="585279" y="349250"/>
                      </a:lnTo>
                      <a:close/>
                    </a:path>
                    <a:path w="669290" h="828040">
                      <a:moveTo>
                        <a:pt x="63771" y="410210"/>
                      </a:moveTo>
                      <a:lnTo>
                        <a:pt x="60604" y="410210"/>
                      </a:lnTo>
                      <a:lnTo>
                        <a:pt x="68381" y="420370"/>
                      </a:lnTo>
                      <a:lnTo>
                        <a:pt x="65091" y="426720"/>
                      </a:lnTo>
                      <a:lnTo>
                        <a:pt x="70498" y="426720"/>
                      </a:lnTo>
                      <a:lnTo>
                        <a:pt x="70417" y="425450"/>
                      </a:lnTo>
                      <a:lnTo>
                        <a:pt x="70406" y="424180"/>
                      </a:lnTo>
                      <a:lnTo>
                        <a:pt x="72177" y="420370"/>
                      </a:lnTo>
                      <a:lnTo>
                        <a:pt x="70774" y="417830"/>
                      </a:lnTo>
                      <a:lnTo>
                        <a:pt x="65505" y="412750"/>
                      </a:lnTo>
                      <a:lnTo>
                        <a:pt x="63771" y="410210"/>
                      </a:lnTo>
                      <a:close/>
                    </a:path>
                    <a:path w="669290" h="828040">
                      <a:moveTo>
                        <a:pt x="59937" y="422910"/>
                      </a:moveTo>
                      <a:lnTo>
                        <a:pt x="55634" y="424180"/>
                      </a:lnTo>
                      <a:lnTo>
                        <a:pt x="61655" y="424180"/>
                      </a:lnTo>
                      <a:lnTo>
                        <a:pt x="59937" y="422910"/>
                      </a:lnTo>
                      <a:close/>
                    </a:path>
                    <a:path w="669290" h="828040">
                      <a:moveTo>
                        <a:pt x="549236" y="401320"/>
                      </a:moveTo>
                      <a:lnTo>
                        <a:pt x="545348" y="401320"/>
                      </a:lnTo>
                      <a:lnTo>
                        <a:pt x="549995" y="408940"/>
                      </a:lnTo>
                      <a:lnTo>
                        <a:pt x="553055" y="415290"/>
                      </a:lnTo>
                      <a:lnTo>
                        <a:pt x="550732" y="424180"/>
                      </a:lnTo>
                      <a:lnTo>
                        <a:pt x="554321" y="424180"/>
                      </a:lnTo>
                      <a:lnTo>
                        <a:pt x="555356" y="414020"/>
                      </a:lnTo>
                      <a:lnTo>
                        <a:pt x="553263" y="407670"/>
                      </a:lnTo>
                      <a:lnTo>
                        <a:pt x="549236" y="401320"/>
                      </a:lnTo>
                      <a:close/>
                    </a:path>
                    <a:path w="669290" h="828040">
                      <a:moveTo>
                        <a:pt x="197474" y="327660"/>
                      </a:moveTo>
                      <a:lnTo>
                        <a:pt x="189130" y="327660"/>
                      </a:lnTo>
                      <a:lnTo>
                        <a:pt x="188784" y="331470"/>
                      </a:lnTo>
                      <a:lnTo>
                        <a:pt x="188669" y="334010"/>
                      </a:lnTo>
                      <a:lnTo>
                        <a:pt x="188071" y="337820"/>
                      </a:lnTo>
                      <a:lnTo>
                        <a:pt x="174197" y="374650"/>
                      </a:lnTo>
                      <a:lnTo>
                        <a:pt x="162647" y="386080"/>
                      </a:lnTo>
                      <a:lnTo>
                        <a:pt x="156389" y="391160"/>
                      </a:lnTo>
                      <a:lnTo>
                        <a:pt x="133955" y="419100"/>
                      </a:lnTo>
                      <a:lnTo>
                        <a:pt x="131654" y="422910"/>
                      </a:lnTo>
                      <a:lnTo>
                        <a:pt x="135957" y="422910"/>
                      </a:lnTo>
                      <a:lnTo>
                        <a:pt x="137199" y="416560"/>
                      </a:lnTo>
                      <a:lnTo>
                        <a:pt x="140398" y="410210"/>
                      </a:lnTo>
                      <a:lnTo>
                        <a:pt x="151396" y="400050"/>
                      </a:lnTo>
                      <a:lnTo>
                        <a:pt x="157148" y="393700"/>
                      </a:lnTo>
                      <a:lnTo>
                        <a:pt x="163682" y="388620"/>
                      </a:lnTo>
                      <a:lnTo>
                        <a:pt x="188094" y="353060"/>
                      </a:lnTo>
                      <a:lnTo>
                        <a:pt x="190625" y="341630"/>
                      </a:lnTo>
                      <a:lnTo>
                        <a:pt x="191914" y="335280"/>
                      </a:lnTo>
                      <a:lnTo>
                        <a:pt x="201746" y="335280"/>
                      </a:lnTo>
                      <a:lnTo>
                        <a:pt x="197997" y="328930"/>
                      </a:lnTo>
                      <a:lnTo>
                        <a:pt x="197474" y="327660"/>
                      </a:lnTo>
                      <a:close/>
                    </a:path>
                    <a:path w="669290" h="828040">
                      <a:moveTo>
                        <a:pt x="495868" y="416560"/>
                      </a:moveTo>
                      <a:lnTo>
                        <a:pt x="491209" y="416560"/>
                      </a:lnTo>
                      <a:lnTo>
                        <a:pt x="495488" y="419100"/>
                      </a:lnTo>
                      <a:lnTo>
                        <a:pt x="495868" y="416560"/>
                      </a:lnTo>
                      <a:close/>
                    </a:path>
                    <a:path w="669290" h="828040">
                      <a:moveTo>
                        <a:pt x="52049" y="416403"/>
                      </a:moveTo>
                      <a:lnTo>
                        <a:pt x="51009" y="416560"/>
                      </a:lnTo>
                      <a:lnTo>
                        <a:pt x="51452" y="417288"/>
                      </a:lnTo>
                      <a:lnTo>
                        <a:pt x="51907" y="416560"/>
                      </a:lnTo>
                      <a:lnTo>
                        <a:pt x="52049" y="416403"/>
                      </a:lnTo>
                      <a:close/>
                    </a:path>
                    <a:path w="669290" h="828040">
                      <a:moveTo>
                        <a:pt x="62284" y="402590"/>
                      </a:moveTo>
                      <a:lnTo>
                        <a:pt x="60190" y="402590"/>
                      </a:lnTo>
                      <a:lnTo>
                        <a:pt x="59454" y="403860"/>
                      </a:lnTo>
                      <a:lnTo>
                        <a:pt x="58924" y="408940"/>
                      </a:lnTo>
                      <a:lnTo>
                        <a:pt x="56531" y="411480"/>
                      </a:lnTo>
                      <a:lnTo>
                        <a:pt x="52049" y="416403"/>
                      </a:lnTo>
                      <a:lnTo>
                        <a:pt x="59454" y="415290"/>
                      </a:lnTo>
                      <a:lnTo>
                        <a:pt x="60581" y="410210"/>
                      </a:lnTo>
                      <a:lnTo>
                        <a:pt x="63771" y="410210"/>
                      </a:lnTo>
                      <a:lnTo>
                        <a:pt x="62905" y="408940"/>
                      </a:lnTo>
                      <a:lnTo>
                        <a:pt x="62284" y="402590"/>
                      </a:lnTo>
                      <a:close/>
                    </a:path>
                    <a:path w="669290" h="828040">
                      <a:moveTo>
                        <a:pt x="489460" y="405130"/>
                      </a:moveTo>
                      <a:lnTo>
                        <a:pt x="481499" y="405130"/>
                      </a:lnTo>
                      <a:lnTo>
                        <a:pt x="483593" y="408940"/>
                      </a:lnTo>
                      <a:lnTo>
                        <a:pt x="483064" y="410210"/>
                      </a:lnTo>
                      <a:lnTo>
                        <a:pt x="482741" y="410210"/>
                      </a:lnTo>
                      <a:lnTo>
                        <a:pt x="480556" y="411480"/>
                      </a:lnTo>
                      <a:lnTo>
                        <a:pt x="495500" y="411480"/>
                      </a:lnTo>
                      <a:lnTo>
                        <a:pt x="495304" y="410210"/>
                      </a:lnTo>
                      <a:lnTo>
                        <a:pt x="489460" y="405130"/>
                      </a:lnTo>
                      <a:close/>
                    </a:path>
                    <a:path w="669290" h="828040">
                      <a:moveTo>
                        <a:pt x="592193" y="335280"/>
                      </a:moveTo>
                      <a:lnTo>
                        <a:pt x="588834" y="335280"/>
                      </a:lnTo>
                      <a:lnTo>
                        <a:pt x="591498" y="349250"/>
                      </a:lnTo>
                      <a:lnTo>
                        <a:pt x="627902" y="388620"/>
                      </a:lnTo>
                      <a:lnTo>
                        <a:pt x="640442" y="397510"/>
                      </a:lnTo>
                      <a:lnTo>
                        <a:pt x="642444" y="401320"/>
                      </a:lnTo>
                      <a:lnTo>
                        <a:pt x="641753" y="408940"/>
                      </a:lnTo>
                      <a:lnTo>
                        <a:pt x="649451" y="408940"/>
                      </a:lnTo>
                      <a:lnTo>
                        <a:pt x="649363" y="405130"/>
                      </a:lnTo>
                      <a:lnTo>
                        <a:pt x="649003" y="398780"/>
                      </a:lnTo>
                      <a:lnTo>
                        <a:pt x="646798" y="391160"/>
                      </a:lnTo>
                      <a:lnTo>
                        <a:pt x="636576" y="391160"/>
                      </a:lnTo>
                      <a:lnTo>
                        <a:pt x="629031" y="386080"/>
                      </a:lnTo>
                      <a:lnTo>
                        <a:pt x="621526" y="379730"/>
                      </a:lnTo>
                      <a:lnTo>
                        <a:pt x="614258" y="374650"/>
                      </a:lnTo>
                      <a:lnTo>
                        <a:pt x="607402" y="368300"/>
                      </a:lnTo>
                      <a:lnTo>
                        <a:pt x="602925" y="363220"/>
                      </a:lnTo>
                      <a:lnTo>
                        <a:pt x="599130" y="356870"/>
                      </a:lnTo>
                      <a:lnTo>
                        <a:pt x="596025" y="351790"/>
                      </a:lnTo>
                      <a:lnTo>
                        <a:pt x="593619" y="345440"/>
                      </a:lnTo>
                      <a:lnTo>
                        <a:pt x="591848" y="339090"/>
                      </a:lnTo>
                      <a:lnTo>
                        <a:pt x="592193" y="335280"/>
                      </a:lnTo>
                      <a:close/>
                    </a:path>
                    <a:path w="669290" h="828040">
                      <a:moveTo>
                        <a:pt x="507976" y="401320"/>
                      </a:moveTo>
                      <a:lnTo>
                        <a:pt x="502874" y="401320"/>
                      </a:lnTo>
                      <a:lnTo>
                        <a:pt x="504185" y="402590"/>
                      </a:lnTo>
                      <a:lnTo>
                        <a:pt x="505336" y="403860"/>
                      </a:lnTo>
                      <a:lnTo>
                        <a:pt x="503817" y="406400"/>
                      </a:lnTo>
                      <a:lnTo>
                        <a:pt x="507472" y="406400"/>
                      </a:lnTo>
                      <a:lnTo>
                        <a:pt x="508971" y="402590"/>
                      </a:lnTo>
                      <a:lnTo>
                        <a:pt x="507976" y="401320"/>
                      </a:lnTo>
                      <a:close/>
                    </a:path>
                    <a:path w="669290" h="828040">
                      <a:moveTo>
                        <a:pt x="480326" y="365760"/>
                      </a:moveTo>
                      <a:lnTo>
                        <a:pt x="466728" y="365760"/>
                      </a:lnTo>
                      <a:lnTo>
                        <a:pt x="471697" y="367030"/>
                      </a:lnTo>
                      <a:lnTo>
                        <a:pt x="472733" y="367030"/>
                      </a:lnTo>
                      <a:lnTo>
                        <a:pt x="475425" y="378460"/>
                      </a:lnTo>
                      <a:lnTo>
                        <a:pt x="477150" y="386080"/>
                      </a:lnTo>
                      <a:lnTo>
                        <a:pt x="478922" y="394970"/>
                      </a:lnTo>
                      <a:lnTo>
                        <a:pt x="473837" y="402590"/>
                      </a:lnTo>
                      <a:lnTo>
                        <a:pt x="463943" y="403860"/>
                      </a:lnTo>
                      <a:lnTo>
                        <a:pt x="489147" y="403860"/>
                      </a:lnTo>
                      <a:lnTo>
                        <a:pt x="487895" y="398780"/>
                      </a:lnTo>
                      <a:lnTo>
                        <a:pt x="482089" y="373380"/>
                      </a:lnTo>
                      <a:lnTo>
                        <a:pt x="480326" y="365760"/>
                      </a:lnTo>
                      <a:close/>
                    </a:path>
                    <a:path w="669290" h="828040">
                      <a:moveTo>
                        <a:pt x="437131" y="365760"/>
                      </a:moveTo>
                      <a:lnTo>
                        <a:pt x="423863" y="365760"/>
                      </a:lnTo>
                      <a:lnTo>
                        <a:pt x="430543" y="367030"/>
                      </a:lnTo>
                      <a:lnTo>
                        <a:pt x="436581" y="369570"/>
                      </a:lnTo>
                      <a:lnTo>
                        <a:pt x="441005" y="375920"/>
                      </a:lnTo>
                      <a:lnTo>
                        <a:pt x="442845" y="383540"/>
                      </a:lnTo>
                      <a:lnTo>
                        <a:pt x="441280" y="391160"/>
                      </a:lnTo>
                      <a:lnTo>
                        <a:pt x="436940" y="397510"/>
                      </a:lnTo>
                      <a:lnTo>
                        <a:pt x="431025" y="401320"/>
                      </a:lnTo>
                      <a:lnTo>
                        <a:pt x="424737" y="402590"/>
                      </a:lnTo>
                      <a:lnTo>
                        <a:pt x="461081" y="402590"/>
                      </a:lnTo>
                      <a:lnTo>
                        <a:pt x="458219" y="401320"/>
                      </a:lnTo>
                      <a:lnTo>
                        <a:pt x="437691" y="401320"/>
                      </a:lnTo>
                      <a:lnTo>
                        <a:pt x="444409" y="393700"/>
                      </a:lnTo>
                      <a:lnTo>
                        <a:pt x="447532" y="393700"/>
                      </a:lnTo>
                      <a:lnTo>
                        <a:pt x="444731" y="388620"/>
                      </a:lnTo>
                      <a:lnTo>
                        <a:pt x="447379" y="374650"/>
                      </a:lnTo>
                      <a:lnTo>
                        <a:pt x="444777" y="374650"/>
                      </a:lnTo>
                      <a:lnTo>
                        <a:pt x="440475" y="368300"/>
                      </a:lnTo>
                      <a:lnTo>
                        <a:pt x="437131" y="365760"/>
                      </a:lnTo>
                      <a:close/>
                    </a:path>
                    <a:path w="669290" h="828040">
                      <a:moveTo>
                        <a:pt x="252357" y="392430"/>
                      </a:moveTo>
                      <a:lnTo>
                        <a:pt x="252127" y="396240"/>
                      </a:lnTo>
                      <a:lnTo>
                        <a:pt x="251736" y="401320"/>
                      </a:lnTo>
                      <a:lnTo>
                        <a:pt x="255578" y="401320"/>
                      </a:lnTo>
                      <a:lnTo>
                        <a:pt x="254336" y="398780"/>
                      </a:lnTo>
                      <a:lnTo>
                        <a:pt x="256453" y="394970"/>
                      </a:lnTo>
                      <a:lnTo>
                        <a:pt x="252357" y="392430"/>
                      </a:lnTo>
                      <a:close/>
                    </a:path>
                    <a:path w="669290" h="828040">
                      <a:moveTo>
                        <a:pt x="410506" y="396240"/>
                      </a:moveTo>
                      <a:lnTo>
                        <a:pt x="406215" y="396240"/>
                      </a:lnTo>
                      <a:lnTo>
                        <a:pt x="407734" y="397510"/>
                      </a:lnTo>
                      <a:lnTo>
                        <a:pt x="411116" y="401320"/>
                      </a:lnTo>
                      <a:lnTo>
                        <a:pt x="417159" y="401320"/>
                      </a:lnTo>
                      <a:lnTo>
                        <a:pt x="411271" y="397510"/>
                      </a:lnTo>
                      <a:lnTo>
                        <a:pt x="410506" y="396240"/>
                      </a:lnTo>
                      <a:close/>
                    </a:path>
                    <a:path w="669290" h="828040">
                      <a:moveTo>
                        <a:pt x="447532" y="393700"/>
                      </a:moveTo>
                      <a:lnTo>
                        <a:pt x="444409" y="393700"/>
                      </a:lnTo>
                      <a:lnTo>
                        <a:pt x="451404" y="401320"/>
                      </a:lnTo>
                      <a:lnTo>
                        <a:pt x="458219" y="401320"/>
                      </a:lnTo>
                      <a:lnTo>
                        <a:pt x="449632" y="397510"/>
                      </a:lnTo>
                      <a:lnTo>
                        <a:pt x="447532" y="393700"/>
                      </a:lnTo>
                      <a:close/>
                    </a:path>
                    <a:path w="669290" h="828040">
                      <a:moveTo>
                        <a:pt x="193560" y="317500"/>
                      </a:moveTo>
                      <a:lnTo>
                        <a:pt x="184965" y="317500"/>
                      </a:lnTo>
                      <a:lnTo>
                        <a:pt x="185862" y="325120"/>
                      </a:lnTo>
                      <a:lnTo>
                        <a:pt x="183093" y="332898"/>
                      </a:lnTo>
                      <a:lnTo>
                        <a:pt x="159817" y="370840"/>
                      </a:lnTo>
                      <a:lnTo>
                        <a:pt x="143964" y="382270"/>
                      </a:lnTo>
                      <a:lnTo>
                        <a:pt x="138051" y="388620"/>
                      </a:lnTo>
                      <a:lnTo>
                        <a:pt x="133058" y="394970"/>
                      </a:lnTo>
                      <a:lnTo>
                        <a:pt x="137849" y="394970"/>
                      </a:lnTo>
                      <a:lnTo>
                        <a:pt x="141017" y="391150"/>
                      </a:lnTo>
                      <a:lnTo>
                        <a:pt x="147392" y="384810"/>
                      </a:lnTo>
                      <a:lnTo>
                        <a:pt x="153581" y="379730"/>
                      </a:lnTo>
                      <a:lnTo>
                        <a:pt x="159886" y="375920"/>
                      </a:lnTo>
                      <a:lnTo>
                        <a:pt x="173621" y="360680"/>
                      </a:lnTo>
                      <a:lnTo>
                        <a:pt x="179782" y="350520"/>
                      </a:lnTo>
                      <a:lnTo>
                        <a:pt x="184261" y="340360"/>
                      </a:lnTo>
                      <a:lnTo>
                        <a:pt x="187335" y="327660"/>
                      </a:lnTo>
                      <a:lnTo>
                        <a:pt x="197474" y="327660"/>
                      </a:lnTo>
                      <a:lnTo>
                        <a:pt x="194339" y="320040"/>
                      </a:lnTo>
                      <a:lnTo>
                        <a:pt x="193560" y="317500"/>
                      </a:lnTo>
                      <a:close/>
                    </a:path>
                    <a:path w="669290" h="828040">
                      <a:moveTo>
                        <a:pt x="636585" y="391150"/>
                      </a:moveTo>
                      <a:close/>
                    </a:path>
                    <a:path w="669290" h="828040">
                      <a:moveTo>
                        <a:pt x="601795" y="326390"/>
                      </a:moveTo>
                      <a:lnTo>
                        <a:pt x="592515" y="326390"/>
                      </a:lnTo>
                      <a:lnTo>
                        <a:pt x="595437" y="331470"/>
                      </a:lnTo>
                      <a:lnTo>
                        <a:pt x="598060" y="336550"/>
                      </a:lnTo>
                      <a:lnTo>
                        <a:pt x="615276" y="370840"/>
                      </a:lnTo>
                      <a:lnTo>
                        <a:pt x="623715" y="378460"/>
                      </a:lnTo>
                      <a:lnTo>
                        <a:pt x="626361" y="381000"/>
                      </a:lnTo>
                      <a:lnTo>
                        <a:pt x="629329" y="382270"/>
                      </a:lnTo>
                      <a:lnTo>
                        <a:pt x="634045" y="386080"/>
                      </a:lnTo>
                      <a:lnTo>
                        <a:pt x="635817" y="388620"/>
                      </a:lnTo>
                      <a:lnTo>
                        <a:pt x="637727" y="389890"/>
                      </a:lnTo>
                      <a:lnTo>
                        <a:pt x="636585" y="391150"/>
                      </a:lnTo>
                      <a:lnTo>
                        <a:pt x="646798" y="391160"/>
                      </a:lnTo>
                      <a:lnTo>
                        <a:pt x="643101" y="384810"/>
                      </a:lnTo>
                      <a:lnTo>
                        <a:pt x="638118" y="377190"/>
                      </a:lnTo>
                      <a:lnTo>
                        <a:pt x="632705" y="370840"/>
                      </a:lnTo>
                      <a:lnTo>
                        <a:pt x="622058" y="370840"/>
                      </a:lnTo>
                      <a:lnTo>
                        <a:pt x="615685" y="367030"/>
                      </a:lnTo>
                      <a:lnTo>
                        <a:pt x="614396" y="365760"/>
                      </a:lnTo>
                      <a:lnTo>
                        <a:pt x="611014" y="358140"/>
                      </a:lnTo>
                      <a:lnTo>
                        <a:pt x="621947" y="358140"/>
                      </a:lnTo>
                      <a:lnTo>
                        <a:pt x="611569" y="345440"/>
                      </a:lnTo>
                      <a:lnTo>
                        <a:pt x="606898" y="337820"/>
                      </a:lnTo>
                      <a:lnTo>
                        <a:pt x="603008" y="330200"/>
                      </a:lnTo>
                      <a:lnTo>
                        <a:pt x="601795" y="326390"/>
                      </a:lnTo>
                      <a:close/>
                    </a:path>
                    <a:path w="669290" h="828040">
                      <a:moveTo>
                        <a:pt x="398990" y="367030"/>
                      </a:moveTo>
                      <a:lnTo>
                        <a:pt x="386106" y="367030"/>
                      </a:lnTo>
                      <a:lnTo>
                        <a:pt x="393421" y="368300"/>
                      </a:lnTo>
                      <a:lnTo>
                        <a:pt x="398743" y="372110"/>
                      </a:lnTo>
                      <a:lnTo>
                        <a:pt x="401779" y="378460"/>
                      </a:lnTo>
                      <a:lnTo>
                        <a:pt x="402235" y="386080"/>
                      </a:lnTo>
                      <a:lnTo>
                        <a:pt x="406518" y="386080"/>
                      </a:lnTo>
                      <a:lnTo>
                        <a:pt x="406054" y="383540"/>
                      </a:lnTo>
                      <a:lnTo>
                        <a:pt x="407313" y="377190"/>
                      </a:lnTo>
                      <a:lnTo>
                        <a:pt x="408221" y="375920"/>
                      </a:lnTo>
                      <a:lnTo>
                        <a:pt x="404720" y="375920"/>
                      </a:lnTo>
                      <a:lnTo>
                        <a:pt x="400762" y="368300"/>
                      </a:lnTo>
                      <a:lnTo>
                        <a:pt x="398990" y="367030"/>
                      </a:lnTo>
                      <a:close/>
                    </a:path>
                    <a:path w="669290" h="828040">
                      <a:moveTo>
                        <a:pt x="415326" y="350520"/>
                      </a:moveTo>
                      <a:lnTo>
                        <a:pt x="397518" y="350520"/>
                      </a:lnTo>
                      <a:lnTo>
                        <a:pt x="412496" y="351790"/>
                      </a:lnTo>
                      <a:lnTo>
                        <a:pt x="418180" y="354330"/>
                      </a:lnTo>
                      <a:lnTo>
                        <a:pt x="420941" y="361950"/>
                      </a:lnTo>
                      <a:lnTo>
                        <a:pt x="413969" y="364490"/>
                      </a:lnTo>
                      <a:lnTo>
                        <a:pt x="407665" y="368300"/>
                      </a:lnTo>
                      <a:lnTo>
                        <a:pt x="404720" y="375920"/>
                      </a:lnTo>
                      <a:lnTo>
                        <a:pt x="408221" y="375920"/>
                      </a:lnTo>
                      <a:lnTo>
                        <a:pt x="410946" y="372110"/>
                      </a:lnTo>
                      <a:lnTo>
                        <a:pt x="416586" y="367030"/>
                      </a:lnTo>
                      <a:lnTo>
                        <a:pt x="423863" y="365760"/>
                      </a:lnTo>
                      <a:lnTo>
                        <a:pt x="437131" y="365760"/>
                      </a:lnTo>
                      <a:lnTo>
                        <a:pt x="435459" y="364490"/>
                      </a:lnTo>
                      <a:lnTo>
                        <a:pt x="427613" y="361950"/>
                      </a:lnTo>
                      <a:lnTo>
                        <a:pt x="428192" y="360680"/>
                      </a:lnTo>
                      <a:lnTo>
                        <a:pt x="424369" y="360680"/>
                      </a:lnTo>
                      <a:lnTo>
                        <a:pt x="420848" y="354330"/>
                      </a:lnTo>
                      <a:lnTo>
                        <a:pt x="415326" y="350520"/>
                      </a:lnTo>
                      <a:close/>
                    </a:path>
                    <a:path w="669290" h="828040">
                      <a:moveTo>
                        <a:pt x="513136" y="373380"/>
                      </a:moveTo>
                      <a:lnTo>
                        <a:pt x="507499" y="373380"/>
                      </a:lnTo>
                      <a:lnTo>
                        <a:pt x="510697" y="375920"/>
                      </a:lnTo>
                      <a:lnTo>
                        <a:pt x="513136" y="373380"/>
                      </a:lnTo>
                      <a:close/>
                    </a:path>
                    <a:path w="669290" h="828040">
                      <a:moveTo>
                        <a:pt x="454337" y="350520"/>
                      </a:moveTo>
                      <a:lnTo>
                        <a:pt x="436816" y="350520"/>
                      </a:lnTo>
                      <a:lnTo>
                        <a:pt x="451312" y="351790"/>
                      </a:lnTo>
                      <a:lnTo>
                        <a:pt x="458076" y="354330"/>
                      </a:lnTo>
                      <a:lnTo>
                        <a:pt x="461205" y="361950"/>
                      </a:lnTo>
                      <a:lnTo>
                        <a:pt x="454372" y="364490"/>
                      </a:lnTo>
                      <a:lnTo>
                        <a:pt x="448367" y="367030"/>
                      </a:lnTo>
                      <a:lnTo>
                        <a:pt x="444777" y="374650"/>
                      </a:lnTo>
                      <a:lnTo>
                        <a:pt x="447379" y="374650"/>
                      </a:lnTo>
                      <a:lnTo>
                        <a:pt x="447860" y="372110"/>
                      </a:lnTo>
                      <a:lnTo>
                        <a:pt x="454970" y="365760"/>
                      </a:lnTo>
                      <a:lnTo>
                        <a:pt x="480326" y="365760"/>
                      </a:lnTo>
                      <a:lnTo>
                        <a:pt x="479739" y="363220"/>
                      </a:lnTo>
                      <a:lnTo>
                        <a:pt x="467165" y="363220"/>
                      </a:lnTo>
                      <a:lnTo>
                        <a:pt x="468444" y="360680"/>
                      </a:lnTo>
                      <a:lnTo>
                        <a:pt x="464197" y="360680"/>
                      </a:lnTo>
                      <a:lnTo>
                        <a:pt x="461021" y="353060"/>
                      </a:lnTo>
                      <a:lnTo>
                        <a:pt x="454337" y="350520"/>
                      </a:lnTo>
                      <a:close/>
                    </a:path>
                    <a:path w="669290" h="828040">
                      <a:moveTo>
                        <a:pt x="502253" y="359410"/>
                      </a:moveTo>
                      <a:lnTo>
                        <a:pt x="501217" y="370840"/>
                      </a:lnTo>
                      <a:lnTo>
                        <a:pt x="498502" y="372110"/>
                      </a:lnTo>
                      <a:lnTo>
                        <a:pt x="507522" y="372110"/>
                      </a:lnTo>
                      <a:lnTo>
                        <a:pt x="504669" y="370840"/>
                      </a:lnTo>
                      <a:lnTo>
                        <a:pt x="504554" y="361950"/>
                      </a:lnTo>
                      <a:lnTo>
                        <a:pt x="503656" y="360680"/>
                      </a:lnTo>
                      <a:lnTo>
                        <a:pt x="502253" y="359410"/>
                      </a:lnTo>
                      <a:close/>
                    </a:path>
                    <a:path w="669290" h="828040">
                      <a:moveTo>
                        <a:pt x="510743" y="370840"/>
                      </a:moveTo>
                      <a:lnTo>
                        <a:pt x="507522" y="372110"/>
                      </a:lnTo>
                      <a:lnTo>
                        <a:pt x="511939" y="372110"/>
                      </a:lnTo>
                      <a:lnTo>
                        <a:pt x="510743" y="370840"/>
                      </a:lnTo>
                      <a:close/>
                    </a:path>
                    <a:path w="669290" h="828040">
                      <a:moveTo>
                        <a:pt x="621947" y="358140"/>
                      </a:moveTo>
                      <a:lnTo>
                        <a:pt x="611014" y="358140"/>
                      </a:lnTo>
                      <a:lnTo>
                        <a:pt x="622058" y="370840"/>
                      </a:lnTo>
                      <a:lnTo>
                        <a:pt x="632705" y="370840"/>
                      </a:lnTo>
                      <a:lnTo>
                        <a:pt x="627293" y="364490"/>
                      </a:lnTo>
                      <a:lnTo>
                        <a:pt x="621947" y="358140"/>
                      </a:lnTo>
                      <a:close/>
                    </a:path>
                    <a:path w="669290" h="828040">
                      <a:moveTo>
                        <a:pt x="399059" y="336550"/>
                      </a:moveTo>
                      <a:lnTo>
                        <a:pt x="387371" y="336550"/>
                      </a:lnTo>
                      <a:lnTo>
                        <a:pt x="396545" y="340360"/>
                      </a:lnTo>
                      <a:lnTo>
                        <a:pt x="402419" y="347980"/>
                      </a:lnTo>
                      <a:lnTo>
                        <a:pt x="393399" y="349250"/>
                      </a:lnTo>
                      <a:lnTo>
                        <a:pt x="386911" y="354330"/>
                      </a:lnTo>
                      <a:lnTo>
                        <a:pt x="383253" y="363220"/>
                      </a:lnTo>
                      <a:lnTo>
                        <a:pt x="387233" y="363220"/>
                      </a:lnTo>
                      <a:lnTo>
                        <a:pt x="387233" y="361950"/>
                      </a:lnTo>
                      <a:lnTo>
                        <a:pt x="387981" y="361950"/>
                      </a:lnTo>
                      <a:lnTo>
                        <a:pt x="391720" y="355600"/>
                      </a:lnTo>
                      <a:lnTo>
                        <a:pt x="397518" y="350520"/>
                      </a:lnTo>
                      <a:lnTo>
                        <a:pt x="415326" y="350520"/>
                      </a:lnTo>
                      <a:lnTo>
                        <a:pt x="408171" y="347980"/>
                      </a:lnTo>
                      <a:lnTo>
                        <a:pt x="408938" y="345440"/>
                      </a:lnTo>
                      <a:lnTo>
                        <a:pt x="405180" y="345440"/>
                      </a:lnTo>
                      <a:lnTo>
                        <a:pt x="400946" y="337820"/>
                      </a:lnTo>
                      <a:lnTo>
                        <a:pt x="399059" y="336550"/>
                      </a:lnTo>
                      <a:close/>
                    </a:path>
                    <a:path w="669290" h="828040">
                      <a:moveTo>
                        <a:pt x="387233" y="361950"/>
                      </a:moveTo>
                      <a:lnTo>
                        <a:pt x="387233" y="363220"/>
                      </a:lnTo>
                      <a:lnTo>
                        <a:pt x="387866" y="362145"/>
                      </a:lnTo>
                      <a:lnTo>
                        <a:pt x="387233" y="361950"/>
                      </a:lnTo>
                      <a:close/>
                    </a:path>
                    <a:path w="669290" h="828040">
                      <a:moveTo>
                        <a:pt x="387866" y="362145"/>
                      </a:moveTo>
                      <a:lnTo>
                        <a:pt x="387233" y="363220"/>
                      </a:lnTo>
                      <a:lnTo>
                        <a:pt x="391340" y="363220"/>
                      </a:lnTo>
                      <a:lnTo>
                        <a:pt x="387866" y="362145"/>
                      </a:lnTo>
                      <a:close/>
                    </a:path>
                    <a:path w="669290" h="828040">
                      <a:moveTo>
                        <a:pt x="478270" y="356870"/>
                      </a:moveTo>
                      <a:lnTo>
                        <a:pt x="470363" y="356870"/>
                      </a:lnTo>
                      <a:lnTo>
                        <a:pt x="470984" y="363220"/>
                      </a:lnTo>
                      <a:lnTo>
                        <a:pt x="479739" y="363220"/>
                      </a:lnTo>
                      <a:lnTo>
                        <a:pt x="478270" y="356870"/>
                      </a:lnTo>
                      <a:close/>
                    </a:path>
                    <a:path w="669290" h="828040">
                      <a:moveTo>
                        <a:pt x="387981" y="361950"/>
                      </a:moveTo>
                      <a:lnTo>
                        <a:pt x="387233" y="361950"/>
                      </a:lnTo>
                      <a:lnTo>
                        <a:pt x="387866" y="362145"/>
                      </a:lnTo>
                      <a:lnTo>
                        <a:pt x="387981" y="361950"/>
                      </a:lnTo>
                      <a:close/>
                    </a:path>
                    <a:path w="669290" h="828040">
                      <a:moveTo>
                        <a:pt x="435091" y="335280"/>
                      </a:moveTo>
                      <a:lnTo>
                        <a:pt x="430673" y="335280"/>
                      </a:lnTo>
                      <a:lnTo>
                        <a:pt x="437069" y="339090"/>
                      </a:lnTo>
                      <a:lnTo>
                        <a:pt x="441303" y="347980"/>
                      </a:lnTo>
                      <a:lnTo>
                        <a:pt x="433986" y="350520"/>
                      </a:lnTo>
                      <a:lnTo>
                        <a:pt x="427981" y="353060"/>
                      </a:lnTo>
                      <a:lnTo>
                        <a:pt x="424369" y="360680"/>
                      </a:lnTo>
                      <a:lnTo>
                        <a:pt x="428192" y="360680"/>
                      </a:lnTo>
                      <a:lnTo>
                        <a:pt x="430972" y="354330"/>
                      </a:lnTo>
                      <a:lnTo>
                        <a:pt x="436816" y="350520"/>
                      </a:lnTo>
                      <a:lnTo>
                        <a:pt x="454337" y="350520"/>
                      </a:lnTo>
                      <a:lnTo>
                        <a:pt x="447653" y="347980"/>
                      </a:lnTo>
                      <a:lnTo>
                        <a:pt x="448865" y="345440"/>
                      </a:lnTo>
                      <a:lnTo>
                        <a:pt x="444340" y="345440"/>
                      </a:lnTo>
                      <a:lnTo>
                        <a:pt x="440360" y="339090"/>
                      </a:lnTo>
                      <a:lnTo>
                        <a:pt x="435091" y="335280"/>
                      </a:lnTo>
                      <a:close/>
                    </a:path>
                    <a:path w="669290" h="828040">
                      <a:moveTo>
                        <a:pt x="473525" y="336550"/>
                      </a:moveTo>
                      <a:lnTo>
                        <a:pt x="465416" y="336550"/>
                      </a:lnTo>
                      <a:lnTo>
                        <a:pt x="469535" y="353060"/>
                      </a:lnTo>
                      <a:lnTo>
                        <a:pt x="464197" y="360680"/>
                      </a:lnTo>
                      <a:lnTo>
                        <a:pt x="468444" y="360680"/>
                      </a:lnTo>
                      <a:lnTo>
                        <a:pt x="470363" y="356870"/>
                      </a:lnTo>
                      <a:lnTo>
                        <a:pt x="478270" y="356870"/>
                      </a:lnTo>
                      <a:lnTo>
                        <a:pt x="473525" y="336550"/>
                      </a:lnTo>
                      <a:close/>
                    </a:path>
                    <a:path w="669290" h="828040">
                      <a:moveTo>
                        <a:pt x="412577" y="321310"/>
                      </a:moveTo>
                      <a:lnTo>
                        <a:pt x="397035" y="321310"/>
                      </a:lnTo>
                      <a:lnTo>
                        <a:pt x="411714" y="322580"/>
                      </a:lnTo>
                      <a:lnTo>
                        <a:pt x="418156" y="325120"/>
                      </a:lnTo>
                      <a:lnTo>
                        <a:pt x="420871" y="332740"/>
                      </a:lnTo>
                      <a:lnTo>
                        <a:pt x="414038" y="335280"/>
                      </a:lnTo>
                      <a:lnTo>
                        <a:pt x="408516" y="339090"/>
                      </a:lnTo>
                      <a:lnTo>
                        <a:pt x="405180" y="345440"/>
                      </a:lnTo>
                      <a:lnTo>
                        <a:pt x="408938" y="345440"/>
                      </a:lnTo>
                      <a:lnTo>
                        <a:pt x="410472" y="340360"/>
                      </a:lnTo>
                      <a:lnTo>
                        <a:pt x="415994" y="337820"/>
                      </a:lnTo>
                      <a:lnTo>
                        <a:pt x="430673" y="335280"/>
                      </a:lnTo>
                      <a:lnTo>
                        <a:pt x="435091" y="335280"/>
                      </a:lnTo>
                      <a:lnTo>
                        <a:pt x="427843" y="332740"/>
                      </a:lnTo>
                      <a:lnTo>
                        <a:pt x="430010" y="326390"/>
                      </a:lnTo>
                      <a:lnTo>
                        <a:pt x="422137" y="326390"/>
                      </a:lnTo>
                      <a:lnTo>
                        <a:pt x="412577" y="321310"/>
                      </a:lnTo>
                      <a:close/>
                    </a:path>
                    <a:path w="669290" h="828040">
                      <a:moveTo>
                        <a:pt x="460846" y="332898"/>
                      </a:moveTo>
                      <a:lnTo>
                        <a:pt x="453728" y="335280"/>
                      </a:lnTo>
                      <a:lnTo>
                        <a:pt x="448574" y="339090"/>
                      </a:lnTo>
                      <a:lnTo>
                        <a:pt x="444340" y="345440"/>
                      </a:lnTo>
                      <a:lnTo>
                        <a:pt x="448865" y="345440"/>
                      </a:lnTo>
                      <a:lnTo>
                        <a:pt x="451289" y="340360"/>
                      </a:lnTo>
                      <a:lnTo>
                        <a:pt x="457087" y="336550"/>
                      </a:lnTo>
                      <a:lnTo>
                        <a:pt x="473525" y="336550"/>
                      </a:lnTo>
                      <a:lnTo>
                        <a:pt x="472929" y="334010"/>
                      </a:lnTo>
                      <a:lnTo>
                        <a:pt x="461297" y="334010"/>
                      </a:lnTo>
                      <a:lnTo>
                        <a:pt x="460846" y="332898"/>
                      </a:lnTo>
                      <a:close/>
                    </a:path>
                    <a:path w="669290" h="828040">
                      <a:moveTo>
                        <a:pt x="375786" y="322580"/>
                      </a:moveTo>
                      <a:lnTo>
                        <a:pt x="370923" y="322580"/>
                      </a:lnTo>
                      <a:lnTo>
                        <a:pt x="376377" y="326390"/>
                      </a:lnTo>
                      <a:lnTo>
                        <a:pt x="381044" y="332740"/>
                      </a:lnTo>
                      <a:lnTo>
                        <a:pt x="367009" y="342900"/>
                      </a:lnTo>
                      <a:lnTo>
                        <a:pt x="373707" y="342900"/>
                      </a:lnTo>
                      <a:lnTo>
                        <a:pt x="377576" y="339090"/>
                      </a:lnTo>
                      <a:lnTo>
                        <a:pt x="387371" y="336550"/>
                      </a:lnTo>
                      <a:lnTo>
                        <a:pt x="399059" y="336550"/>
                      </a:lnTo>
                      <a:lnTo>
                        <a:pt x="395286" y="334010"/>
                      </a:lnTo>
                      <a:lnTo>
                        <a:pt x="387371" y="332740"/>
                      </a:lnTo>
                      <a:lnTo>
                        <a:pt x="391329" y="326390"/>
                      </a:lnTo>
                      <a:lnTo>
                        <a:pt x="381780" y="326390"/>
                      </a:lnTo>
                      <a:lnTo>
                        <a:pt x="377730" y="323850"/>
                      </a:lnTo>
                      <a:lnTo>
                        <a:pt x="375786" y="322580"/>
                      </a:lnTo>
                      <a:close/>
                    </a:path>
                    <a:path w="669290" h="828040">
                      <a:moveTo>
                        <a:pt x="461320" y="332740"/>
                      </a:moveTo>
                      <a:lnTo>
                        <a:pt x="460846" y="332898"/>
                      </a:lnTo>
                      <a:lnTo>
                        <a:pt x="461297" y="334010"/>
                      </a:lnTo>
                      <a:lnTo>
                        <a:pt x="461320" y="332740"/>
                      </a:lnTo>
                      <a:close/>
                    </a:path>
                    <a:path w="669290" h="828040">
                      <a:moveTo>
                        <a:pt x="472629" y="332740"/>
                      </a:moveTo>
                      <a:lnTo>
                        <a:pt x="461320" y="332740"/>
                      </a:lnTo>
                      <a:lnTo>
                        <a:pt x="461297" y="334010"/>
                      </a:lnTo>
                      <a:lnTo>
                        <a:pt x="472929" y="334010"/>
                      </a:lnTo>
                      <a:lnTo>
                        <a:pt x="472629" y="332740"/>
                      </a:lnTo>
                      <a:close/>
                    </a:path>
                    <a:path w="669290" h="828040">
                      <a:moveTo>
                        <a:pt x="454330" y="321310"/>
                      </a:moveTo>
                      <a:lnTo>
                        <a:pt x="451243" y="321310"/>
                      </a:lnTo>
                      <a:lnTo>
                        <a:pt x="457685" y="325120"/>
                      </a:lnTo>
                      <a:lnTo>
                        <a:pt x="460846" y="332898"/>
                      </a:lnTo>
                      <a:lnTo>
                        <a:pt x="461320" y="332740"/>
                      </a:lnTo>
                      <a:lnTo>
                        <a:pt x="472629" y="332740"/>
                      </a:lnTo>
                      <a:lnTo>
                        <a:pt x="471729" y="328930"/>
                      </a:lnTo>
                      <a:lnTo>
                        <a:pt x="463460" y="328930"/>
                      </a:lnTo>
                      <a:lnTo>
                        <a:pt x="454330" y="321310"/>
                      </a:lnTo>
                      <a:close/>
                    </a:path>
                    <a:path w="669290" h="828040">
                      <a:moveTo>
                        <a:pt x="467171" y="303530"/>
                      </a:moveTo>
                      <a:lnTo>
                        <a:pt x="458675" y="303530"/>
                      </a:lnTo>
                      <a:lnTo>
                        <a:pt x="463460" y="328930"/>
                      </a:lnTo>
                      <a:lnTo>
                        <a:pt x="471729" y="328930"/>
                      </a:lnTo>
                      <a:lnTo>
                        <a:pt x="468729" y="316230"/>
                      </a:lnTo>
                      <a:lnTo>
                        <a:pt x="467508" y="308610"/>
                      </a:lnTo>
                      <a:lnTo>
                        <a:pt x="467171" y="303530"/>
                      </a:lnTo>
                      <a:close/>
                    </a:path>
                    <a:path w="669290" h="828040">
                      <a:moveTo>
                        <a:pt x="382953" y="303530"/>
                      </a:moveTo>
                      <a:lnTo>
                        <a:pt x="378306" y="303530"/>
                      </a:lnTo>
                      <a:lnTo>
                        <a:pt x="380860" y="311150"/>
                      </a:lnTo>
                      <a:lnTo>
                        <a:pt x="381458" y="318770"/>
                      </a:lnTo>
                      <a:lnTo>
                        <a:pt x="381780" y="326390"/>
                      </a:lnTo>
                      <a:lnTo>
                        <a:pt x="387854" y="326390"/>
                      </a:lnTo>
                      <a:lnTo>
                        <a:pt x="387141" y="317500"/>
                      </a:lnTo>
                      <a:lnTo>
                        <a:pt x="387463" y="314960"/>
                      </a:lnTo>
                      <a:lnTo>
                        <a:pt x="383690" y="314960"/>
                      </a:lnTo>
                      <a:lnTo>
                        <a:pt x="383621" y="313690"/>
                      </a:lnTo>
                      <a:lnTo>
                        <a:pt x="383253" y="308610"/>
                      </a:lnTo>
                      <a:lnTo>
                        <a:pt x="382953" y="303530"/>
                      </a:lnTo>
                      <a:close/>
                    </a:path>
                    <a:path w="669290" h="828040">
                      <a:moveTo>
                        <a:pt x="404262" y="318770"/>
                      </a:moveTo>
                      <a:lnTo>
                        <a:pt x="396314" y="320040"/>
                      </a:lnTo>
                      <a:lnTo>
                        <a:pt x="387854" y="326390"/>
                      </a:lnTo>
                      <a:lnTo>
                        <a:pt x="391329" y="326390"/>
                      </a:lnTo>
                      <a:lnTo>
                        <a:pt x="397035" y="321310"/>
                      </a:lnTo>
                      <a:lnTo>
                        <a:pt x="412577" y="321310"/>
                      </a:lnTo>
                      <a:lnTo>
                        <a:pt x="404262" y="318770"/>
                      </a:lnTo>
                      <a:close/>
                    </a:path>
                    <a:path w="669290" h="828040">
                      <a:moveTo>
                        <a:pt x="421853" y="303530"/>
                      </a:moveTo>
                      <a:lnTo>
                        <a:pt x="418617" y="303530"/>
                      </a:lnTo>
                      <a:lnTo>
                        <a:pt x="420825" y="311150"/>
                      </a:lnTo>
                      <a:lnTo>
                        <a:pt x="421677" y="318770"/>
                      </a:lnTo>
                      <a:lnTo>
                        <a:pt x="422137" y="326390"/>
                      </a:lnTo>
                      <a:lnTo>
                        <a:pt x="426854" y="326390"/>
                      </a:lnTo>
                      <a:lnTo>
                        <a:pt x="426210" y="322580"/>
                      </a:lnTo>
                      <a:lnTo>
                        <a:pt x="426716" y="318770"/>
                      </a:lnTo>
                      <a:lnTo>
                        <a:pt x="427958" y="313690"/>
                      </a:lnTo>
                      <a:lnTo>
                        <a:pt x="424507" y="313690"/>
                      </a:lnTo>
                      <a:lnTo>
                        <a:pt x="421853" y="303530"/>
                      </a:lnTo>
                      <a:close/>
                    </a:path>
                    <a:path w="669290" h="828040">
                      <a:moveTo>
                        <a:pt x="444915" y="318770"/>
                      </a:moveTo>
                      <a:lnTo>
                        <a:pt x="435621" y="321310"/>
                      </a:lnTo>
                      <a:lnTo>
                        <a:pt x="426854" y="326390"/>
                      </a:lnTo>
                      <a:lnTo>
                        <a:pt x="430010" y="326390"/>
                      </a:lnTo>
                      <a:lnTo>
                        <a:pt x="430443" y="325120"/>
                      </a:lnTo>
                      <a:lnTo>
                        <a:pt x="437046" y="322580"/>
                      </a:lnTo>
                      <a:lnTo>
                        <a:pt x="451243" y="321310"/>
                      </a:lnTo>
                      <a:lnTo>
                        <a:pt x="454330" y="321310"/>
                      </a:lnTo>
                      <a:lnTo>
                        <a:pt x="444915" y="318770"/>
                      </a:lnTo>
                      <a:close/>
                    </a:path>
                    <a:path w="669290" h="828040">
                      <a:moveTo>
                        <a:pt x="365697" y="317500"/>
                      </a:moveTo>
                      <a:lnTo>
                        <a:pt x="361394" y="318770"/>
                      </a:lnTo>
                      <a:lnTo>
                        <a:pt x="356540" y="320040"/>
                      </a:lnTo>
                      <a:lnTo>
                        <a:pt x="371127" y="320040"/>
                      </a:lnTo>
                      <a:lnTo>
                        <a:pt x="365697" y="317500"/>
                      </a:lnTo>
                      <a:close/>
                    </a:path>
                    <a:path w="669290" h="828040">
                      <a:moveTo>
                        <a:pt x="184965" y="317500"/>
                      </a:moveTo>
                      <a:close/>
                    </a:path>
                    <a:path w="669290" h="828040">
                      <a:moveTo>
                        <a:pt x="383711" y="314930"/>
                      </a:moveTo>
                      <a:close/>
                    </a:path>
                    <a:path w="669290" h="828040">
                      <a:moveTo>
                        <a:pt x="389764" y="299720"/>
                      </a:moveTo>
                      <a:lnTo>
                        <a:pt x="384771" y="303530"/>
                      </a:lnTo>
                      <a:lnTo>
                        <a:pt x="387233" y="309880"/>
                      </a:lnTo>
                      <a:lnTo>
                        <a:pt x="383711" y="314930"/>
                      </a:lnTo>
                      <a:lnTo>
                        <a:pt x="387463" y="314960"/>
                      </a:lnTo>
                      <a:lnTo>
                        <a:pt x="387946" y="311150"/>
                      </a:lnTo>
                      <a:lnTo>
                        <a:pt x="390937" y="303530"/>
                      </a:lnTo>
                      <a:lnTo>
                        <a:pt x="399643" y="303530"/>
                      </a:lnTo>
                      <a:lnTo>
                        <a:pt x="400636" y="302260"/>
                      </a:lnTo>
                      <a:lnTo>
                        <a:pt x="396114" y="302260"/>
                      </a:lnTo>
                      <a:lnTo>
                        <a:pt x="389764" y="299720"/>
                      </a:lnTo>
                      <a:close/>
                    </a:path>
                    <a:path w="669290" h="828040">
                      <a:moveTo>
                        <a:pt x="428832" y="298450"/>
                      </a:moveTo>
                      <a:lnTo>
                        <a:pt x="425013" y="303530"/>
                      </a:lnTo>
                      <a:lnTo>
                        <a:pt x="425335" y="308610"/>
                      </a:lnTo>
                      <a:lnTo>
                        <a:pt x="424507" y="313690"/>
                      </a:lnTo>
                      <a:lnTo>
                        <a:pt x="427958" y="313690"/>
                      </a:lnTo>
                      <a:lnTo>
                        <a:pt x="428579" y="311150"/>
                      </a:lnTo>
                      <a:lnTo>
                        <a:pt x="428947" y="307340"/>
                      </a:lnTo>
                      <a:lnTo>
                        <a:pt x="429661" y="303530"/>
                      </a:lnTo>
                      <a:lnTo>
                        <a:pt x="438450" y="303530"/>
                      </a:lnTo>
                      <a:lnTo>
                        <a:pt x="439513" y="302260"/>
                      </a:lnTo>
                      <a:lnTo>
                        <a:pt x="435045" y="302260"/>
                      </a:lnTo>
                      <a:lnTo>
                        <a:pt x="428832" y="298450"/>
                      </a:lnTo>
                      <a:close/>
                    </a:path>
                    <a:path w="669290" h="828040">
                      <a:moveTo>
                        <a:pt x="399643" y="303530"/>
                      </a:moveTo>
                      <a:lnTo>
                        <a:pt x="390937" y="303530"/>
                      </a:lnTo>
                      <a:lnTo>
                        <a:pt x="396667" y="307340"/>
                      </a:lnTo>
                      <a:lnTo>
                        <a:pt x="399643" y="303530"/>
                      </a:lnTo>
                      <a:close/>
                    </a:path>
                    <a:path w="669290" h="828040">
                      <a:moveTo>
                        <a:pt x="408301" y="297180"/>
                      </a:moveTo>
                      <a:lnTo>
                        <a:pt x="404605" y="297180"/>
                      </a:lnTo>
                      <a:lnTo>
                        <a:pt x="412358" y="307340"/>
                      </a:lnTo>
                      <a:lnTo>
                        <a:pt x="418617" y="303530"/>
                      </a:lnTo>
                      <a:lnTo>
                        <a:pt x="421853" y="303530"/>
                      </a:lnTo>
                      <a:lnTo>
                        <a:pt x="421521" y="302260"/>
                      </a:lnTo>
                      <a:lnTo>
                        <a:pt x="413440" y="302260"/>
                      </a:lnTo>
                      <a:lnTo>
                        <a:pt x="408301" y="297180"/>
                      </a:lnTo>
                      <a:close/>
                    </a:path>
                    <a:path w="669290" h="828040">
                      <a:moveTo>
                        <a:pt x="438450" y="303530"/>
                      </a:moveTo>
                      <a:lnTo>
                        <a:pt x="429661" y="303530"/>
                      </a:lnTo>
                      <a:lnTo>
                        <a:pt x="435873" y="307340"/>
                      </a:lnTo>
                      <a:lnTo>
                        <a:pt x="438450" y="303530"/>
                      </a:lnTo>
                      <a:close/>
                    </a:path>
                    <a:path w="669290" h="828040">
                      <a:moveTo>
                        <a:pt x="367407" y="297180"/>
                      </a:moveTo>
                      <a:lnTo>
                        <a:pt x="364547" y="297180"/>
                      </a:lnTo>
                      <a:lnTo>
                        <a:pt x="372277" y="306070"/>
                      </a:lnTo>
                      <a:lnTo>
                        <a:pt x="378306" y="303530"/>
                      </a:lnTo>
                      <a:lnTo>
                        <a:pt x="382953" y="303530"/>
                      </a:lnTo>
                      <a:lnTo>
                        <a:pt x="382211" y="302260"/>
                      </a:lnTo>
                      <a:lnTo>
                        <a:pt x="373129" y="302260"/>
                      </a:lnTo>
                      <a:lnTo>
                        <a:pt x="367407" y="297180"/>
                      </a:lnTo>
                      <a:close/>
                    </a:path>
                    <a:path w="669290" h="828040">
                      <a:moveTo>
                        <a:pt x="448942" y="297180"/>
                      </a:moveTo>
                      <a:lnTo>
                        <a:pt x="443765" y="297180"/>
                      </a:lnTo>
                      <a:lnTo>
                        <a:pt x="451864" y="306070"/>
                      </a:lnTo>
                      <a:lnTo>
                        <a:pt x="458675" y="303530"/>
                      </a:lnTo>
                      <a:lnTo>
                        <a:pt x="467171" y="303530"/>
                      </a:lnTo>
                      <a:lnTo>
                        <a:pt x="467087" y="302260"/>
                      </a:lnTo>
                      <a:lnTo>
                        <a:pt x="452646" y="302260"/>
                      </a:lnTo>
                      <a:lnTo>
                        <a:pt x="449724" y="299720"/>
                      </a:lnTo>
                      <a:lnTo>
                        <a:pt x="448942" y="297180"/>
                      </a:lnTo>
                      <a:close/>
                    </a:path>
                    <a:path w="669290" h="828040">
                      <a:moveTo>
                        <a:pt x="379985" y="298450"/>
                      </a:moveTo>
                      <a:lnTo>
                        <a:pt x="377569" y="299720"/>
                      </a:lnTo>
                      <a:lnTo>
                        <a:pt x="373129" y="302260"/>
                      </a:lnTo>
                      <a:lnTo>
                        <a:pt x="382211" y="302260"/>
                      </a:lnTo>
                      <a:lnTo>
                        <a:pt x="379985" y="298450"/>
                      </a:lnTo>
                      <a:close/>
                    </a:path>
                    <a:path w="669290" h="828040">
                      <a:moveTo>
                        <a:pt x="405732" y="294640"/>
                      </a:moveTo>
                      <a:lnTo>
                        <a:pt x="401084" y="295910"/>
                      </a:lnTo>
                      <a:lnTo>
                        <a:pt x="398553" y="298450"/>
                      </a:lnTo>
                      <a:lnTo>
                        <a:pt x="396114" y="302260"/>
                      </a:lnTo>
                      <a:lnTo>
                        <a:pt x="400636" y="302260"/>
                      </a:lnTo>
                      <a:lnTo>
                        <a:pt x="404605" y="297180"/>
                      </a:lnTo>
                      <a:lnTo>
                        <a:pt x="408301" y="297180"/>
                      </a:lnTo>
                      <a:lnTo>
                        <a:pt x="405732" y="294640"/>
                      </a:lnTo>
                      <a:close/>
                    </a:path>
                    <a:path w="669290" h="828040">
                      <a:moveTo>
                        <a:pt x="420526" y="298450"/>
                      </a:moveTo>
                      <a:lnTo>
                        <a:pt x="413440" y="302260"/>
                      </a:lnTo>
                      <a:lnTo>
                        <a:pt x="421521" y="302260"/>
                      </a:lnTo>
                      <a:lnTo>
                        <a:pt x="420526" y="298450"/>
                      </a:lnTo>
                      <a:close/>
                    </a:path>
                    <a:path w="669290" h="828040">
                      <a:moveTo>
                        <a:pt x="448160" y="294640"/>
                      </a:moveTo>
                      <a:lnTo>
                        <a:pt x="442845" y="294640"/>
                      </a:lnTo>
                      <a:lnTo>
                        <a:pt x="440590" y="297180"/>
                      </a:lnTo>
                      <a:lnTo>
                        <a:pt x="435045" y="302260"/>
                      </a:lnTo>
                      <a:lnTo>
                        <a:pt x="439513" y="302260"/>
                      </a:lnTo>
                      <a:lnTo>
                        <a:pt x="443765" y="297180"/>
                      </a:lnTo>
                      <a:lnTo>
                        <a:pt x="448942" y="297180"/>
                      </a:lnTo>
                      <a:lnTo>
                        <a:pt x="448160" y="294640"/>
                      </a:lnTo>
                      <a:close/>
                    </a:path>
                    <a:path w="669290" h="828040">
                      <a:moveTo>
                        <a:pt x="475172" y="284480"/>
                      </a:moveTo>
                      <a:lnTo>
                        <a:pt x="459388" y="284480"/>
                      </a:lnTo>
                      <a:lnTo>
                        <a:pt x="459388" y="298450"/>
                      </a:lnTo>
                      <a:lnTo>
                        <a:pt x="452646" y="302260"/>
                      </a:lnTo>
                      <a:lnTo>
                        <a:pt x="467087" y="302260"/>
                      </a:lnTo>
                      <a:lnTo>
                        <a:pt x="467188" y="287020"/>
                      </a:lnTo>
                      <a:lnTo>
                        <a:pt x="472633" y="287020"/>
                      </a:lnTo>
                      <a:lnTo>
                        <a:pt x="475172" y="284480"/>
                      </a:lnTo>
                      <a:close/>
                    </a:path>
                    <a:path w="669290" h="828040">
                      <a:moveTo>
                        <a:pt x="600453" y="295910"/>
                      </a:moveTo>
                      <a:lnTo>
                        <a:pt x="592722" y="295910"/>
                      </a:lnTo>
                      <a:lnTo>
                        <a:pt x="595851" y="297180"/>
                      </a:lnTo>
                      <a:lnTo>
                        <a:pt x="596519" y="299720"/>
                      </a:lnTo>
                      <a:lnTo>
                        <a:pt x="595920" y="300990"/>
                      </a:lnTo>
                      <a:lnTo>
                        <a:pt x="591043" y="302260"/>
                      </a:lnTo>
                      <a:lnTo>
                        <a:pt x="598355" y="302260"/>
                      </a:lnTo>
                      <a:lnTo>
                        <a:pt x="600936" y="298450"/>
                      </a:lnTo>
                      <a:lnTo>
                        <a:pt x="600453" y="295910"/>
                      </a:lnTo>
                      <a:close/>
                    </a:path>
                    <a:path w="669290" h="828040">
                      <a:moveTo>
                        <a:pt x="356494" y="297180"/>
                      </a:moveTo>
                      <a:lnTo>
                        <a:pt x="352099" y="297180"/>
                      </a:lnTo>
                      <a:lnTo>
                        <a:pt x="353456" y="299720"/>
                      </a:lnTo>
                      <a:lnTo>
                        <a:pt x="357345" y="299720"/>
                      </a:lnTo>
                      <a:lnTo>
                        <a:pt x="356494" y="297180"/>
                      </a:lnTo>
                      <a:close/>
                    </a:path>
                    <a:path w="669290" h="828040">
                      <a:moveTo>
                        <a:pt x="364547" y="294640"/>
                      </a:moveTo>
                      <a:lnTo>
                        <a:pt x="357345" y="299720"/>
                      </a:lnTo>
                      <a:lnTo>
                        <a:pt x="362246" y="299720"/>
                      </a:lnTo>
                      <a:lnTo>
                        <a:pt x="364547" y="297180"/>
                      </a:lnTo>
                      <a:lnTo>
                        <a:pt x="367407" y="297180"/>
                      </a:lnTo>
                      <a:lnTo>
                        <a:pt x="364547" y="294640"/>
                      </a:lnTo>
                      <a:close/>
                    </a:path>
                    <a:path w="669290" h="828040">
                      <a:moveTo>
                        <a:pt x="189505" y="284480"/>
                      </a:moveTo>
                      <a:lnTo>
                        <a:pt x="184666" y="284480"/>
                      </a:lnTo>
                      <a:lnTo>
                        <a:pt x="186139" y="285750"/>
                      </a:lnTo>
                      <a:lnTo>
                        <a:pt x="187473" y="287020"/>
                      </a:lnTo>
                      <a:lnTo>
                        <a:pt x="188646" y="289560"/>
                      </a:lnTo>
                      <a:lnTo>
                        <a:pt x="188071" y="290830"/>
                      </a:lnTo>
                      <a:lnTo>
                        <a:pt x="184022" y="293370"/>
                      </a:lnTo>
                      <a:lnTo>
                        <a:pt x="190579" y="293370"/>
                      </a:lnTo>
                      <a:lnTo>
                        <a:pt x="192351" y="289560"/>
                      </a:lnTo>
                      <a:lnTo>
                        <a:pt x="190671" y="285750"/>
                      </a:lnTo>
                      <a:lnTo>
                        <a:pt x="189505" y="284480"/>
                      </a:lnTo>
                      <a:close/>
                    </a:path>
                    <a:path w="669290" h="828040">
                      <a:moveTo>
                        <a:pt x="390661" y="76200"/>
                      </a:moveTo>
                      <a:lnTo>
                        <a:pt x="382884" y="76200"/>
                      </a:lnTo>
                      <a:lnTo>
                        <a:pt x="385323" y="87630"/>
                      </a:lnTo>
                      <a:lnTo>
                        <a:pt x="387026" y="97790"/>
                      </a:lnTo>
                      <a:lnTo>
                        <a:pt x="387670" y="104140"/>
                      </a:lnTo>
                      <a:lnTo>
                        <a:pt x="388453" y="109220"/>
                      </a:lnTo>
                      <a:lnTo>
                        <a:pt x="386106" y="113030"/>
                      </a:lnTo>
                      <a:lnTo>
                        <a:pt x="385922" y="115570"/>
                      </a:lnTo>
                      <a:lnTo>
                        <a:pt x="385914" y="119380"/>
                      </a:lnTo>
                      <a:lnTo>
                        <a:pt x="386040" y="123190"/>
                      </a:lnTo>
                      <a:lnTo>
                        <a:pt x="386162" y="125719"/>
                      </a:lnTo>
                      <a:lnTo>
                        <a:pt x="386244" y="127000"/>
                      </a:lnTo>
                      <a:lnTo>
                        <a:pt x="385507" y="130810"/>
                      </a:lnTo>
                      <a:lnTo>
                        <a:pt x="383796" y="137160"/>
                      </a:lnTo>
                      <a:lnTo>
                        <a:pt x="381978" y="144780"/>
                      </a:lnTo>
                      <a:lnTo>
                        <a:pt x="378260" y="157480"/>
                      </a:lnTo>
                      <a:lnTo>
                        <a:pt x="359623" y="227330"/>
                      </a:lnTo>
                      <a:lnTo>
                        <a:pt x="356620" y="238760"/>
                      </a:lnTo>
                      <a:lnTo>
                        <a:pt x="347819" y="271780"/>
                      </a:lnTo>
                      <a:lnTo>
                        <a:pt x="342988" y="275590"/>
                      </a:lnTo>
                      <a:lnTo>
                        <a:pt x="336361" y="276860"/>
                      </a:lnTo>
                      <a:lnTo>
                        <a:pt x="333232" y="281940"/>
                      </a:lnTo>
                      <a:lnTo>
                        <a:pt x="335786" y="289560"/>
                      </a:lnTo>
                      <a:lnTo>
                        <a:pt x="342481" y="284480"/>
                      </a:lnTo>
                      <a:lnTo>
                        <a:pt x="475172" y="284480"/>
                      </a:lnTo>
                      <a:lnTo>
                        <a:pt x="474803" y="280670"/>
                      </a:lnTo>
                      <a:lnTo>
                        <a:pt x="352766" y="280670"/>
                      </a:lnTo>
                      <a:lnTo>
                        <a:pt x="351777" y="279400"/>
                      </a:lnTo>
                      <a:lnTo>
                        <a:pt x="353595" y="275590"/>
                      </a:lnTo>
                      <a:lnTo>
                        <a:pt x="467138" y="275590"/>
                      </a:lnTo>
                      <a:lnTo>
                        <a:pt x="463306" y="273050"/>
                      </a:lnTo>
                      <a:lnTo>
                        <a:pt x="355504" y="273050"/>
                      </a:lnTo>
                      <a:lnTo>
                        <a:pt x="357598" y="265430"/>
                      </a:lnTo>
                      <a:lnTo>
                        <a:pt x="359577" y="257810"/>
                      </a:lnTo>
                      <a:lnTo>
                        <a:pt x="361694" y="248920"/>
                      </a:lnTo>
                      <a:lnTo>
                        <a:pt x="367265" y="248920"/>
                      </a:lnTo>
                      <a:lnTo>
                        <a:pt x="369436" y="246380"/>
                      </a:lnTo>
                      <a:lnTo>
                        <a:pt x="364245" y="246371"/>
                      </a:lnTo>
                      <a:lnTo>
                        <a:pt x="363879" y="245110"/>
                      </a:lnTo>
                      <a:lnTo>
                        <a:pt x="363235" y="243840"/>
                      </a:lnTo>
                      <a:lnTo>
                        <a:pt x="391467" y="137160"/>
                      </a:lnTo>
                      <a:lnTo>
                        <a:pt x="397725" y="128270"/>
                      </a:lnTo>
                      <a:lnTo>
                        <a:pt x="423055" y="128270"/>
                      </a:lnTo>
                      <a:lnTo>
                        <a:pt x="422712" y="127000"/>
                      </a:lnTo>
                      <a:lnTo>
                        <a:pt x="422471" y="125730"/>
                      </a:lnTo>
                      <a:lnTo>
                        <a:pt x="395121" y="125719"/>
                      </a:lnTo>
                      <a:lnTo>
                        <a:pt x="393054" y="119380"/>
                      </a:lnTo>
                      <a:lnTo>
                        <a:pt x="395378" y="113030"/>
                      </a:lnTo>
                      <a:lnTo>
                        <a:pt x="403026" y="113030"/>
                      </a:lnTo>
                      <a:lnTo>
                        <a:pt x="403707" y="111760"/>
                      </a:lnTo>
                      <a:lnTo>
                        <a:pt x="399405" y="111760"/>
                      </a:lnTo>
                      <a:lnTo>
                        <a:pt x="395907" y="107950"/>
                      </a:lnTo>
                      <a:lnTo>
                        <a:pt x="394021" y="90170"/>
                      </a:lnTo>
                      <a:lnTo>
                        <a:pt x="394872" y="88900"/>
                      </a:lnTo>
                      <a:lnTo>
                        <a:pt x="423077" y="88900"/>
                      </a:lnTo>
                      <a:lnTo>
                        <a:pt x="423471" y="86360"/>
                      </a:lnTo>
                      <a:lnTo>
                        <a:pt x="423568" y="85090"/>
                      </a:lnTo>
                      <a:lnTo>
                        <a:pt x="393353" y="85090"/>
                      </a:lnTo>
                      <a:lnTo>
                        <a:pt x="392525" y="82550"/>
                      </a:lnTo>
                      <a:lnTo>
                        <a:pt x="391651" y="78740"/>
                      </a:lnTo>
                      <a:lnTo>
                        <a:pt x="390661" y="76200"/>
                      </a:lnTo>
                      <a:close/>
                    </a:path>
                    <a:path w="669290" h="828040">
                      <a:moveTo>
                        <a:pt x="467138" y="275590"/>
                      </a:moveTo>
                      <a:lnTo>
                        <a:pt x="453175" y="275590"/>
                      </a:lnTo>
                      <a:lnTo>
                        <a:pt x="459181" y="279400"/>
                      </a:lnTo>
                      <a:lnTo>
                        <a:pt x="459112" y="280670"/>
                      </a:lnTo>
                      <a:lnTo>
                        <a:pt x="474803" y="280670"/>
                      </a:lnTo>
                      <a:lnTo>
                        <a:pt x="467138" y="275590"/>
                      </a:lnTo>
                      <a:close/>
                    </a:path>
                    <a:path w="669290" h="828040">
                      <a:moveTo>
                        <a:pt x="389045" y="247650"/>
                      </a:moveTo>
                      <a:lnTo>
                        <a:pt x="385691" y="247650"/>
                      </a:lnTo>
                      <a:lnTo>
                        <a:pt x="382792" y="273050"/>
                      </a:lnTo>
                      <a:lnTo>
                        <a:pt x="386819" y="273050"/>
                      </a:lnTo>
                      <a:lnTo>
                        <a:pt x="384955" y="267970"/>
                      </a:lnTo>
                      <a:lnTo>
                        <a:pt x="387762" y="264160"/>
                      </a:lnTo>
                      <a:lnTo>
                        <a:pt x="387624" y="255270"/>
                      </a:lnTo>
                      <a:lnTo>
                        <a:pt x="388614" y="251460"/>
                      </a:lnTo>
                      <a:lnTo>
                        <a:pt x="389045" y="247650"/>
                      </a:lnTo>
                      <a:close/>
                    </a:path>
                    <a:path w="669290" h="828040">
                      <a:moveTo>
                        <a:pt x="436195" y="238760"/>
                      </a:moveTo>
                      <a:lnTo>
                        <a:pt x="431686" y="240030"/>
                      </a:lnTo>
                      <a:lnTo>
                        <a:pt x="429707" y="242570"/>
                      </a:lnTo>
                      <a:lnTo>
                        <a:pt x="427337" y="246380"/>
                      </a:lnTo>
                      <a:lnTo>
                        <a:pt x="419008" y="246380"/>
                      </a:lnTo>
                      <a:lnTo>
                        <a:pt x="420239" y="251460"/>
                      </a:lnTo>
                      <a:lnTo>
                        <a:pt x="421245" y="257810"/>
                      </a:lnTo>
                      <a:lnTo>
                        <a:pt x="421881" y="265430"/>
                      </a:lnTo>
                      <a:lnTo>
                        <a:pt x="421999" y="273050"/>
                      </a:lnTo>
                      <a:lnTo>
                        <a:pt x="426624" y="273050"/>
                      </a:lnTo>
                      <a:lnTo>
                        <a:pt x="425473" y="270510"/>
                      </a:lnTo>
                      <a:lnTo>
                        <a:pt x="424737" y="262890"/>
                      </a:lnTo>
                      <a:lnTo>
                        <a:pt x="423517" y="247650"/>
                      </a:lnTo>
                      <a:lnTo>
                        <a:pt x="429920" y="247650"/>
                      </a:lnTo>
                      <a:lnTo>
                        <a:pt x="435344" y="241300"/>
                      </a:lnTo>
                      <a:lnTo>
                        <a:pt x="438738" y="241300"/>
                      </a:lnTo>
                      <a:lnTo>
                        <a:pt x="436195" y="238760"/>
                      </a:lnTo>
                      <a:close/>
                    </a:path>
                    <a:path w="669290" h="828040">
                      <a:moveTo>
                        <a:pt x="455406" y="248920"/>
                      </a:moveTo>
                      <a:lnTo>
                        <a:pt x="446917" y="248920"/>
                      </a:lnTo>
                      <a:lnTo>
                        <a:pt x="449011" y="256540"/>
                      </a:lnTo>
                      <a:lnTo>
                        <a:pt x="453498" y="273050"/>
                      </a:lnTo>
                      <a:lnTo>
                        <a:pt x="463306" y="273050"/>
                      </a:lnTo>
                      <a:lnTo>
                        <a:pt x="461390" y="271780"/>
                      </a:lnTo>
                      <a:lnTo>
                        <a:pt x="455406" y="248920"/>
                      </a:lnTo>
                      <a:close/>
                    </a:path>
                    <a:path w="669290" h="828040">
                      <a:moveTo>
                        <a:pt x="601673" y="270510"/>
                      </a:moveTo>
                      <a:lnTo>
                        <a:pt x="597301" y="270510"/>
                      </a:lnTo>
                      <a:lnTo>
                        <a:pt x="600706" y="273050"/>
                      </a:lnTo>
                      <a:lnTo>
                        <a:pt x="601673" y="270510"/>
                      </a:lnTo>
                      <a:close/>
                    </a:path>
                    <a:path w="669290" h="828040">
                      <a:moveTo>
                        <a:pt x="592285" y="257810"/>
                      </a:moveTo>
                      <a:lnTo>
                        <a:pt x="592032" y="261620"/>
                      </a:lnTo>
                      <a:lnTo>
                        <a:pt x="591733" y="267970"/>
                      </a:lnTo>
                      <a:lnTo>
                        <a:pt x="589271" y="269240"/>
                      </a:lnTo>
                      <a:lnTo>
                        <a:pt x="602156" y="269240"/>
                      </a:lnTo>
                      <a:lnTo>
                        <a:pt x="594954" y="267970"/>
                      </a:lnTo>
                      <a:lnTo>
                        <a:pt x="595023" y="264160"/>
                      </a:lnTo>
                      <a:lnTo>
                        <a:pt x="595092" y="262890"/>
                      </a:lnTo>
                      <a:lnTo>
                        <a:pt x="594793" y="260350"/>
                      </a:lnTo>
                      <a:lnTo>
                        <a:pt x="593735" y="259080"/>
                      </a:lnTo>
                      <a:lnTo>
                        <a:pt x="592285" y="257810"/>
                      </a:lnTo>
                      <a:close/>
                    </a:path>
                    <a:path w="669290" h="828040">
                      <a:moveTo>
                        <a:pt x="184229" y="248920"/>
                      </a:moveTo>
                      <a:lnTo>
                        <a:pt x="183585" y="257810"/>
                      </a:lnTo>
                      <a:lnTo>
                        <a:pt x="181215" y="260350"/>
                      </a:lnTo>
                      <a:lnTo>
                        <a:pt x="189153" y="260350"/>
                      </a:lnTo>
                      <a:lnTo>
                        <a:pt x="192604" y="262890"/>
                      </a:lnTo>
                      <a:lnTo>
                        <a:pt x="194030" y="259080"/>
                      </a:lnTo>
                      <a:lnTo>
                        <a:pt x="186829" y="257810"/>
                      </a:lnTo>
                      <a:lnTo>
                        <a:pt x="186829" y="255270"/>
                      </a:lnTo>
                      <a:lnTo>
                        <a:pt x="186967" y="254000"/>
                      </a:lnTo>
                      <a:lnTo>
                        <a:pt x="186668" y="250190"/>
                      </a:lnTo>
                      <a:lnTo>
                        <a:pt x="185609" y="250190"/>
                      </a:lnTo>
                      <a:lnTo>
                        <a:pt x="184229" y="248920"/>
                      </a:lnTo>
                      <a:close/>
                    </a:path>
                    <a:path w="669290" h="828040">
                      <a:moveTo>
                        <a:pt x="378455" y="242570"/>
                      </a:moveTo>
                      <a:lnTo>
                        <a:pt x="372692" y="242570"/>
                      </a:lnTo>
                      <a:lnTo>
                        <a:pt x="377270" y="243840"/>
                      </a:lnTo>
                      <a:lnTo>
                        <a:pt x="378329" y="247650"/>
                      </a:lnTo>
                      <a:lnTo>
                        <a:pt x="381159" y="251460"/>
                      </a:lnTo>
                      <a:lnTo>
                        <a:pt x="385691" y="247650"/>
                      </a:lnTo>
                      <a:lnTo>
                        <a:pt x="389045" y="247650"/>
                      </a:lnTo>
                      <a:lnTo>
                        <a:pt x="389189" y="246380"/>
                      </a:lnTo>
                      <a:lnTo>
                        <a:pt x="381734" y="246380"/>
                      </a:lnTo>
                      <a:lnTo>
                        <a:pt x="378455" y="242570"/>
                      </a:lnTo>
                      <a:close/>
                    </a:path>
                    <a:path w="669290" h="828040">
                      <a:moveTo>
                        <a:pt x="409249" y="241300"/>
                      </a:moveTo>
                      <a:lnTo>
                        <a:pt x="403385" y="241300"/>
                      </a:lnTo>
                      <a:lnTo>
                        <a:pt x="408585" y="242570"/>
                      </a:lnTo>
                      <a:lnTo>
                        <a:pt x="410173" y="247650"/>
                      </a:lnTo>
                      <a:lnTo>
                        <a:pt x="413463" y="251460"/>
                      </a:lnTo>
                      <a:lnTo>
                        <a:pt x="419008" y="246380"/>
                      </a:lnTo>
                      <a:lnTo>
                        <a:pt x="414512" y="246371"/>
                      </a:lnTo>
                      <a:lnTo>
                        <a:pt x="409249" y="241300"/>
                      </a:lnTo>
                      <a:close/>
                    </a:path>
                    <a:path w="669290" h="828040">
                      <a:moveTo>
                        <a:pt x="367265" y="248920"/>
                      </a:moveTo>
                      <a:lnTo>
                        <a:pt x="361694" y="248920"/>
                      </a:lnTo>
                      <a:lnTo>
                        <a:pt x="366180" y="250190"/>
                      </a:lnTo>
                      <a:lnTo>
                        <a:pt x="367265" y="248920"/>
                      </a:lnTo>
                      <a:close/>
                    </a:path>
                    <a:path w="669290" h="828040">
                      <a:moveTo>
                        <a:pt x="405295" y="237490"/>
                      </a:moveTo>
                      <a:lnTo>
                        <a:pt x="400486" y="238760"/>
                      </a:lnTo>
                      <a:lnTo>
                        <a:pt x="395033" y="246380"/>
                      </a:lnTo>
                      <a:lnTo>
                        <a:pt x="389189" y="246380"/>
                      </a:lnTo>
                      <a:lnTo>
                        <a:pt x="391605" y="247650"/>
                      </a:lnTo>
                      <a:lnTo>
                        <a:pt x="393721" y="248920"/>
                      </a:lnTo>
                      <a:lnTo>
                        <a:pt x="395769" y="250190"/>
                      </a:lnTo>
                      <a:lnTo>
                        <a:pt x="398415" y="247650"/>
                      </a:lnTo>
                      <a:lnTo>
                        <a:pt x="403385" y="241300"/>
                      </a:lnTo>
                      <a:lnTo>
                        <a:pt x="409249" y="241300"/>
                      </a:lnTo>
                      <a:lnTo>
                        <a:pt x="405295" y="237490"/>
                      </a:lnTo>
                      <a:close/>
                    </a:path>
                    <a:path w="669290" h="828040">
                      <a:moveTo>
                        <a:pt x="429920" y="247650"/>
                      </a:moveTo>
                      <a:lnTo>
                        <a:pt x="423517" y="247650"/>
                      </a:lnTo>
                      <a:lnTo>
                        <a:pt x="427751" y="250190"/>
                      </a:lnTo>
                      <a:lnTo>
                        <a:pt x="429920" y="247650"/>
                      </a:lnTo>
                      <a:close/>
                    </a:path>
                    <a:path w="669290" h="828040">
                      <a:moveTo>
                        <a:pt x="438738" y="241300"/>
                      </a:moveTo>
                      <a:lnTo>
                        <a:pt x="435344" y="241300"/>
                      </a:lnTo>
                      <a:lnTo>
                        <a:pt x="442891" y="250190"/>
                      </a:lnTo>
                      <a:lnTo>
                        <a:pt x="446917" y="248920"/>
                      </a:lnTo>
                      <a:lnTo>
                        <a:pt x="455406" y="248920"/>
                      </a:lnTo>
                      <a:lnTo>
                        <a:pt x="454742" y="246380"/>
                      </a:lnTo>
                      <a:lnTo>
                        <a:pt x="444124" y="246371"/>
                      </a:lnTo>
                      <a:lnTo>
                        <a:pt x="441280" y="243840"/>
                      </a:lnTo>
                      <a:lnTo>
                        <a:pt x="438738" y="241300"/>
                      </a:lnTo>
                      <a:close/>
                    </a:path>
                    <a:path w="669290" h="828040">
                      <a:moveTo>
                        <a:pt x="375154" y="238760"/>
                      </a:moveTo>
                      <a:lnTo>
                        <a:pt x="369839" y="240030"/>
                      </a:lnTo>
                      <a:lnTo>
                        <a:pt x="367860" y="243840"/>
                      </a:lnTo>
                      <a:lnTo>
                        <a:pt x="364247" y="246380"/>
                      </a:lnTo>
                      <a:lnTo>
                        <a:pt x="369443" y="246371"/>
                      </a:lnTo>
                      <a:lnTo>
                        <a:pt x="372692" y="242570"/>
                      </a:lnTo>
                      <a:lnTo>
                        <a:pt x="378455" y="242570"/>
                      </a:lnTo>
                      <a:lnTo>
                        <a:pt x="375154" y="238760"/>
                      </a:lnTo>
                      <a:close/>
                    </a:path>
                    <a:path w="669290" h="828040">
                      <a:moveTo>
                        <a:pt x="381750" y="246371"/>
                      </a:moveTo>
                      <a:close/>
                    </a:path>
                    <a:path w="669290" h="828040">
                      <a:moveTo>
                        <a:pt x="406928" y="128270"/>
                      </a:moveTo>
                      <a:lnTo>
                        <a:pt x="397725" y="128270"/>
                      </a:lnTo>
                      <a:lnTo>
                        <a:pt x="398024" y="129540"/>
                      </a:lnTo>
                      <a:lnTo>
                        <a:pt x="398484" y="129540"/>
                      </a:lnTo>
                      <a:lnTo>
                        <a:pt x="397426" y="143510"/>
                      </a:lnTo>
                      <a:lnTo>
                        <a:pt x="396022" y="156210"/>
                      </a:lnTo>
                      <a:lnTo>
                        <a:pt x="393445" y="177800"/>
                      </a:lnTo>
                      <a:lnTo>
                        <a:pt x="392548" y="184150"/>
                      </a:lnTo>
                      <a:lnTo>
                        <a:pt x="391214" y="195580"/>
                      </a:lnTo>
                      <a:lnTo>
                        <a:pt x="390684" y="200660"/>
                      </a:lnTo>
                      <a:lnTo>
                        <a:pt x="387963" y="228600"/>
                      </a:lnTo>
                      <a:lnTo>
                        <a:pt x="386773" y="240030"/>
                      </a:lnTo>
                      <a:lnTo>
                        <a:pt x="386428" y="243840"/>
                      </a:lnTo>
                      <a:lnTo>
                        <a:pt x="381750" y="246371"/>
                      </a:lnTo>
                      <a:lnTo>
                        <a:pt x="395033" y="246380"/>
                      </a:lnTo>
                      <a:lnTo>
                        <a:pt x="393284" y="245110"/>
                      </a:lnTo>
                      <a:lnTo>
                        <a:pt x="389511" y="242570"/>
                      </a:lnTo>
                      <a:lnTo>
                        <a:pt x="402005" y="129540"/>
                      </a:lnTo>
                      <a:lnTo>
                        <a:pt x="406928" y="128270"/>
                      </a:lnTo>
                      <a:close/>
                    </a:path>
                    <a:path w="669290" h="828040">
                      <a:moveTo>
                        <a:pt x="410011" y="128270"/>
                      </a:moveTo>
                      <a:lnTo>
                        <a:pt x="406928" y="128270"/>
                      </a:lnTo>
                      <a:lnTo>
                        <a:pt x="419491" y="242570"/>
                      </a:lnTo>
                      <a:lnTo>
                        <a:pt x="414521" y="246380"/>
                      </a:lnTo>
                      <a:lnTo>
                        <a:pt x="427337" y="246380"/>
                      </a:lnTo>
                      <a:lnTo>
                        <a:pt x="424300" y="245110"/>
                      </a:lnTo>
                      <a:lnTo>
                        <a:pt x="422781" y="243840"/>
                      </a:lnTo>
                      <a:lnTo>
                        <a:pt x="410011" y="128270"/>
                      </a:lnTo>
                      <a:close/>
                    </a:path>
                    <a:path w="669290" h="828040">
                      <a:moveTo>
                        <a:pt x="423055" y="128270"/>
                      </a:moveTo>
                      <a:lnTo>
                        <a:pt x="410011" y="128270"/>
                      </a:lnTo>
                      <a:lnTo>
                        <a:pt x="415165" y="129540"/>
                      </a:lnTo>
                      <a:lnTo>
                        <a:pt x="422738" y="157480"/>
                      </a:lnTo>
                      <a:lnTo>
                        <a:pt x="430587" y="186690"/>
                      </a:lnTo>
                      <a:lnTo>
                        <a:pt x="438254" y="215900"/>
                      </a:lnTo>
                      <a:lnTo>
                        <a:pt x="445284" y="245110"/>
                      </a:lnTo>
                      <a:lnTo>
                        <a:pt x="444685" y="245110"/>
                      </a:lnTo>
                      <a:lnTo>
                        <a:pt x="444133" y="246380"/>
                      </a:lnTo>
                      <a:lnTo>
                        <a:pt x="454742" y="246380"/>
                      </a:lnTo>
                      <a:lnTo>
                        <a:pt x="452747" y="238760"/>
                      </a:lnTo>
                      <a:lnTo>
                        <a:pt x="449839" y="227330"/>
                      </a:lnTo>
                      <a:lnTo>
                        <a:pt x="429902" y="153670"/>
                      </a:lnTo>
                      <a:lnTo>
                        <a:pt x="423055" y="128270"/>
                      </a:lnTo>
                      <a:close/>
                    </a:path>
                    <a:path w="669290" h="828040">
                      <a:moveTo>
                        <a:pt x="403026" y="113030"/>
                      </a:moveTo>
                      <a:lnTo>
                        <a:pt x="395378" y="113030"/>
                      </a:lnTo>
                      <a:lnTo>
                        <a:pt x="397909" y="116840"/>
                      </a:lnTo>
                      <a:lnTo>
                        <a:pt x="397825" y="121920"/>
                      </a:lnTo>
                      <a:lnTo>
                        <a:pt x="395125" y="125730"/>
                      </a:lnTo>
                      <a:lnTo>
                        <a:pt x="404501" y="125719"/>
                      </a:lnTo>
                      <a:lnTo>
                        <a:pt x="400486" y="121920"/>
                      </a:lnTo>
                      <a:lnTo>
                        <a:pt x="400302" y="118110"/>
                      </a:lnTo>
                      <a:lnTo>
                        <a:pt x="403026" y="113030"/>
                      </a:lnTo>
                      <a:close/>
                    </a:path>
                    <a:path w="669290" h="828040">
                      <a:moveTo>
                        <a:pt x="404501" y="125719"/>
                      </a:moveTo>
                      <a:close/>
                    </a:path>
                    <a:path w="669290" h="828040">
                      <a:moveTo>
                        <a:pt x="423077" y="88900"/>
                      </a:moveTo>
                      <a:lnTo>
                        <a:pt x="415257" y="88900"/>
                      </a:lnTo>
                      <a:lnTo>
                        <a:pt x="413279" y="107950"/>
                      </a:lnTo>
                      <a:lnTo>
                        <a:pt x="409275" y="111760"/>
                      </a:lnTo>
                      <a:lnTo>
                        <a:pt x="406997" y="111760"/>
                      </a:lnTo>
                      <a:lnTo>
                        <a:pt x="407412" y="115570"/>
                      </a:lnTo>
                      <a:lnTo>
                        <a:pt x="407895" y="116840"/>
                      </a:lnTo>
                      <a:lnTo>
                        <a:pt x="408585" y="120650"/>
                      </a:lnTo>
                      <a:lnTo>
                        <a:pt x="407365" y="123190"/>
                      </a:lnTo>
                      <a:lnTo>
                        <a:pt x="404501" y="125719"/>
                      </a:lnTo>
                      <a:lnTo>
                        <a:pt x="413187" y="125730"/>
                      </a:lnTo>
                      <a:lnTo>
                        <a:pt x="410656" y="121920"/>
                      </a:lnTo>
                      <a:lnTo>
                        <a:pt x="410380" y="118110"/>
                      </a:lnTo>
                      <a:lnTo>
                        <a:pt x="412934" y="113030"/>
                      </a:lnTo>
                      <a:lnTo>
                        <a:pt x="422151" y="113030"/>
                      </a:lnTo>
                      <a:lnTo>
                        <a:pt x="420618" y="109220"/>
                      </a:lnTo>
                      <a:lnTo>
                        <a:pt x="421240" y="105410"/>
                      </a:lnTo>
                      <a:lnTo>
                        <a:pt x="421585" y="99060"/>
                      </a:lnTo>
                      <a:lnTo>
                        <a:pt x="422091" y="95250"/>
                      </a:lnTo>
                      <a:lnTo>
                        <a:pt x="423077" y="88900"/>
                      </a:lnTo>
                      <a:close/>
                    </a:path>
                    <a:path w="669290" h="828040">
                      <a:moveTo>
                        <a:pt x="422151" y="113030"/>
                      </a:moveTo>
                      <a:lnTo>
                        <a:pt x="412934" y="113030"/>
                      </a:lnTo>
                      <a:lnTo>
                        <a:pt x="416362" y="116840"/>
                      </a:lnTo>
                      <a:lnTo>
                        <a:pt x="415695" y="120650"/>
                      </a:lnTo>
                      <a:lnTo>
                        <a:pt x="413187" y="125730"/>
                      </a:lnTo>
                      <a:lnTo>
                        <a:pt x="422471" y="125730"/>
                      </a:lnTo>
                      <a:lnTo>
                        <a:pt x="422229" y="124460"/>
                      </a:lnTo>
                      <a:lnTo>
                        <a:pt x="423840" y="118110"/>
                      </a:lnTo>
                      <a:lnTo>
                        <a:pt x="423172" y="115570"/>
                      </a:lnTo>
                      <a:lnTo>
                        <a:pt x="422151" y="113030"/>
                      </a:lnTo>
                      <a:close/>
                    </a:path>
                    <a:path w="669290" h="828040">
                      <a:moveTo>
                        <a:pt x="406008" y="107950"/>
                      </a:moveTo>
                      <a:lnTo>
                        <a:pt x="402603" y="107950"/>
                      </a:lnTo>
                      <a:lnTo>
                        <a:pt x="399405" y="111760"/>
                      </a:lnTo>
                      <a:lnTo>
                        <a:pt x="409275" y="111760"/>
                      </a:lnTo>
                      <a:lnTo>
                        <a:pt x="406008" y="107950"/>
                      </a:lnTo>
                      <a:close/>
                    </a:path>
                    <a:path w="669290" h="828040">
                      <a:moveTo>
                        <a:pt x="406560" y="0"/>
                      </a:moveTo>
                      <a:lnTo>
                        <a:pt x="402327" y="1270"/>
                      </a:lnTo>
                      <a:lnTo>
                        <a:pt x="401360" y="2540"/>
                      </a:lnTo>
                      <a:lnTo>
                        <a:pt x="400785" y="7620"/>
                      </a:lnTo>
                      <a:lnTo>
                        <a:pt x="400210" y="10160"/>
                      </a:lnTo>
                      <a:lnTo>
                        <a:pt x="399635" y="19050"/>
                      </a:lnTo>
                      <a:lnTo>
                        <a:pt x="397334" y="25400"/>
                      </a:lnTo>
                      <a:lnTo>
                        <a:pt x="384403" y="41910"/>
                      </a:lnTo>
                      <a:lnTo>
                        <a:pt x="380377" y="46990"/>
                      </a:lnTo>
                      <a:lnTo>
                        <a:pt x="377242" y="53340"/>
                      </a:lnTo>
                      <a:lnTo>
                        <a:pt x="376097" y="60960"/>
                      </a:lnTo>
                      <a:lnTo>
                        <a:pt x="377367" y="68580"/>
                      </a:lnTo>
                      <a:lnTo>
                        <a:pt x="381481" y="74930"/>
                      </a:lnTo>
                      <a:lnTo>
                        <a:pt x="382217" y="76200"/>
                      </a:lnTo>
                      <a:lnTo>
                        <a:pt x="418203" y="76200"/>
                      </a:lnTo>
                      <a:lnTo>
                        <a:pt x="415971" y="85090"/>
                      </a:lnTo>
                      <a:lnTo>
                        <a:pt x="423568" y="85090"/>
                      </a:lnTo>
                      <a:lnTo>
                        <a:pt x="423955" y="80010"/>
                      </a:lnTo>
                      <a:lnTo>
                        <a:pt x="427866" y="74930"/>
                      </a:lnTo>
                      <a:lnTo>
                        <a:pt x="429367" y="72390"/>
                      </a:lnTo>
                      <a:lnTo>
                        <a:pt x="388936" y="72390"/>
                      </a:lnTo>
                      <a:lnTo>
                        <a:pt x="383506" y="63500"/>
                      </a:lnTo>
                      <a:lnTo>
                        <a:pt x="384311" y="54610"/>
                      </a:lnTo>
                      <a:lnTo>
                        <a:pt x="388314" y="48260"/>
                      </a:lnTo>
                      <a:lnTo>
                        <a:pt x="397334" y="38100"/>
                      </a:lnTo>
                      <a:lnTo>
                        <a:pt x="404443" y="27940"/>
                      </a:lnTo>
                      <a:lnTo>
                        <a:pt x="413992" y="27940"/>
                      </a:lnTo>
                      <a:lnTo>
                        <a:pt x="410587" y="22860"/>
                      </a:lnTo>
                      <a:lnTo>
                        <a:pt x="409275" y="12700"/>
                      </a:lnTo>
                      <a:lnTo>
                        <a:pt x="408930" y="8890"/>
                      </a:lnTo>
                      <a:lnTo>
                        <a:pt x="408148" y="1270"/>
                      </a:lnTo>
                      <a:lnTo>
                        <a:pt x="406560" y="0"/>
                      </a:lnTo>
                      <a:close/>
                    </a:path>
                    <a:path w="669290" h="828040">
                      <a:moveTo>
                        <a:pt x="413992" y="27940"/>
                      </a:moveTo>
                      <a:lnTo>
                        <a:pt x="404443" y="27940"/>
                      </a:lnTo>
                      <a:lnTo>
                        <a:pt x="409137" y="34290"/>
                      </a:lnTo>
                      <a:lnTo>
                        <a:pt x="414130" y="40640"/>
                      </a:lnTo>
                      <a:lnTo>
                        <a:pt x="420849" y="49530"/>
                      </a:lnTo>
                      <a:lnTo>
                        <a:pt x="422551" y="52070"/>
                      </a:lnTo>
                      <a:lnTo>
                        <a:pt x="426716" y="62230"/>
                      </a:lnTo>
                      <a:lnTo>
                        <a:pt x="425151" y="67310"/>
                      </a:lnTo>
                      <a:lnTo>
                        <a:pt x="418525" y="72390"/>
                      </a:lnTo>
                      <a:lnTo>
                        <a:pt x="429367" y="72390"/>
                      </a:lnTo>
                      <a:lnTo>
                        <a:pt x="431619" y="68580"/>
                      </a:lnTo>
                      <a:lnTo>
                        <a:pt x="432577" y="59690"/>
                      </a:lnTo>
                      <a:lnTo>
                        <a:pt x="431179" y="52070"/>
                      </a:lnTo>
                      <a:lnTo>
                        <a:pt x="427866" y="45720"/>
                      </a:lnTo>
                      <a:lnTo>
                        <a:pt x="424760" y="41910"/>
                      </a:lnTo>
                      <a:lnTo>
                        <a:pt x="421470" y="36830"/>
                      </a:lnTo>
                      <a:lnTo>
                        <a:pt x="413992" y="27940"/>
                      </a:lnTo>
                      <a:close/>
                    </a:path>
                  </a:pathLst>
                </a:custGeom>
                <a:solidFill>
                  <a:srgbClr val="1C1F4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115" name="object 107"/>
                <p:cNvPicPr/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15932209" y="9673653"/>
                  <a:ext cx="64305" cy="74745"/>
                </a:xfrm>
                <a:prstGeom prst="rect">
                  <a:avLst/>
                </a:prstGeom>
              </p:spPr>
            </p:pic>
            <p:sp>
              <p:nvSpPr>
                <p:cNvPr id="116" name="object 108"/>
                <p:cNvSpPr/>
                <p:nvPr/>
              </p:nvSpPr>
              <p:spPr>
                <a:xfrm>
                  <a:off x="15546299" y="9262065"/>
                  <a:ext cx="730885" cy="4864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884" h="486409">
                      <a:moveTo>
                        <a:pt x="16802" y="367080"/>
                      </a:moveTo>
                      <a:lnTo>
                        <a:pt x="13766" y="364858"/>
                      </a:lnTo>
                      <a:lnTo>
                        <a:pt x="13766" y="368642"/>
                      </a:lnTo>
                      <a:lnTo>
                        <a:pt x="13766" y="383032"/>
                      </a:lnTo>
                      <a:lnTo>
                        <a:pt x="8940" y="383032"/>
                      </a:lnTo>
                      <a:lnTo>
                        <a:pt x="8940" y="368896"/>
                      </a:lnTo>
                      <a:lnTo>
                        <a:pt x="13766" y="368642"/>
                      </a:lnTo>
                      <a:lnTo>
                        <a:pt x="13766" y="364858"/>
                      </a:lnTo>
                      <a:lnTo>
                        <a:pt x="13233" y="364464"/>
                      </a:lnTo>
                      <a:lnTo>
                        <a:pt x="9715" y="365518"/>
                      </a:lnTo>
                      <a:lnTo>
                        <a:pt x="6261" y="365912"/>
                      </a:lnTo>
                      <a:lnTo>
                        <a:pt x="4953" y="374307"/>
                      </a:lnTo>
                      <a:lnTo>
                        <a:pt x="5156" y="382117"/>
                      </a:lnTo>
                      <a:lnTo>
                        <a:pt x="6731" y="386232"/>
                      </a:lnTo>
                      <a:lnTo>
                        <a:pt x="16802" y="386232"/>
                      </a:lnTo>
                      <a:lnTo>
                        <a:pt x="16802" y="383032"/>
                      </a:lnTo>
                      <a:lnTo>
                        <a:pt x="16802" y="368642"/>
                      </a:lnTo>
                      <a:lnTo>
                        <a:pt x="16802" y="367080"/>
                      </a:lnTo>
                      <a:close/>
                    </a:path>
                    <a:path w="730884" h="486409">
                      <a:moveTo>
                        <a:pt x="31864" y="46380"/>
                      </a:moveTo>
                      <a:lnTo>
                        <a:pt x="31623" y="39662"/>
                      </a:lnTo>
                      <a:lnTo>
                        <a:pt x="28168" y="36283"/>
                      </a:lnTo>
                      <a:lnTo>
                        <a:pt x="28168" y="52235"/>
                      </a:lnTo>
                      <a:lnTo>
                        <a:pt x="31864" y="46380"/>
                      </a:lnTo>
                      <a:close/>
                    </a:path>
                    <a:path w="730884" h="486409">
                      <a:moveTo>
                        <a:pt x="35458" y="461010"/>
                      </a:moveTo>
                      <a:lnTo>
                        <a:pt x="34963" y="457085"/>
                      </a:lnTo>
                      <a:lnTo>
                        <a:pt x="34632" y="454520"/>
                      </a:lnTo>
                      <a:lnTo>
                        <a:pt x="32473" y="454253"/>
                      </a:lnTo>
                      <a:lnTo>
                        <a:pt x="32473" y="461886"/>
                      </a:lnTo>
                      <a:lnTo>
                        <a:pt x="32004" y="466382"/>
                      </a:lnTo>
                      <a:lnTo>
                        <a:pt x="31737" y="471741"/>
                      </a:lnTo>
                      <a:lnTo>
                        <a:pt x="26162" y="471741"/>
                      </a:lnTo>
                      <a:lnTo>
                        <a:pt x="26162" y="457568"/>
                      </a:lnTo>
                      <a:lnTo>
                        <a:pt x="31432" y="457085"/>
                      </a:lnTo>
                      <a:lnTo>
                        <a:pt x="32473" y="461886"/>
                      </a:lnTo>
                      <a:lnTo>
                        <a:pt x="32473" y="454253"/>
                      </a:lnTo>
                      <a:lnTo>
                        <a:pt x="30467" y="453986"/>
                      </a:lnTo>
                      <a:lnTo>
                        <a:pt x="26720" y="453466"/>
                      </a:lnTo>
                      <a:lnTo>
                        <a:pt x="22580" y="454977"/>
                      </a:lnTo>
                      <a:lnTo>
                        <a:pt x="22987" y="461010"/>
                      </a:lnTo>
                      <a:lnTo>
                        <a:pt x="22987" y="461886"/>
                      </a:lnTo>
                      <a:lnTo>
                        <a:pt x="21704" y="468223"/>
                      </a:lnTo>
                      <a:lnTo>
                        <a:pt x="23469" y="474814"/>
                      </a:lnTo>
                      <a:lnTo>
                        <a:pt x="27660" y="475018"/>
                      </a:lnTo>
                      <a:lnTo>
                        <a:pt x="31254" y="476351"/>
                      </a:lnTo>
                      <a:lnTo>
                        <a:pt x="34810" y="473532"/>
                      </a:lnTo>
                      <a:lnTo>
                        <a:pt x="34912" y="471741"/>
                      </a:lnTo>
                      <a:lnTo>
                        <a:pt x="35204" y="466382"/>
                      </a:lnTo>
                      <a:lnTo>
                        <a:pt x="35458" y="461010"/>
                      </a:lnTo>
                      <a:close/>
                    </a:path>
                    <a:path w="730884" h="486409">
                      <a:moveTo>
                        <a:pt x="52666" y="372541"/>
                      </a:moveTo>
                      <a:lnTo>
                        <a:pt x="52082" y="368782"/>
                      </a:lnTo>
                      <a:lnTo>
                        <a:pt x="51612" y="365798"/>
                      </a:lnTo>
                      <a:lnTo>
                        <a:pt x="51587" y="365658"/>
                      </a:lnTo>
                      <a:lnTo>
                        <a:pt x="48691" y="365772"/>
                      </a:lnTo>
                      <a:lnTo>
                        <a:pt x="48691" y="368782"/>
                      </a:lnTo>
                      <a:lnTo>
                        <a:pt x="48691" y="382968"/>
                      </a:lnTo>
                      <a:lnTo>
                        <a:pt x="43992" y="383387"/>
                      </a:lnTo>
                      <a:lnTo>
                        <a:pt x="43992" y="368782"/>
                      </a:lnTo>
                      <a:lnTo>
                        <a:pt x="48691" y="368782"/>
                      </a:lnTo>
                      <a:lnTo>
                        <a:pt x="48691" y="365772"/>
                      </a:lnTo>
                      <a:lnTo>
                        <a:pt x="47701" y="365798"/>
                      </a:lnTo>
                      <a:lnTo>
                        <a:pt x="44069" y="364261"/>
                      </a:lnTo>
                      <a:lnTo>
                        <a:pt x="40868" y="367195"/>
                      </a:lnTo>
                      <a:lnTo>
                        <a:pt x="40868" y="386041"/>
                      </a:lnTo>
                      <a:lnTo>
                        <a:pt x="52184" y="386041"/>
                      </a:lnTo>
                      <a:lnTo>
                        <a:pt x="52057" y="383387"/>
                      </a:lnTo>
                      <a:lnTo>
                        <a:pt x="51841" y="379082"/>
                      </a:lnTo>
                      <a:lnTo>
                        <a:pt x="52666" y="372541"/>
                      </a:lnTo>
                      <a:close/>
                    </a:path>
                    <a:path w="730884" h="486409">
                      <a:moveTo>
                        <a:pt x="57721" y="328650"/>
                      </a:moveTo>
                      <a:lnTo>
                        <a:pt x="57594" y="300570"/>
                      </a:lnTo>
                      <a:lnTo>
                        <a:pt x="57543" y="298030"/>
                      </a:lnTo>
                      <a:lnTo>
                        <a:pt x="55194" y="295224"/>
                      </a:lnTo>
                      <a:lnTo>
                        <a:pt x="55194" y="303631"/>
                      </a:lnTo>
                      <a:lnTo>
                        <a:pt x="54470" y="313702"/>
                      </a:lnTo>
                      <a:lnTo>
                        <a:pt x="54356" y="317627"/>
                      </a:lnTo>
                      <a:lnTo>
                        <a:pt x="54508" y="320357"/>
                      </a:lnTo>
                      <a:lnTo>
                        <a:pt x="54622" y="328650"/>
                      </a:lnTo>
                      <a:lnTo>
                        <a:pt x="39484" y="328650"/>
                      </a:lnTo>
                      <a:lnTo>
                        <a:pt x="39370" y="318541"/>
                      </a:lnTo>
                      <a:lnTo>
                        <a:pt x="39141" y="313702"/>
                      </a:lnTo>
                      <a:lnTo>
                        <a:pt x="39204" y="312077"/>
                      </a:lnTo>
                      <a:lnTo>
                        <a:pt x="39966" y="300570"/>
                      </a:lnTo>
                      <a:lnTo>
                        <a:pt x="41744" y="298119"/>
                      </a:lnTo>
                      <a:lnTo>
                        <a:pt x="42976" y="296392"/>
                      </a:lnTo>
                      <a:lnTo>
                        <a:pt x="47701" y="293204"/>
                      </a:lnTo>
                      <a:lnTo>
                        <a:pt x="53174" y="298170"/>
                      </a:lnTo>
                      <a:lnTo>
                        <a:pt x="55194" y="303631"/>
                      </a:lnTo>
                      <a:lnTo>
                        <a:pt x="55194" y="295224"/>
                      </a:lnTo>
                      <a:lnTo>
                        <a:pt x="53505" y="293204"/>
                      </a:lnTo>
                      <a:lnTo>
                        <a:pt x="53314" y="292976"/>
                      </a:lnTo>
                      <a:lnTo>
                        <a:pt x="46685" y="289052"/>
                      </a:lnTo>
                      <a:lnTo>
                        <a:pt x="38201" y="298119"/>
                      </a:lnTo>
                      <a:lnTo>
                        <a:pt x="36626" y="296595"/>
                      </a:lnTo>
                      <a:lnTo>
                        <a:pt x="36626" y="302044"/>
                      </a:lnTo>
                      <a:lnTo>
                        <a:pt x="36372" y="312077"/>
                      </a:lnTo>
                      <a:lnTo>
                        <a:pt x="36296" y="315887"/>
                      </a:lnTo>
                      <a:lnTo>
                        <a:pt x="36423" y="328904"/>
                      </a:lnTo>
                      <a:lnTo>
                        <a:pt x="22021" y="328904"/>
                      </a:lnTo>
                      <a:lnTo>
                        <a:pt x="21894" y="328676"/>
                      </a:lnTo>
                      <a:lnTo>
                        <a:pt x="20713" y="326542"/>
                      </a:lnTo>
                      <a:lnTo>
                        <a:pt x="21374" y="323964"/>
                      </a:lnTo>
                      <a:lnTo>
                        <a:pt x="21272" y="320357"/>
                      </a:lnTo>
                      <a:lnTo>
                        <a:pt x="21399" y="315150"/>
                      </a:lnTo>
                      <a:lnTo>
                        <a:pt x="21399" y="312077"/>
                      </a:lnTo>
                      <a:lnTo>
                        <a:pt x="20802" y="303631"/>
                      </a:lnTo>
                      <a:lnTo>
                        <a:pt x="20828" y="302869"/>
                      </a:lnTo>
                      <a:lnTo>
                        <a:pt x="22999" y="298069"/>
                      </a:lnTo>
                      <a:lnTo>
                        <a:pt x="23152" y="297726"/>
                      </a:lnTo>
                      <a:lnTo>
                        <a:pt x="28829" y="293573"/>
                      </a:lnTo>
                      <a:lnTo>
                        <a:pt x="34061" y="297154"/>
                      </a:lnTo>
                      <a:lnTo>
                        <a:pt x="36626" y="302044"/>
                      </a:lnTo>
                      <a:lnTo>
                        <a:pt x="36626" y="296595"/>
                      </a:lnTo>
                      <a:lnTo>
                        <a:pt x="33540" y="293573"/>
                      </a:lnTo>
                      <a:lnTo>
                        <a:pt x="28194" y="288340"/>
                      </a:lnTo>
                      <a:lnTo>
                        <a:pt x="19265" y="298069"/>
                      </a:lnTo>
                      <a:lnTo>
                        <a:pt x="18618" y="297307"/>
                      </a:lnTo>
                      <a:lnTo>
                        <a:pt x="18618" y="302869"/>
                      </a:lnTo>
                      <a:lnTo>
                        <a:pt x="18173" y="312077"/>
                      </a:lnTo>
                      <a:lnTo>
                        <a:pt x="18059" y="317627"/>
                      </a:lnTo>
                      <a:lnTo>
                        <a:pt x="18161" y="320357"/>
                      </a:lnTo>
                      <a:lnTo>
                        <a:pt x="18224" y="328676"/>
                      </a:lnTo>
                      <a:lnTo>
                        <a:pt x="3136" y="328676"/>
                      </a:lnTo>
                      <a:lnTo>
                        <a:pt x="3009" y="316306"/>
                      </a:lnTo>
                      <a:lnTo>
                        <a:pt x="2908" y="312077"/>
                      </a:lnTo>
                      <a:lnTo>
                        <a:pt x="3403" y="299720"/>
                      </a:lnTo>
                      <a:lnTo>
                        <a:pt x="6794" y="296608"/>
                      </a:lnTo>
                      <a:lnTo>
                        <a:pt x="10109" y="292950"/>
                      </a:lnTo>
                      <a:lnTo>
                        <a:pt x="15836" y="297726"/>
                      </a:lnTo>
                      <a:lnTo>
                        <a:pt x="18618" y="302869"/>
                      </a:lnTo>
                      <a:lnTo>
                        <a:pt x="18618" y="297307"/>
                      </a:lnTo>
                      <a:lnTo>
                        <a:pt x="17830" y="296379"/>
                      </a:lnTo>
                      <a:lnTo>
                        <a:pt x="16573" y="294716"/>
                      </a:lnTo>
                      <a:lnTo>
                        <a:pt x="14833" y="292950"/>
                      </a:lnTo>
                      <a:lnTo>
                        <a:pt x="13741" y="291833"/>
                      </a:lnTo>
                      <a:lnTo>
                        <a:pt x="12153" y="290588"/>
                      </a:lnTo>
                      <a:lnTo>
                        <a:pt x="10744" y="289369"/>
                      </a:lnTo>
                      <a:lnTo>
                        <a:pt x="3136" y="293966"/>
                      </a:lnTo>
                      <a:lnTo>
                        <a:pt x="88" y="299008"/>
                      </a:lnTo>
                      <a:lnTo>
                        <a:pt x="0" y="323964"/>
                      </a:lnTo>
                      <a:lnTo>
                        <a:pt x="114" y="328904"/>
                      </a:lnTo>
                      <a:lnTo>
                        <a:pt x="444" y="330187"/>
                      </a:lnTo>
                      <a:lnTo>
                        <a:pt x="673" y="331863"/>
                      </a:lnTo>
                      <a:lnTo>
                        <a:pt x="57708" y="331863"/>
                      </a:lnTo>
                      <a:lnTo>
                        <a:pt x="57721" y="328904"/>
                      </a:lnTo>
                      <a:lnTo>
                        <a:pt x="57721" y="328650"/>
                      </a:lnTo>
                      <a:close/>
                    </a:path>
                    <a:path w="730884" h="486409">
                      <a:moveTo>
                        <a:pt x="95567" y="377939"/>
                      </a:moveTo>
                      <a:lnTo>
                        <a:pt x="95313" y="371309"/>
                      </a:lnTo>
                      <a:lnTo>
                        <a:pt x="94665" y="366915"/>
                      </a:lnTo>
                      <a:lnTo>
                        <a:pt x="94297" y="364464"/>
                      </a:lnTo>
                      <a:lnTo>
                        <a:pt x="91630" y="364197"/>
                      </a:lnTo>
                      <a:lnTo>
                        <a:pt x="91630" y="366915"/>
                      </a:lnTo>
                      <a:lnTo>
                        <a:pt x="91630" y="381723"/>
                      </a:lnTo>
                      <a:lnTo>
                        <a:pt x="85788" y="381723"/>
                      </a:lnTo>
                      <a:lnTo>
                        <a:pt x="85788" y="367499"/>
                      </a:lnTo>
                      <a:lnTo>
                        <a:pt x="87350" y="367360"/>
                      </a:lnTo>
                      <a:lnTo>
                        <a:pt x="89242" y="367144"/>
                      </a:lnTo>
                      <a:lnTo>
                        <a:pt x="91630" y="366915"/>
                      </a:lnTo>
                      <a:lnTo>
                        <a:pt x="91630" y="364197"/>
                      </a:lnTo>
                      <a:lnTo>
                        <a:pt x="89992" y="364032"/>
                      </a:lnTo>
                      <a:lnTo>
                        <a:pt x="86410" y="362953"/>
                      </a:lnTo>
                      <a:lnTo>
                        <a:pt x="82423" y="365633"/>
                      </a:lnTo>
                      <a:lnTo>
                        <a:pt x="82537" y="371741"/>
                      </a:lnTo>
                      <a:lnTo>
                        <a:pt x="81940" y="378104"/>
                      </a:lnTo>
                      <a:lnTo>
                        <a:pt x="82867" y="384759"/>
                      </a:lnTo>
                      <a:lnTo>
                        <a:pt x="94119" y="384759"/>
                      </a:lnTo>
                      <a:lnTo>
                        <a:pt x="94754" y="381723"/>
                      </a:lnTo>
                      <a:lnTo>
                        <a:pt x="95567" y="377939"/>
                      </a:lnTo>
                      <a:close/>
                    </a:path>
                    <a:path w="730884" h="486409">
                      <a:moveTo>
                        <a:pt x="100457" y="451586"/>
                      </a:moveTo>
                      <a:lnTo>
                        <a:pt x="98132" y="451573"/>
                      </a:lnTo>
                      <a:lnTo>
                        <a:pt x="98132" y="460794"/>
                      </a:lnTo>
                      <a:lnTo>
                        <a:pt x="97675" y="466877"/>
                      </a:lnTo>
                      <a:lnTo>
                        <a:pt x="97485" y="472389"/>
                      </a:lnTo>
                      <a:lnTo>
                        <a:pt x="97472" y="473735"/>
                      </a:lnTo>
                      <a:lnTo>
                        <a:pt x="94411" y="473189"/>
                      </a:lnTo>
                      <a:lnTo>
                        <a:pt x="89966" y="472389"/>
                      </a:lnTo>
                      <a:lnTo>
                        <a:pt x="89966" y="454914"/>
                      </a:lnTo>
                      <a:lnTo>
                        <a:pt x="97142" y="454482"/>
                      </a:lnTo>
                      <a:lnTo>
                        <a:pt x="98132" y="460794"/>
                      </a:lnTo>
                      <a:lnTo>
                        <a:pt x="98132" y="451573"/>
                      </a:lnTo>
                      <a:lnTo>
                        <a:pt x="92227" y="451535"/>
                      </a:lnTo>
                      <a:lnTo>
                        <a:pt x="86360" y="451421"/>
                      </a:lnTo>
                      <a:lnTo>
                        <a:pt x="86360" y="454914"/>
                      </a:lnTo>
                      <a:lnTo>
                        <a:pt x="86360" y="473189"/>
                      </a:lnTo>
                      <a:lnTo>
                        <a:pt x="79959" y="473189"/>
                      </a:lnTo>
                      <a:lnTo>
                        <a:pt x="79959" y="454914"/>
                      </a:lnTo>
                      <a:lnTo>
                        <a:pt x="86360" y="454914"/>
                      </a:lnTo>
                      <a:lnTo>
                        <a:pt x="86360" y="451421"/>
                      </a:lnTo>
                      <a:lnTo>
                        <a:pt x="84696" y="451383"/>
                      </a:lnTo>
                      <a:lnTo>
                        <a:pt x="76695" y="451700"/>
                      </a:lnTo>
                      <a:lnTo>
                        <a:pt x="76644" y="460794"/>
                      </a:lnTo>
                      <a:lnTo>
                        <a:pt x="76161" y="468274"/>
                      </a:lnTo>
                      <a:lnTo>
                        <a:pt x="77012" y="476110"/>
                      </a:lnTo>
                      <a:lnTo>
                        <a:pt x="88861" y="477227"/>
                      </a:lnTo>
                      <a:lnTo>
                        <a:pt x="95808" y="476910"/>
                      </a:lnTo>
                      <a:lnTo>
                        <a:pt x="100457" y="475030"/>
                      </a:lnTo>
                      <a:lnTo>
                        <a:pt x="100457" y="473735"/>
                      </a:lnTo>
                      <a:lnTo>
                        <a:pt x="100457" y="454482"/>
                      </a:lnTo>
                      <a:lnTo>
                        <a:pt x="100457" y="451586"/>
                      </a:lnTo>
                      <a:close/>
                    </a:path>
                    <a:path w="730884" h="486409">
                      <a:moveTo>
                        <a:pt x="122237" y="303720"/>
                      </a:moveTo>
                      <a:lnTo>
                        <a:pt x="122072" y="303237"/>
                      </a:lnTo>
                      <a:lnTo>
                        <a:pt x="120992" y="300088"/>
                      </a:lnTo>
                      <a:lnTo>
                        <a:pt x="118859" y="299986"/>
                      </a:lnTo>
                      <a:lnTo>
                        <a:pt x="118859" y="314629"/>
                      </a:lnTo>
                      <a:lnTo>
                        <a:pt x="118046" y="319697"/>
                      </a:lnTo>
                      <a:lnTo>
                        <a:pt x="115328" y="316623"/>
                      </a:lnTo>
                      <a:lnTo>
                        <a:pt x="115049" y="308610"/>
                      </a:lnTo>
                      <a:lnTo>
                        <a:pt x="115112" y="308432"/>
                      </a:lnTo>
                      <a:lnTo>
                        <a:pt x="117703" y="303237"/>
                      </a:lnTo>
                      <a:lnTo>
                        <a:pt x="118745" y="308432"/>
                      </a:lnTo>
                      <a:lnTo>
                        <a:pt x="118859" y="314629"/>
                      </a:lnTo>
                      <a:lnTo>
                        <a:pt x="118859" y="299986"/>
                      </a:lnTo>
                      <a:lnTo>
                        <a:pt x="118021" y="299935"/>
                      </a:lnTo>
                      <a:lnTo>
                        <a:pt x="115328" y="299250"/>
                      </a:lnTo>
                      <a:lnTo>
                        <a:pt x="112801" y="300710"/>
                      </a:lnTo>
                      <a:lnTo>
                        <a:pt x="112826" y="305003"/>
                      </a:lnTo>
                      <a:lnTo>
                        <a:pt x="112610" y="307390"/>
                      </a:lnTo>
                      <a:lnTo>
                        <a:pt x="112547" y="308610"/>
                      </a:lnTo>
                      <a:lnTo>
                        <a:pt x="113258" y="315290"/>
                      </a:lnTo>
                      <a:lnTo>
                        <a:pt x="111112" y="319036"/>
                      </a:lnTo>
                      <a:lnTo>
                        <a:pt x="113601" y="322287"/>
                      </a:lnTo>
                      <a:lnTo>
                        <a:pt x="121653" y="322287"/>
                      </a:lnTo>
                      <a:lnTo>
                        <a:pt x="121653" y="319697"/>
                      </a:lnTo>
                      <a:lnTo>
                        <a:pt x="121729" y="313956"/>
                      </a:lnTo>
                      <a:lnTo>
                        <a:pt x="121513" y="307390"/>
                      </a:lnTo>
                      <a:lnTo>
                        <a:pt x="122237" y="303720"/>
                      </a:lnTo>
                      <a:close/>
                    </a:path>
                    <a:path w="730884" h="486409">
                      <a:moveTo>
                        <a:pt x="126619" y="117640"/>
                      </a:moveTo>
                      <a:lnTo>
                        <a:pt x="123050" y="120116"/>
                      </a:lnTo>
                      <a:lnTo>
                        <a:pt x="123583" y="121234"/>
                      </a:lnTo>
                      <a:lnTo>
                        <a:pt x="126619" y="122415"/>
                      </a:lnTo>
                      <a:lnTo>
                        <a:pt x="126619" y="117640"/>
                      </a:lnTo>
                      <a:close/>
                    </a:path>
                    <a:path w="730884" h="486409">
                      <a:moveTo>
                        <a:pt x="133527" y="117487"/>
                      </a:moveTo>
                      <a:lnTo>
                        <a:pt x="130581" y="119634"/>
                      </a:lnTo>
                      <a:lnTo>
                        <a:pt x="130378" y="120904"/>
                      </a:lnTo>
                      <a:lnTo>
                        <a:pt x="133527" y="122694"/>
                      </a:lnTo>
                      <a:lnTo>
                        <a:pt x="133527" y="117487"/>
                      </a:lnTo>
                      <a:close/>
                    </a:path>
                    <a:path w="730884" h="486409">
                      <a:moveTo>
                        <a:pt x="140284" y="468985"/>
                      </a:moveTo>
                      <a:lnTo>
                        <a:pt x="140131" y="456933"/>
                      </a:lnTo>
                      <a:lnTo>
                        <a:pt x="139585" y="454812"/>
                      </a:lnTo>
                      <a:lnTo>
                        <a:pt x="139458" y="454355"/>
                      </a:lnTo>
                      <a:lnTo>
                        <a:pt x="138798" y="451764"/>
                      </a:lnTo>
                      <a:lnTo>
                        <a:pt x="136448" y="451764"/>
                      </a:lnTo>
                      <a:lnTo>
                        <a:pt x="136448" y="454812"/>
                      </a:lnTo>
                      <a:lnTo>
                        <a:pt x="136448" y="473062"/>
                      </a:lnTo>
                      <a:lnTo>
                        <a:pt x="130505" y="473062"/>
                      </a:lnTo>
                      <a:lnTo>
                        <a:pt x="129336" y="466940"/>
                      </a:lnTo>
                      <a:lnTo>
                        <a:pt x="130048" y="461111"/>
                      </a:lnTo>
                      <a:lnTo>
                        <a:pt x="130022" y="454812"/>
                      </a:lnTo>
                      <a:lnTo>
                        <a:pt x="136448" y="454812"/>
                      </a:lnTo>
                      <a:lnTo>
                        <a:pt x="136448" y="451764"/>
                      </a:lnTo>
                      <a:lnTo>
                        <a:pt x="126707" y="451764"/>
                      </a:lnTo>
                      <a:lnTo>
                        <a:pt x="126707" y="455574"/>
                      </a:lnTo>
                      <a:lnTo>
                        <a:pt x="126707" y="473087"/>
                      </a:lnTo>
                      <a:lnTo>
                        <a:pt x="119164" y="473087"/>
                      </a:lnTo>
                      <a:lnTo>
                        <a:pt x="119164" y="455383"/>
                      </a:lnTo>
                      <a:lnTo>
                        <a:pt x="123075" y="454431"/>
                      </a:lnTo>
                      <a:lnTo>
                        <a:pt x="126707" y="455574"/>
                      </a:lnTo>
                      <a:lnTo>
                        <a:pt x="126707" y="451764"/>
                      </a:lnTo>
                      <a:lnTo>
                        <a:pt x="116078" y="451764"/>
                      </a:lnTo>
                      <a:lnTo>
                        <a:pt x="116078" y="474903"/>
                      </a:lnTo>
                      <a:lnTo>
                        <a:pt x="120484" y="476923"/>
                      </a:lnTo>
                      <a:lnTo>
                        <a:pt x="131521" y="477266"/>
                      </a:lnTo>
                      <a:lnTo>
                        <a:pt x="139179" y="475780"/>
                      </a:lnTo>
                      <a:lnTo>
                        <a:pt x="139623" y="473087"/>
                      </a:lnTo>
                      <a:lnTo>
                        <a:pt x="140284" y="468985"/>
                      </a:lnTo>
                      <a:close/>
                    </a:path>
                    <a:path w="730884" h="486409">
                      <a:moveTo>
                        <a:pt x="141859" y="119138"/>
                      </a:moveTo>
                      <a:lnTo>
                        <a:pt x="139395" y="118059"/>
                      </a:lnTo>
                      <a:lnTo>
                        <a:pt x="138036" y="119976"/>
                      </a:lnTo>
                      <a:lnTo>
                        <a:pt x="137515" y="121386"/>
                      </a:lnTo>
                      <a:lnTo>
                        <a:pt x="140157" y="122212"/>
                      </a:lnTo>
                      <a:lnTo>
                        <a:pt x="141325" y="120535"/>
                      </a:lnTo>
                      <a:lnTo>
                        <a:pt x="141859" y="119138"/>
                      </a:lnTo>
                      <a:close/>
                    </a:path>
                    <a:path w="730884" h="486409">
                      <a:moveTo>
                        <a:pt x="156298" y="384873"/>
                      </a:moveTo>
                      <a:close/>
                    </a:path>
                    <a:path w="730884" h="486409">
                      <a:moveTo>
                        <a:pt x="156324" y="384962"/>
                      </a:moveTo>
                      <a:close/>
                    </a:path>
                    <a:path w="730884" h="486409">
                      <a:moveTo>
                        <a:pt x="160159" y="117944"/>
                      </a:moveTo>
                      <a:lnTo>
                        <a:pt x="158432" y="119138"/>
                      </a:lnTo>
                      <a:lnTo>
                        <a:pt x="158242" y="120777"/>
                      </a:lnTo>
                      <a:lnTo>
                        <a:pt x="159588" y="122872"/>
                      </a:lnTo>
                      <a:lnTo>
                        <a:pt x="160159" y="117944"/>
                      </a:lnTo>
                      <a:close/>
                    </a:path>
                    <a:path w="730884" h="486409">
                      <a:moveTo>
                        <a:pt x="167081" y="122453"/>
                      </a:moveTo>
                      <a:lnTo>
                        <a:pt x="166954" y="120764"/>
                      </a:lnTo>
                      <a:lnTo>
                        <a:pt x="166776" y="118275"/>
                      </a:lnTo>
                      <a:lnTo>
                        <a:pt x="164287" y="119951"/>
                      </a:lnTo>
                      <a:lnTo>
                        <a:pt x="163804" y="121424"/>
                      </a:lnTo>
                      <a:lnTo>
                        <a:pt x="167081" y="122453"/>
                      </a:lnTo>
                      <a:close/>
                    </a:path>
                    <a:path w="730884" h="486409">
                      <a:moveTo>
                        <a:pt x="168097" y="376237"/>
                      </a:moveTo>
                      <a:lnTo>
                        <a:pt x="167868" y="368668"/>
                      </a:lnTo>
                      <a:lnTo>
                        <a:pt x="167424" y="367334"/>
                      </a:lnTo>
                      <a:lnTo>
                        <a:pt x="166331" y="364147"/>
                      </a:lnTo>
                      <a:lnTo>
                        <a:pt x="164287" y="364147"/>
                      </a:lnTo>
                      <a:lnTo>
                        <a:pt x="164287" y="367360"/>
                      </a:lnTo>
                      <a:lnTo>
                        <a:pt x="164287" y="381609"/>
                      </a:lnTo>
                      <a:lnTo>
                        <a:pt x="159499" y="381977"/>
                      </a:lnTo>
                      <a:lnTo>
                        <a:pt x="159499" y="367360"/>
                      </a:lnTo>
                      <a:lnTo>
                        <a:pt x="164287" y="367360"/>
                      </a:lnTo>
                      <a:lnTo>
                        <a:pt x="164287" y="364147"/>
                      </a:lnTo>
                      <a:lnTo>
                        <a:pt x="163017" y="364147"/>
                      </a:lnTo>
                      <a:lnTo>
                        <a:pt x="159613" y="363321"/>
                      </a:lnTo>
                      <a:lnTo>
                        <a:pt x="156298" y="364883"/>
                      </a:lnTo>
                      <a:lnTo>
                        <a:pt x="156298" y="384873"/>
                      </a:lnTo>
                      <a:lnTo>
                        <a:pt x="166903" y="384873"/>
                      </a:lnTo>
                      <a:lnTo>
                        <a:pt x="167309" y="381977"/>
                      </a:lnTo>
                      <a:lnTo>
                        <a:pt x="168097" y="376237"/>
                      </a:lnTo>
                      <a:close/>
                    </a:path>
                    <a:path w="730884" h="486409">
                      <a:moveTo>
                        <a:pt x="174231" y="121907"/>
                      </a:moveTo>
                      <a:lnTo>
                        <a:pt x="174066" y="120688"/>
                      </a:lnTo>
                      <a:lnTo>
                        <a:pt x="173888" y="119468"/>
                      </a:lnTo>
                      <a:lnTo>
                        <a:pt x="173634" y="117525"/>
                      </a:lnTo>
                      <a:lnTo>
                        <a:pt x="172466" y="119303"/>
                      </a:lnTo>
                      <a:lnTo>
                        <a:pt x="172669" y="120764"/>
                      </a:lnTo>
                      <a:lnTo>
                        <a:pt x="174231" y="121907"/>
                      </a:lnTo>
                      <a:close/>
                    </a:path>
                    <a:path w="730884" h="486409">
                      <a:moveTo>
                        <a:pt x="180505" y="459879"/>
                      </a:moveTo>
                      <a:lnTo>
                        <a:pt x="179895" y="454875"/>
                      </a:lnTo>
                      <a:lnTo>
                        <a:pt x="179514" y="451726"/>
                      </a:lnTo>
                      <a:lnTo>
                        <a:pt x="176555" y="451599"/>
                      </a:lnTo>
                      <a:lnTo>
                        <a:pt x="176555" y="454875"/>
                      </a:lnTo>
                      <a:lnTo>
                        <a:pt x="176555" y="473392"/>
                      </a:lnTo>
                      <a:lnTo>
                        <a:pt x="169418" y="473392"/>
                      </a:lnTo>
                      <a:lnTo>
                        <a:pt x="169418" y="473125"/>
                      </a:lnTo>
                      <a:lnTo>
                        <a:pt x="169418" y="454914"/>
                      </a:lnTo>
                      <a:lnTo>
                        <a:pt x="176555" y="454875"/>
                      </a:lnTo>
                      <a:lnTo>
                        <a:pt x="176555" y="451599"/>
                      </a:lnTo>
                      <a:lnTo>
                        <a:pt x="171551" y="451358"/>
                      </a:lnTo>
                      <a:lnTo>
                        <a:pt x="165481" y="451472"/>
                      </a:lnTo>
                      <a:lnTo>
                        <a:pt x="165481" y="454914"/>
                      </a:lnTo>
                      <a:lnTo>
                        <a:pt x="165481" y="473125"/>
                      </a:lnTo>
                      <a:lnTo>
                        <a:pt x="158597" y="473125"/>
                      </a:lnTo>
                      <a:lnTo>
                        <a:pt x="157403" y="466940"/>
                      </a:lnTo>
                      <a:lnTo>
                        <a:pt x="158191" y="461086"/>
                      </a:lnTo>
                      <a:lnTo>
                        <a:pt x="158026" y="454914"/>
                      </a:lnTo>
                      <a:lnTo>
                        <a:pt x="165481" y="454914"/>
                      </a:lnTo>
                      <a:lnTo>
                        <a:pt x="165481" y="451472"/>
                      </a:lnTo>
                      <a:lnTo>
                        <a:pt x="156552" y="451637"/>
                      </a:lnTo>
                      <a:lnTo>
                        <a:pt x="154571" y="456412"/>
                      </a:lnTo>
                      <a:lnTo>
                        <a:pt x="154228" y="467398"/>
                      </a:lnTo>
                      <a:lnTo>
                        <a:pt x="155613" y="475145"/>
                      </a:lnTo>
                      <a:lnTo>
                        <a:pt x="160832" y="477342"/>
                      </a:lnTo>
                      <a:lnTo>
                        <a:pt x="175209" y="477177"/>
                      </a:lnTo>
                      <a:lnTo>
                        <a:pt x="180073" y="474548"/>
                      </a:lnTo>
                      <a:lnTo>
                        <a:pt x="180009" y="473392"/>
                      </a:lnTo>
                      <a:lnTo>
                        <a:pt x="179730" y="467398"/>
                      </a:lnTo>
                      <a:lnTo>
                        <a:pt x="180505" y="459879"/>
                      </a:lnTo>
                      <a:close/>
                    </a:path>
                    <a:path w="730884" h="486409">
                      <a:moveTo>
                        <a:pt x="182270" y="119138"/>
                      </a:moveTo>
                      <a:lnTo>
                        <a:pt x="179768" y="118033"/>
                      </a:lnTo>
                      <a:lnTo>
                        <a:pt x="178460" y="119964"/>
                      </a:lnTo>
                      <a:lnTo>
                        <a:pt x="177863" y="121386"/>
                      </a:lnTo>
                      <a:lnTo>
                        <a:pt x="180530" y="122237"/>
                      </a:lnTo>
                      <a:lnTo>
                        <a:pt x="181724" y="120561"/>
                      </a:lnTo>
                      <a:lnTo>
                        <a:pt x="182270" y="119138"/>
                      </a:lnTo>
                      <a:close/>
                    </a:path>
                    <a:path w="730884" h="486409">
                      <a:moveTo>
                        <a:pt x="190677" y="364299"/>
                      </a:moveTo>
                      <a:lnTo>
                        <a:pt x="188442" y="364299"/>
                      </a:lnTo>
                      <a:lnTo>
                        <a:pt x="188442" y="371944"/>
                      </a:lnTo>
                      <a:lnTo>
                        <a:pt x="187820" y="376682"/>
                      </a:lnTo>
                      <a:lnTo>
                        <a:pt x="187960" y="381711"/>
                      </a:lnTo>
                      <a:lnTo>
                        <a:pt x="181952" y="381711"/>
                      </a:lnTo>
                      <a:lnTo>
                        <a:pt x="181952" y="367220"/>
                      </a:lnTo>
                      <a:lnTo>
                        <a:pt x="187502" y="367220"/>
                      </a:lnTo>
                      <a:lnTo>
                        <a:pt x="188442" y="371944"/>
                      </a:lnTo>
                      <a:lnTo>
                        <a:pt x="188442" y="364299"/>
                      </a:lnTo>
                      <a:lnTo>
                        <a:pt x="180301" y="364299"/>
                      </a:lnTo>
                      <a:lnTo>
                        <a:pt x="178231" y="368757"/>
                      </a:lnTo>
                      <a:lnTo>
                        <a:pt x="177927" y="378142"/>
                      </a:lnTo>
                      <a:lnTo>
                        <a:pt x="179590" y="384708"/>
                      </a:lnTo>
                      <a:lnTo>
                        <a:pt x="190677" y="384708"/>
                      </a:lnTo>
                      <a:lnTo>
                        <a:pt x="190677" y="381711"/>
                      </a:lnTo>
                      <a:lnTo>
                        <a:pt x="190677" y="367220"/>
                      </a:lnTo>
                      <a:lnTo>
                        <a:pt x="190677" y="364299"/>
                      </a:lnTo>
                      <a:close/>
                    </a:path>
                    <a:path w="730884" h="486409">
                      <a:moveTo>
                        <a:pt x="203708" y="257657"/>
                      </a:moveTo>
                      <a:lnTo>
                        <a:pt x="202323" y="257149"/>
                      </a:lnTo>
                      <a:lnTo>
                        <a:pt x="197700" y="257060"/>
                      </a:lnTo>
                      <a:lnTo>
                        <a:pt x="193078" y="256806"/>
                      </a:lnTo>
                      <a:lnTo>
                        <a:pt x="183794" y="257124"/>
                      </a:lnTo>
                      <a:lnTo>
                        <a:pt x="179019" y="256044"/>
                      </a:lnTo>
                      <a:lnTo>
                        <a:pt x="173380" y="258114"/>
                      </a:lnTo>
                      <a:lnTo>
                        <a:pt x="174942" y="259080"/>
                      </a:lnTo>
                      <a:lnTo>
                        <a:pt x="175615" y="259829"/>
                      </a:lnTo>
                      <a:lnTo>
                        <a:pt x="191554" y="259969"/>
                      </a:lnTo>
                      <a:lnTo>
                        <a:pt x="200228" y="259829"/>
                      </a:lnTo>
                      <a:lnTo>
                        <a:pt x="201244" y="258940"/>
                      </a:lnTo>
                      <a:lnTo>
                        <a:pt x="202247" y="258457"/>
                      </a:lnTo>
                      <a:lnTo>
                        <a:pt x="203403" y="258089"/>
                      </a:lnTo>
                      <a:lnTo>
                        <a:pt x="203708" y="257657"/>
                      </a:lnTo>
                      <a:close/>
                    </a:path>
                    <a:path w="730884" h="486409">
                      <a:moveTo>
                        <a:pt x="225653" y="197434"/>
                      </a:moveTo>
                      <a:lnTo>
                        <a:pt x="222910" y="195592"/>
                      </a:lnTo>
                      <a:lnTo>
                        <a:pt x="222910" y="199605"/>
                      </a:lnTo>
                      <a:lnTo>
                        <a:pt x="222910" y="217932"/>
                      </a:lnTo>
                      <a:lnTo>
                        <a:pt x="219456" y="217932"/>
                      </a:lnTo>
                      <a:lnTo>
                        <a:pt x="219519" y="199631"/>
                      </a:lnTo>
                      <a:lnTo>
                        <a:pt x="220078" y="199428"/>
                      </a:lnTo>
                      <a:lnTo>
                        <a:pt x="220497" y="199148"/>
                      </a:lnTo>
                      <a:lnTo>
                        <a:pt x="221322" y="199123"/>
                      </a:lnTo>
                      <a:lnTo>
                        <a:pt x="221767" y="199339"/>
                      </a:lnTo>
                      <a:lnTo>
                        <a:pt x="222910" y="199605"/>
                      </a:lnTo>
                      <a:lnTo>
                        <a:pt x="222910" y="195592"/>
                      </a:lnTo>
                      <a:lnTo>
                        <a:pt x="222618" y="195389"/>
                      </a:lnTo>
                      <a:lnTo>
                        <a:pt x="219824" y="195529"/>
                      </a:lnTo>
                      <a:lnTo>
                        <a:pt x="216446" y="197129"/>
                      </a:lnTo>
                      <a:lnTo>
                        <a:pt x="216446" y="220865"/>
                      </a:lnTo>
                      <a:lnTo>
                        <a:pt x="225653" y="220865"/>
                      </a:lnTo>
                      <a:lnTo>
                        <a:pt x="225653" y="217932"/>
                      </a:lnTo>
                      <a:lnTo>
                        <a:pt x="225653" y="199123"/>
                      </a:lnTo>
                      <a:lnTo>
                        <a:pt x="225653" y="197434"/>
                      </a:lnTo>
                      <a:close/>
                    </a:path>
                    <a:path w="730884" h="486409">
                      <a:moveTo>
                        <a:pt x="234645" y="257975"/>
                      </a:moveTo>
                      <a:lnTo>
                        <a:pt x="228650" y="257162"/>
                      </a:lnTo>
                      <a:lnTo>
                        <a:pt x="220878" y="256908"/>
                      </a:lnTo>
                      <a:lnTo>
                        <a:pt x="213169" y="257200"/>
                      </a:lnTo>
                      <a:lnTo>
                        <a:pt x="207340" y="258038"/>
                      </a:lnTo>
                      <a:lnTo>
                        <a:pt x="208140" y="258775"/>
                      </a:lnTo>
                      <a:lnTo>
                        <a:pt x="208711" y="259765"/>
                      </a:lnTo>
                      <a:lnTo>
                        <a:pt x="217119" y="259880"/>
                      </a:lnTo>
                      <a:lnTo>
                        <a:pt x="224955" y="259880"/>
                      </a:lnTo>
                      <a:lnTo>
                        <a:pt x="233362" y="259765"/>
                      </a:lnTo>
                      <a:lnTo>
                        <a:pt x="233883" y="258737"/>
                      </a:lnTo>
                      <a:lnTo>
                        <a:pt x="234645" y="257975"/>
                      </a:lnTo>
                      <a:close/>
                    </a:path>
                    <a:path w="730884" h="486409">
                      <a:moveTo>
                        <a:pt x="239979" y="473138"/>
                      </a:moveTo>
                      <a:lnTo>
                        <a:pt x="239941" y="459663"/>
                      </a:lnTo>
                      <a:lnTo>
                        <a:pt x="239801" y="454685"/>
                      </a:lnTo>
                      <a:lnTo>
                        <a:pt x="239788" y="454545"/>
                      </a:lnTo>
                      <a:lnTo>
                        <a:pt x="239725" y="451586"/>
                      </a:lnTo>
                      <a:lnTo>
                        <a:pt x="237401" y="451586"/>
                      </a:lnTo>
                      <a:lnTo>
                        <a:pt x="237401" y="460768"/>
                      </a:lnTo>
                      <a:lnTo>
                        <a:pt x="236893" y="466801"/>
                      </a:lnTo>
                      <a:lnTo>
                        <a:pt x="236740" y="473138"/>
                      </a:lnTo>
                      <a:lnTo>
                        <a:pt x="229654" y="473138"/>
                      </a:lnTo>
                      <a:lnTo>
                        <a:pt x="228447" y="467398"/>
                      </a:lnTo>
                      <a:lnTo>
                        <a:pt x="228396" y="466801"/>
                      </a:lnTo>
                      <a:lnTo>
                        <a:pt x="229235" y="461137"/>
                      </a:lnTo>
                      <a:lnTo>
                        <a:pt x="229031" y="454685"/>
                      </a:lnTo>
                      <a:lnTo>
                        <a:pt x="236410" y="454685"/>
                      </a:lnTo>
                      <a:lnTo>
                        <a:pt x="237401" y="460768"/>
                      </a:lnTo>
                      <a:lnTo>
                        <a:pt x="237401" y="451586"/>
                      </a:lnTo>
                      <a:lnTo>
                        <a:pt x="231495" y="451586"/>
                      </a:lnTo>
                      <a:lnTo>
                        <a:pt x="225513" y="451243"/>
                      </a:lnTo>
                      <a:lnTo>
                        <a:pt x="225513" y="454545"/>
                      </a:lnTo>
                      <a:lnTo>
                        <a:pt x="225513" y="473163"/>
                      </a:lnTo>
                      <a:lnTo>
                        <a:pt x="219049" y="473532"/>
                      </a:lnTo>
                      <a:lnTo>
                        <a:pt x="219049" y="454914"/>
                      </a:lnTo>
                      <a:lnTo>
                        <a:pt x="225513" y="454545"/>
                      </a:lnTo>
                      <a:lnTo>
                        <a:pt x="225513" y="451243"/>
                      </a:lnTo>
                      <a:lnTo>
                        <a:pt x="223964" y="451142"/>
                      </a:lnTo>
                      <a:lnTo>
                        <a:pt x="215823" y="451904"/>
                      </a:lnTo>
                      <a:lnTo>
                        <a:pt x="215823" y="476008"/>
                      </a:lnTo>
                      <a:lnTo>
                        <a:pt x="227787" y="477227"/>
                      </a:lnTo>
                      <a:lnTo>
                        <a:pt x="234924" y="476923"/>
                      </a:lnTo>
                      <a:lnTo>
                        <a:pt x="239979" y="474929"/>
                      </a:lnTo>
                      <a:lnTo>
                        <a:pt x="239979" y="473532"/>
                      </a:lnTo>
                      <a:lnTo>
                        <a:pt x="239979" y="473138"/>
                      </a:lnTo>
                      <a:close/>
                    </a:path>
                    <a:path w="730884" h="486409">
                      <a:moveTo>
                        <a:pt x="240080" y="379044"/>
                      </a:moveTo>
                      <a:lnTo>
                        <a:pt x="239966" y="375551"/>
                      </a:lnTo>
                      <a:lnTo>
                        <a:pt x="239903" y="374586"/>
                      </a:lnTo>
                      <a:lnTo>
                        <a:pt x="239750" y="372681"/>
                      </a:lnTo>
                      <a:lnTo>
                        <a:pt x="239268" y="366509"/>
                      </a:lnTo>
                      <a:lnTo>
                        <a:pt x="237921" y="365429"/>
                      </a:lnTo>
                      <a:lnTo>
                        <a:pt x="237845" y="379412"/>
                      </a:lnTo>
                      <a:lnTo>
                        <a:pt x="236537" y="383260"/>
                      </a:lnTo>
                      <a:lnTo>
                        <a:pt x="236194" y="387210"/>
                      </a:lnTo>
                      <a:lnTo>
                        <a:pt x="234010" y="383311"/>
                      </a:lnTo>
                      <a:lnTo>
                        <a:pt x="234010" y="380746"/>
                      </a:lnTo>
                      <a:lnTo>
                        <a:pt x="235331" y="375183"/>
                      </a:lnTo>
                      <a:lnTo>
                        <a:pt x="235445" y="374700"/>
                      </a:lnTo>
                      <a:lnTo>
                        <a:pt x="237731" y="379044"/>
                      </a:lnTo>
                      <a:lnTo>
                        <a:pt x="237845" y="379412"/>
                      </a:lnTo>
                      <a:lnTo>
                        <a:pt x="237845" y="365379"/>
                      </a:lnTo>
                      <a:lnTo>
                        <a:pt x="235661" y="363626"/>
                      </a:lnTo>
                      <a:lnTo>
                        <a:pt x="235661" y="371436"/>
                      </a:lnTo>
                      <a:lnTo>
                        <a:pt x="231889" y="372592"/>
                      </a:lnTo>
                      <a:lnTo>
                        <a:pt x="231889" y="379044"/>
                      </a:lnTo>
                      <a:lnTo>
                        <a:pt x="231063" y="382854"/>
                      </a:lnTo>
                      <a:lnTo>
                        <a:pt x="231267" y="387032"/>
                      </a:lnTo>
                      <a:lnTo>
                        <a:pt x="227495" y="387540"/>
                      </a:lnTo>
                      <a:lnTo>
                        <a:pt x="227495" y="387261"/>
                      </a:lnTo>
                      <a:lnTo>
                        <a:pt x="227495" y="377164"/>
                      </a:lnTo>
                      <a:lnTo>
                        <a:pt x="227698" y="376516"/>
                      </a:lnTo>
                      <a:lnTo>
                        <a:pt x="227863" y="375551"/>
                      </a:lnTo>
                      <a:lnTo>
                        <a:pt x="230644" y="375183"/>
                      </a:lnTo>
                      <a:lnTo>
                        <a:pt x="231889" y="379044"/>
                      </a:lnTo>
                      <a:lnTo>
                        <a:pt x="231889" y="372592"/>
                      </a:lnTo>
                      <a:lnTo>
                        <a:pt x="231571" y="372681"/>
                      </a:lnTo>
                      <a:lnTo>
                        <a:pt x="227584" y="371919"/>
                      </a:lnTo>
                      <a:lnTo>
                        <a:pt x="224815" y="371919"/>
                      </a:lnTo>
                      <a:lnTo>
                        <a:pt x="224815" y="381152"/>
                      </a:lnTo>
                      <a:lnTo>
                        <a:pt x="223050" y="387261"/>
                      </a:lnTo>
                      <a:lnTo>
                        <a:pt x="221576" y="383311"/>
                      </a:lnTo>
                      <a:lnTo>
                        <a:pt x="221665" y="379044"/>
                      </a:lnTo>
                      <a:lnTo>
                        <a:pt x="222618" y="374700"/>
                      </a:lnTo>
                      <a:lnTo>
                        <a:pt x="224701" y="379044"/>
                      </a:lnTo>
                      <a:lnTo>
                        <a:pt x="224815" y="381152"/>
                      </a:lnTo>
                      <a:lnTo>
                        <a:pt x="224815" y="371919"/>
                      </a:lnTo>
                      <a:lnTo>
                        <a:pt x="223393" y="371919"/>
                      </a:lnTo>
                      <a:lnTo>
                        <a:pt x="222821" y="366941"/>
                      </a:lnTo>
                      <a:lnTo>
                        <a:pt x="226758" y="366966"/>
                      </a:lnTo>
                      <a:lnTo>
                        <a:pt x="229285" y="365429"/>
                      </a:lnTo>
                      <a:lnTo>
                        <a:pt x="231978" y="366763"/>
                      </a:lnTo>
                      <a:lnTo>
                        <a:pt x="235356" y="367017"/>
                      </a:lnTo>
                      <a:lnTo>
                        <a:pt x="235661" y="371436"/>
                      </a:lnTo>
                      <a:lnTo>
                        <a:pt x="235661" y="363626"/>
                      </a:lnTo>
                      <a:lnTo>
                        <a:pt x="234378" y="362585"/>
                      </a:lnTo>
                      <a:lnTo>
                        <a:pt x="224155" y="362648"/>
                      </a:lnTo>
                      <a:lnTo>
                        <a:pt x="219354" y="366674"/>
                      </a:lnTo>
                      <a:lnTo>
                        <a:pt x="218744" y="375551"/>
                      </a:lnTo>
                      <a:lnTo>
                        <a:pt x="218643" y="379044"/>
                      </a:lnTo>
                      <a:lnTo>
                        <a:pt x="218833" y="382854"/>
                      </a:lnTo>
                      <a:lnTo>
                        <a:pt x="218884" y="390194"/>
                      </a:lnTo>
                      <a:lnTo>
                        <a:pt x="239801" y="390194"/>
                      </a:lnTo>
                      <a:lnTo>
                        <a:pt x="239801" y="387553"/>
                      </a:lnTo>
                      <a:lnTo>
                        <a:pt x="239801" y="387210"/>
                      </a:lnTo>
                      <a:lnTo>
                        <a:pt x="239852" y="382854"/>
                      </a:lnTo>
                      <a:lnTo>
                        <a:pt x="240080" y="379044"/>
                      </a:lnTo>
                      <a:close/>
                    </a:path>
                    <a:path w="730884" h="486409">
                      <a:moveTo>
                        <a:pt x="297014" y="421767"/>
                      </a:moveTo>
                      <a:lnTo>
                        <a:pt x="296900" y="420141"/>
                      </a:lnTo>
                      <a:lnTo>
                        <a:pt x="296583" y="419519"/>
                      </a:lnTo>
                      <a:lnTo>
                        <a:pt x="296303" y="418503"/>
                      </a:lnTo>
                      <a:lnTo>
                        <a:pt x="296240" y="418274"/>
                      </a:lnTo>
                      <a:lnTo>
                        <a:pt x="288302" y="418503"/>
                      </a:lnTo>
                      <a:lnTo>
                        <a:pt x="280543" y="417868"/>
                      </a:lnTo>
                      <a:lnTo>
                        <a:pt x="273316" y="418642"/>
                      </a:lnTo>
                      <a:lnTo>
                        <a:pt x="272580" y="419773"/>
                      </a:lnTo>
                      <a:lnTo>
                        <a:pt x="272122" y="420141"/>
                      </a:lnTo>
                      <a:lnTo>
                        <a:pt x="271843" y="486359"/>
                      </a:lnTo>
                      <a:lnTo>
                        <a:pt x="274637" y="486359"/>
                      </a:lnTo>
                      <a:lnTo>
                        <a:pt x="274751" y="484047"/>
                      </a:lnTo>
                      <a:lnTo>
                        <a:pt x="274929" y="481749"/>
                      </a:lnTo>
                      <a:lnTo>
                        <a:pt x="274955" y="426148"/>
                      </a:lnTo>
                      <a:lnTo>
                        <a:pt x="275209" y="424129"/>
                      </a:lnTo>
                      <a:lnTo>
                        <a:pt x="275374" y="421767"/>
                      </a:lnTo>
                      <a:lnTo>
                        <a:pt x="294119" y="421767"/>
                      </a:lnTo>
                      <a:lnTo>
                        <a:pt x="294119" y="486346"/>
                      </a:lnTo>
                      <a:lnTo>
                        <a:pt x="296887" y="486346"/>
                      </a:lnTo>
                      <a:lnTo>
                        <a:pt x="296976" y="453771"/>
                      </a:lnTo>
                      <a:lnTo>
                        <a:pt x="297014" y="421767"/>
                      </a:lnTo>
                      <a:close/>
                    </a:path>
                    <a:path w="730884" h="486409">
                      <a:moveTo>
                        <a:pt x="299948" y="119570"/>
                      </a:moveTo>
                      <a:lnTo>
                        <a:pt x="298107" y="117792"/>
                      </a:lnTo>
                      <a:lnTo>
                        <a:pt x="296405" y="119634"/>
                      </a:lnTo>
                      <a:lnTo>
                        <a:pt x="296354" y="120853"/>
                      </a:lnTo>
                      <a:lnTo>
                        <a:pt x="298196" y="122593"/>
                      </a:lnTo>
                      <a:lnTo>
                        <a:pt x="299923" y="120777"/>
                      </a:lnTo>
                      <a:lnTo>
                        <a:pt x="299948" y="119570"/>
                      </a:lnTo>
                      <a:close/>
                    </a:path>
                    <a:path w="730884" h="486409">
                      <a:moveTo>
                        <a:pt x="307441" y="119126"/>
                      </a:moveTo>
                      <a:lnTo>
                        <a:pt x="304330" y="117894"/>
                      </a:lnTo>
                      <a:lnTo>
                        <a:pt x="304330" y="122072"/>
                      </a:lnTo>
                      <a:lnTo>
                        <a:pt x="304863" y="122047"/>
                      </a:lnTo>
                      <a:lnTo>
                        <a:pt x="305422" y="121996"/>
                      </a:lnTo>
                      <a:lnTo>
                        <a:pt x="305943" y="121970"/>
                      </a:lnTo>
                      <a:lnTo>
                        <a:pt x="306730" y="120548"/>
                      </a:lnTo>
                      <a:lnTo>
                        <a:pt x="307441" y="119126"/>
                      </a:lnTo>
                      <a:close/>
                    </a:path>
                    <a:path w="730884" h="486409">
                      <a:moveTo>
                        <a:pt x="313143" y="117729"/>
                      </a:moveTo>
                      <a:lnTo>
                        <a:pt x="309968" y="119519"/>
                      </a:lnTo>
                      <a:lnTo>
                        <a:pt x="310248" y="120777"/>
                      </a:lnTo>
                      <a:lnTo>
                        <a:pt x="313143" y="122986"/>
                      </a:lnTo>
                      <a:lnTo>
                        <a:pt x="313143" y="117729"/>
                      </a:lnTo>
                      <a:close/>
                    </a:path>
                    <a:path w="730884" h="486409">
                      <a:moveTo>
                        <a:pt x="325615" y="119164"/>
                      </a:moveTo>
                      <a:lnTo>
                        <a:pt x="323176" y="118033"/>
                      </a:lnTo>
                      <a:lnTo>
                        <a:pt x="321843" y="119989"/>
                      </a:lnTo>
                      <a:lnTo>
                        <a:pt x="321297" y="121386"/>
                      </a:lnTo>
                      <a:lnTo>
                        <a:pt x="323938" y="122237"/>
                      </a:lnTo>
                      <a:lnTo>
                        <a:pt x="325132" y="120535"/>
                      </a:lnTo>
                      <a:lnTo>
                        <a:pt x="325615" y="119164"/>
                      </a:lnTo>
                      <a:close/>
                    </a:path>
                    <a:path w="730884" h="486409">
                      <a:moveTo>
                        <a:pt x="330454" y="421767"/>
                      </a:moveTo>
                      <a:lnTo>
                        <a:pt x="330339" y="420128"/>
                      </a:lnTo>
                      <a:lnTo>
                        <a:pt x="330022" y="419506"/>
                      </a:lnTo>
                      <a:lnTo>
                        <a:pt x="329679" y="418299"/>
                      </a:lnTo>
                      <a:lnTo>
                        <a:pt x="325577" y="418299"/>
                      </a:lnTo>
                      <a:lnTo>
                        <a:pt x="321665" y="418249"/>
                      </a:lnTo>
                      <a:lnTo>
                        <a:pt x="313918" y="418363"/>
                      </a:lnTo>
                      <a:lnTo>
                        <a:pt x="306781" y="418592"/>
                      </a:lnTo>
                      <a:lnTo>
                        <a:pt x="306019" y="419760"/>
                      </a:lnTo>
                      <a:lnTo>
                        <a:pt x="305562" y="420128"/>
                      </a:lnTo>
                      <a:lnTo>
                        <a:pt x="305282" y="486359"/>
                      </a:lnTo>
                      <a:lnTo>
                        <a:pt x="308063" y="486359"/>
                      </a:lnTo>
                      <a:lnTo>
                        <a:pt x="308190" y="484047"/>
                      </a:lnTo>
                      <a:lnTo>
                        <a:pt x="308368" y="481749"/>
                      </a:lnTo>
                      <a:lnTo>
                        <a:pt x="308394" y="426148"/>
                      </a:lnTo>
                      <a:lnTo>
                        <a:pt x="308648" y="424129"/>
                      </a:lnTo>
                      <a:lnTo>
                        <a:pt x="308800" y="421767"/>
                      </a:lnTo>
                      <a:lnTo>
                        <a:pt x="327558" y="421767"/>
                      </a:lnTo>
                      <a:lnTo>
                        <a:pt x="327558" y="486333"/>
                      </a:lnTo>
                      <a:lnTo>
                        <a:pt x="330314" y="486333"/>
                      </a:lnTo>
                      <a:lnTo>
                        <a:pt x="330415" y="453758"/>
                      </a:lnTo>
                      <a:lnTo>
                        <a:pt x="330454" y="421767"/>
                      </a:lnTo>
                      <a:close/>
                    </a:path>
                    <a:path w="730884" h="486409">
                      <a:moveTo>
                        <a:pt x="339852" y="119392"/>
                      </a:moveTo>
                      <a:lnTo>
                        <a:pt x="338747" y="118795"/>
                      </a:lnTo>
                      <a:lnTo>
                        <a:pt x="337019" y="117119"/>
                      </a:lnTo>
                      <a:lnTo>
                        <a:pt x="337362" y="119824"/>
                      </a:lnTo>
                      <a:lnTo>
                        <a:pt x="337527" y="120992"/>
                      </a:lnTo>
                      <a:lnTo>
                        <a:pt x="337845" y="123520"/>
                      </a:lnTo>
                      <a:lnTo>
                        <a:pt x="338988" y="121589"/>
                      </a:lnTo>
                      <a:lnTo>
                        <a:pt x="339852" y="120764"/>
                      </a:lnTo>
                      <a:lnTo>
                        <a:pt x="339852" y="119392"/>
                      </a:lnTo>
                      <a:close/>
                    </a:path>
                    <a:path w="730884" h="486409">
                      <a:moveTo>
                        <a:pt x="346544" y="120510"/>
                      </a:moveTo>
                      <a:lnTo>
                        <a:pt x="346265" y="119278"/>
                      </a:lnTo>
                      <a:lnTo>
                        <a:pt x="345173" y="118351"/>
                      </a:lnTo>
                      <a:lnTo>
                        <a:pt x="344639" y="119849"/>
                      </a:lnTo>
                      <a:lnTo>
                        <a:pt x="344919" y="121081"/>
                      </a:lnTo>
                      <a:lnTo>
                        <a:pt x="345998" y="122047"/>
                      </a:lnTo>
                      <a:lnTo>
                        <a:pt x="346544" y="120510"/>
                      </a:lnTo>
                      <a:close/>
                    </a:path>
                    <a:path w="730884" h="486409">
                      <a:moveTo>
                        <a:pt x="363728" y="486346"/>
                      </a:moveTo>
                      <a:lnTo>
                        <a:pt x="363550" y="421703"/>
                      </a:lnTo>
                      <a:lnTo>
                        <a:pt x="363550" y="420293"/>
                      </a:lnTo>
                      <a:lnTo>
                        <a:pt x="363105" y="419696"/>
                      </a:lnTo>
                      <a:lnTo>
                        <a:pt x="362788" y="419379"/>
                      </a:lnTo>
                      <a:lnTo>
                        <a:pt x="357886" y="417957"/>
                      </a:lnTo>
                      <a:lnTo>
                        <a:pt x="344906" y="417868"/>
                      </a:lnTo>
                      <a:lnTo>
                        <a:pt x="338670" y="419290"/>
                      </a:lnTo>
                      <a:lnTo>
                        <a:pt x="338670" y="486346"/>
                      </a:lnTo>
                      <a:lnTo>
                        <a:pt x="341452" y="486346"/>
                      </a:lnTo>
                      <a:lnTo>
                        <a:pt x="341591" y="457492"/>
                      </a:lnTo>
                      <a:lnTo>
                        <a:pt x="341452" y="450088"/>
                      </a:lnTo>
                      <a:lnTo>
                        <a:pt x="341731" y="435660"/>
                      </a:lnTo>
                      <a:lnTo>
                        <a:pt x="340944" y="428561"/>
                      </a:lnTo>
                      <a:lnTo>
                        <a:pt x="342049" y="421703"/>
                      </a:lnTo>
                      <a:lnTo>
                        <a:pt x="360781" y="421703"/>
                      </a:lnTo>
                      <a:lnTo>
                        <a:pt x="360857" y="450088"/>
                      </a:lnTo>
                      <a:lnTo>
                        <a:pt x="360972" y="486346"/>
                      </a:lnTo>
                      <a:lnTo>
                        <a:pt x="363728" y="486346"/>
                      </a:lnTo>
                      <a:close/>
                    </a:path>
                    <a:path w="730884" h="486409">
                      <a:moveTo>
                        <a:pt x="363842" y="404012"/>
                      </a:moveTo>
                      <a:lnTo>
                        <a:pt x="363715" y="366268"/>
                      </a:lnTo>
                      <a:lnTo>
                        <a:pt x="363651" y="362826"/>
                      </a:lnTo>
                      <a:lnTo>
                        <a:pt x="363054" y="362343"/>
                      </a:lnTo>
                      <a:lnTo>
                        <a:pt x="360540" y="360324"/>
                      </a:lnTo>
                      <a:lnTo>
                        <a:pt x="360540" y="367398"/>
                      </a:lnTo>
                      <a:lnTo>
                        <a:pt x="360540" y="404012"/>
                      </a:lnTo>
                      <a:lnTo>
                        <a:pt x="348716" y="404012"/>
                      </a:lnTo>
                      <a:lnTo>
                        <a:pt x="348615" y="400469"/>
                      </a:lnTo>
                      <a:lnTo>
                        <a:pt x="348729" y="367423"/>
                      </a:lnTo>
                      <a:lnTo>
                        <a:pt x="353441" y="363105"/>
                      </a:lnTo>
                      <a:lnTo>
                        <a:pt x="354266" y="362343"/>
                      </a:lnTo>
                      <a:lnTo>
                        <a:pt x="355688" y="363105"/>
                      </a:lnTo>
                      <a:lnTo>
                        <a:pt x="356616" y="363410"/>
                      </a:lnTo>
                      <a:lnTo>
                        <a:pt x="358457" y="365061"/>
                      </a:lnTo>
                      <a:lnTo>
                        <a:pt x="359511" y="366293"/>
                      </a:lnTo>
                      <a:lnTo>
                        <a:pt x="360540" y="367398"/>
                      </a:lnTo>
                      <a:lnTo>
                        <a:pt x="360540" y="360324"/>
                      </a:lnTo>
                      <a:lnTo>
                        <a:pt x="358521" y="358698"/>
                      </a:lnTo>
                      <a:lnTo>
                        <a:pt x="351066" y="360489"/>
                      </a:lnTo>
                      <a:lnTo>
                        <a:pt x="349250" y="361962"/>
                      </a:lnTo>
                      <a:lnTo>
                        <a:pt x="347091" y="363105"/>
                      </a:lnTo>
                      <a:lnTo>
                        <a:pt x="346481" y="362483"/>
                      </a:lnTo>
                      <a:lnTo>
                        <a:pt x="345274" y="361251"/>
                      </a:lnTo>
                      <a:lnTo>
                        <a:pt x="345274" y="365747"/>
                      </a:lnTo>
                      <a:lnTo>
                        <a:pt x="345274" y="403618"/>
                      </a:lnTo>
                      <a:lnTo>
                        <a:pt x="342087" y="404698"/>
                      </a:lnTo>
                      <a:lnTo>
                        <a:pt x="338683" y="404063"/>
                      </a:lnTo>
                      <a:lnTo>
                        <a:pt x="334619" y="404063"/>
                      </a:lnTo>
                      <a:lnTo>
                        <a:pt x="334619" y="403898"/>
                      </a:lnTo>
                      <a:lnTo>
                        <a:pt x="334619" y="403758"/>
                      </a:lnTo>
                      <a:lnTo>
                        <a:pt x="334492" y="392214"/>
                      </a:lnTo>
                      <a:lnTo>
                        <a:pt x="334505" y="366268"/>
                      </a:lnTo>
                      <a:lnTo>
                        <a:pt x="338391" y="363537"/>
                      </a:lnTo>
                      <a:lnTo>
                        <a:pt x="339890" y="362483"/>
                      </a:lnTo>
                      <a:lnTo>
                        <a:pt x="345274" y="365747"/>
                      </a:lnTo>
                      <a:lnTo>
                        <a:pt x="345274" y="361251"/>
                      </a:lnTo>
                      <a:lnTo>
                        <a:pt x="342328" y="358241"/>
                      </a:lnTo>
                      <a:lnTo>
                        <a:pt x="337197" y="359232"/>
                      </a:lnTo>
                      <a:lnTo>
                        <a:pt x="332270" y="363537"/>
                      </a:lnTo>
                      <a:lnTo>
                        <a:pt x="331495" y="362597"/>
                      </a:lnTo>
                      <a:lnTo>
                        <a:pt x="331419" y="403758"/>
                      </a:lnTo>
                      <a:lnTo>
                        <a:pt x="319849" y="403758"/>
                      </a:lnTo>
                      <a:lnTo>
                        <a:pt x="318833" y="398157"/>
                      </a:lnTo>
                      <a:lnTo>
                        <a:pt x="319519" y="392214"/>
                      </a:lnTo>
                      <a:lnTo>
                        <a:pt x="319417" y="386867"/>
                      </a:lnTo>
                      <a:lnTo>
                        <a:pt x="319405" y="367398"/>
                      </a:lnTo>
                      <a:lnTo>
                        <a:pt x="324345" y="362902"/>
                      </a:lnTo>
                      <a:lnTo>
                        <a:pt x="324675" y="362597"/>
                      </a:lnTo>
                      <a:lnTo>
                        <a:pt x="329552" y="363880"/>
                      </a:lnTo>
                      <a:lnTo>
                        <a:pt x="331330" y="366890"/>
                      </a:lnTo>
                      <a:lnTo>
                        <a:pt x="331419" y="403758"/>
                      </a:lnTo>
                      <a:lnTo>
                        <a:pt x="331419" y="362508"/>
                      </a:lnTo>
                      <a:lnTo>
                        <a:pt x="327558" y="357847"/>
                      </a:lnTo>
                      <a:lnTo>
                        <a:pt x="322719" y="359498"/>
                      </a:lnTo>
                      <a:lnTo>
                        <a:pt x="317842" y="362902"/>
                      </a:lnTo>
                      <a:lnTo>
                        <a:pt x="317538" y="362648"/>
                      </a:lnTo>
                      <a:lnTo>
                        <a:pt x="315912" y="361327"/>
                      </a:lnTo>
                      <a:lnTo>
                        <a:pt x="315912" y="365556"/>
                      </a:lnTo>
                      <a:lnTo>
                        <a:pt x="315912" y="403898"/>
                      </a:lnTo>
                      <a:lnTo>
                        <a:pt x="305511" y="403898"/>
                      </a:lnTo>
                      <a:lnTo>
                        <a:pt x="305511" y="365912"/>
                      </a:lnTo>
                      <a:lnTo>
                        <a:pt x="309079" y="363651"/>
                      </a:lnTo>
                      <a:lnTo>
                        <a:pt x="310692" y="362648"/>
                      </a:lnTo>
                      <a:lnTo>
                        <a:pt x="315912" y="365556"/>
                      </a:lnTo>
                      <a:lnTo>
                        <a:pt x="315912" y="361327"/>
                      </a:lnTo>
                      <a:lnTo>
                        <a:pt x="312648" y="358648"/>
                      </a:lnTo>
                      <a:lnTo>
                        <a:pt x="307670" y="359092"/>
                      </a:lnTo>
                      <a:lnTo>
                        <a:pt x="303072" y="363651"/>
                      </a:lnTo>
                      <a:lnTo>
                        <a:pt x="302387" y="362826"/>
                      </a:lnTo>
                      <a:lnTo>
                        <a:pt x="302272" y="362686"/>
                      </a:lnTo>
                      <a:lnTo>
                        <a:pt x="302171" y="404012"/>
                      </a:lnTo>
                      <a:lnTo>
                        <a:pt x="290436" y="404012"/>
                      </a:lnTo>
                      <a:lnTo>
                        <a:pt x="290436" y="403872"/>
                      </a:lnTo>
                      <a:lnTo>
                        <a:pt x="290322" y="401878"/>
                      </a:lnTo>
                      <a:lnTo>
                        <a:pt x="290195" y="400469"/>
                      </a:lnTo>
                      <a:lnTo>
                        <a:pt x="290068" y="368871"/>
                      </a:lnTo>
                      <a:lnTo>
                        <a:pt x="290042" y="366522"/>
                      </a:lnTo>
                      <a:lnTo>
                        <a:pt x="291769" y="363766"/>
                      </a:lnTo>
                      <a:lnTo>
                        <a:pt x="296278" y="362826"/>
                      </a:lnTo>
                      <a:lnTo>
                        <a:pt x="300405" y="363956"/>
                      </a:lnTo>
                      <a:lnTo>
                        <a:pt x="302082" y="367055"/>
                      </a:lnTo>
                      <a:lnTo>
                        <a:pt x="302171" y="404012"/>
                      </a:lnTo>
                      <a:lnTo>
                        <a:pt x="302171" y="362572"/>
                      </a:lnTo>
                      <a:lnTo>
                        <a:pt x="298373" y="357987"/>
                      </a:lnTo>
                      <a:lnTo>
                        <a:pt x="293547" y="359435"/>
                      </a:lnTo>
                      <a:lnTo>
                        <a:pt x="288937" y="362673"/>
                      </a:lnTo>
                      <a:lnTo>
                        <a:pt x="287108" y="361759"/>
                      </a:lnTo>
                      <a:lnTo>
                        <a:pt x="287108" y="403872"/>
                      </a:lnTo>
                      <a:lnTo>
                        <a:pt x="276999" y="403872"/>
                      </a:lnTo>
                      <a:lnTo>
                        <a:pt x="276250" y="397408"/>
                      </a:lnTo>
                      <a:lnTo>
                        <a:pt x="275983" y="389572"/>
                      </a:lnTo>
                      <a:lnTo>
                        <a:pt x="276034" y="374332"/>
                      </a:lnTo>
                      <a:lnTo>
                        <a:pt x="276567" y="365429"/>
                      </a:lnTo>
                      <a:lnTo>
                        <a:pt x="281584" y="362686"/>
                      </a:lnTo>
                      <a:lnTo>
                        <a:pt x="286981" y="365747"/>
                      </a:lnTo>
                      <a:lnTo>
                        <a:pt x="287108" y="403872"/>
                      </a:lnTo>
                      <a:lnTo>
                        <a:pt x="287108" y="361759"/>
                      </a:lnTo>
                      <a:lnTo>
                        <a:pt x="280390" y="358470"/>
                      </a:lnTo>
                      <a:lnTo>
                        <a:pt x="278676" y="358762"/>
                      </a:lnTo>
                      <a:lnTo>
                        <a:pt x="273304" y="365150"/>
                      </a:lnTo>
                      <a:lnTo>
                        <a:pt x="272834" y="374332"/>
                      </a:lnTo>
                      <a:lnTo>
                        <a:pt x="272796" y="391528"/>
                      </a:lnTo>
                      <a:lnTo>
                        <a:pt x="273202" y="400469"/>
                      </a:lnTo>
                      <a:lnTo>
                        <a:pt x="274167" y="406971"/>
                      </a:lnTo>
                      <a:lnTo>
                        <a:pt x="296545" y="407543"/>
                      </a:lnTo>
                      <a:lnTo>
                        <a:pt x="325005" y="407543"/>
                      </a:lnTo>
                      <a:lnTo>
                        <a:pt x="350456" y="407035"/>
                      </a:lnTo>
                      <a:lnTo>
                        <a:pt x="363842" y="406107"/>
                      </a:lnTo>
                      <a:lnTo>
                        <a:pt x="363842" y="404698"/>
                      </a:lnTo>
                      <a:lnTo>
                        <a:pt x="363842" y="404037"/>
                      </a:lnTo>
                      <a:close/>
                    </a:path>
                    <a:path w="730884" h="486409">
                      <a:moveTo>
                        <a:pt x="381825" y="131025"/>
                      </a:moveTo>
                      <a:lnTo>
                        <a:pt x="381723" y="115989"/>
                      </a:lnTo>
                      <a:lnTo>
                        <a:pt x="381673" y="114198"/>
                      </a:lnTo>
                      <a:lnTo>
                        <a:pt x="381076" y="113449"/>
                      </a:lnTo>
                      <a:lnTo>
                        <a:pt x="381076" y="121373"/>
                      </a:lnTo>
                      <a:lnTo>
                        <a:pt x="377558" y="129159"/>
                      </a:lnTo>
                      <a:lnTo>
                        <a:pt x="379095" y="136918"/>
                      </a:lnTo>
                      <a:lnTo>
                        <a:pt x="372440" y="136918"/>
                      </a:lnTo>
                      <a:lnTo>
                        <a:pt x="372389" y="129159"/>
                      </a:lnTo>
                      <a:lnTo>
                        <a:pt x="372300" y="124358"/>
                      </a:lnTo>
                      <a:lnTo>
                        <a:pt x="372630" y="117729"/>
                      </a:lnTo>
                      <a:lnTo>
                        <a:pt x="373913" y="115989"/>
                      </a:lnTo>
                      <a:lnTo>
                        <a:pt x="374650" y="114198"/>
                      </a:lnTo>
                      <a:lnTo>
                        <a:pt x="376605" y="114515"/>
                      </a:lnTo>
                      <a:lnTo>
                        <a:pt x="381076" y="121373"/>
                      </a:lnTo>
                      <a:lnTo>
                        <a:pt x="381076" y="113449"/>
                      </a:lnTo>
                      <a:lnTo>
                        <a:pt x="379463" y="111696"/>
                      </a:lnTo>
                      <a:lnTo>
                        <a:pt x="375526" y="111163"/>
                      </a:lnTo>
                      <a:lnTo>
                        <a:pt x="372008" y="111709"/>
                      </a:lnTo>
                      <a:lnTo>
                        <a:pt x="369620" y="113830"/>
                      </a:lnTo>
                      <a:lnTo>
                        <a:pt x="369570" y="115989"/>
                      </a:lnTo>
                      <a:lnTo>
                        <a:pt x="369443" y="125285"/>
                      </a:lnTo>
                      <a:lnTo>
                        <a:pt x="369849" y="131711"/>
                      </a:lnTo>
                      <a:lnTo>
                        <a:pt x="370116" y="139357"/>
                      </a:lnTo>
                      <a:lnTo>
                        <a:pt x="370700" y="139674"/>
                      </a:lnTo>
                      <a:lnTo>
                        <a:pt x="371106" y="140131"/>
                      </a:lnTo>
                      <a:lnTo>
                        <a:pt x="380542" y="140131"/>
                      </a:lnTo>
                      <a:lnTo>
                        <a:pt x="381025" y="139026"/>
                      </a:lnTo>
                      <a:lnTo>
                        <a:pt x="381711" y="138226"/>
                      </a:lnTo>
                      <a:lnTo>
                        <a:pt x="381723" y="136918"/>
                      </a:lnTo>
                      <a:lnTo>
                        <a:pt x="381825" y="131025"/>
                      </a:lnTo>
                      <a:close/>
                    </a:path>
                    <a:path w="730884" h="486409">
                      <a:moveTo>
                        <a:pt x="401459" y="229184"/>
                      </a:moveTo>
                      <a:lnTo>
                        <a:pt x="400723" y="224751"/>
                      </a:lnTo>
                      <a:lnTo>
                        <a:pt x="399897" y="223850"/>
                      </a:lnTo>
                      <a:lnTo>
                        <a:pt x="398373" y="222211"/>
                      </a:lnTo>
                      <a:lnTo>
                        <a:pt x="398373" y="226809"/>
                      </a:lnTo>
                      <a:lnTo>
                        <a:pt x="398373" y="265176"/>
                      </a:lnTo>
                      <a:lnTo>
                        <a:pt x="386803" y="265150"/>
                      </a:lnTo>
                      <a:lnTo>
                        <a:pt x="386651" y="263550"/>
                      </a:lnTo>
                      <a:lnTo>
                        <a:pt x="386346" y="262013"/>
                      </a:lnTo>
                      <a:lnTo>
                        <a:pt x="386295" y="229184"/>
                      </a:lnTo>
                      <a:lnTo>
                        <a:pt x="387451" y="225691"/>
                      </a:lnTo>
                      <a:lnTo>
                        <a:pt x="391960" y="223850"/>
                      </a:lnTo>
                      <a:lnTo>
                        <a:pt x="396011" y="224586"/>
                      </a:lnTo>
                      <a:lnTo>
                        <a:pt x="398373" y="226809"/>
                      </a:lnTo>
                      <a:lnTo>
                        <a:pt x="398373" y="222211"/>
                      </a:lnTo>
                      <a:lnTo>
                        <a:pt x="391020" y="220129"/>
                      </a:lnTo>
                      <a:lnTo>
                        <a:pt x="386943" y="221830"/>
                      </a:lnTo>
                      <a:lnTo>
                        <a:pt x="383997" y="227571"/>
                      </a:lnTo>
                      <a:lnTo>
                        <a:pt x="383489" y="229895"/>
                      </a:lnTo>
                      <a:lnTo>
                        <a:pt x="383387" y="265176"/>
                      </a:lnTo>
                      <a:lnTo>
                        <a:pt x="383540" y="266179"/>
                      </a:lnTo>
                      <a:lnTo>
                        <a:pt x="383679" y="268046"/>
                      </a:lnTo>
                      <a:lnTo>
                        <a:pt x="401205" y="268046"/>
                      </a:lnTo>
                      <a:lnTo>
                        <a:pt x="401320" y="266065"/>
                      </a:lnTo>
                      <a:lnTo>
                        <a:pt x="401421" y="265176"/>
                      </a:lnTo>
                      <a:lnTo>
                        <a:pt x="401459" y="229184"/>
                      </a:lnTo>
                      <a:close/>
                    </a:path>
                    <a:path w="730884" h="486409">
                      <a:moveTo>
                        <a:pt x="422605" y="366585"/>
                      </a:moveTo>
                      <a:lnTo>
                        <a:pt x="422529" y="363004"/>
                      </a:lnTo>
                      <a:lnTo>
                        <a:pt x="422516" y="362788"/>
                      </a:lnTo>
                      <a:lnTo>
                        <a:pt x="422300" y="359968"/>
                      </a:lnTo>
                      <a:lnTo>
                        <a:pt x="421894" y="354304"/>
                      </a:lnTo>
                      <a:lnTo>
                        <a:pt x="420814" y="353402"/>
                      </a:lnTo>
                      <a:lnTo>
                        <a:pt x="419823" y="352590"/>
                      </a:lnTo>
                      <a:lnTo>
                        <a:pt x="419823" y="370255"/>
                      </a:lnTo>
                      <a:lnTo>
                        <a:pt x="419785" y="371284"/>
                      </a:lnTo>
                      <a:lnTo>
                        <a:pt x="418401" y="375780"/>
                      </a:lnTo>
                      <a:lnTo>
                        <a:pt x="418198" y="375208"/>
                      </a:lnTo>
                      <a:lnTo>
                        <a:pt x="416483" y="370433"/>
                      </a:lnTo>
                      <a:lnTo>
                        <a:pt x="416420" y="368414"/>
                      </a:lnTo>
                      <a:lnTo>
                        <a:pt x="418350" y="363004"/>
                      </a:lnTo>
                      <a:lnTo>
                        <a:pt x="419392" y="366585"/>
                      </a:lnTo>
                      <a:lnTo>
                        <a:pt x="419506" y="367068"/>
                      </a:lnTo>
                      <a:lnTo>
                        <a:pt x="419823" y="370255"/>
                      </a:lnTo>
                      <a:lnTo>
                        <a:pt x="419823" y="352590"/>
                      </a:lnTo>
                      <a:lnTo>
                        <a:pt x="419366" y="352221"/>
                      </a:lnTo>
                      <a:lnTo>
                        <a:pt x="419366" y="359079"/>
                      </a:lnTo>
                      <a:lnTo>
                        <a:pt x="414629" y="359968"/>
                      </a:lnTo>
                      <a:lnTo>
                        <a:pt x="414489" y="359968"/>
                      </a:lnTo>
                      <a:lnTo>
                        <a:pt x="414489" y="366585"/>
                      </a:lnTo>
                      <a:lnTo>
                        <a:pt x="413562" y="370255"/>
                      </a:lnTo>
                      <a:lnTo>
                        <a:pt x="413562" y="371284"/>
                      </a:lnTo>
                      <a:lnTo>
                        <a:pt x="413753" y="374523"/>
                      </a:lnTo>
                      <a:lnTo>
                        <a:pt x="410730" y="375208"/>
                      </a:lnTo>
                      <a:lnTo>
                        <a:pt x="409613" y="371284"/>
                      </a:lnTo>
                      <a:lnTo>
                        <a:pt x="409600" y="370255"/>
                      </a:lnTo>
                      <a:lnTo>
                        <a:pt x="410425" y="363093"/>
                      </a:lnTo>
                      <a:lnTo>
                        <a:pt x="413105" y="362788"/>
                      </a:lnTo>
                      <a:lnTo>
                        <a:pt x="414489" y="366585"/>
                      </a:lnTo>
                      <a:lnTo>
                        <a:pt x="414489" y="359968"/>
                      </a:lnTo>
                      <a:lnTo>
                        <a:pt x="410298" y="359765"/>
                      </a:lnTo>
                      <a:lnTo>
                        <a:pt x="407250" y="359410"/>
                      </a:lnTo>
                      <a:lnTo>
                        <a:pt x="407250" y="368414"/>
                      </a:lnTo>
                      <a:lnTo>
                        <a:pt x="407149" y="370255"/>
                      </a:lnTo>
                      <a:lnTo>
                        <a:pt x="407060" y="371284"/>
                      </a:lnTo>
                      <a:lnTo>
                        <a:pt x="406323" y="376339"/>
                      </a:lnTo>
                      <a:lnTo>
                        <a:pt x="403593" y="371284"/>
                      </a:lnTo>
                      <a:lnTo>
                        <a:pt x="403694" y="370255"/>
                      </a:lnTo>
                      <a:lnTo>
                        <a:pt x="404622" y="367068"/>
                      </a:lnTo>
                      <a:lnTo>
                        <a:pt x="405625" y="363093"/>
                      </a:lnTo>
                      <a:lnTo>
                        <a:pt x="407174" y="366585"/>
                      </a:lnTo>
                      <a:lnTo>
                        <a:pt x="407250" y="368414"/>
                      </a:lnTo>
                      <a:lnTo>
                        <a:pt x="407250" y="359410"/>
                      </a:lnTo>
                      <a:lnTo>
                        <a:pt x="405536" y="359194"/>
                      </a:lnTo>
                      <a:lnTo>
                        <a:pt x="406641" y="355358"/>
                      </a:lnTo>
                      <a:lnTo>
                        <a:pt x="412203" y="353402"/>
                      </a:lnTo>
                      <a:lnTo>
                        <a:pt x="415315" y="354063"/>
                      </a:lnTo>
                      <a:lnTo>
                        <a:pt x="417804" y="355473"/>
                      </a:lnTo>
                      <a:lnTo>
                        <a:pt x="419366" y="359079"/>
                      </a:lnTo>
                      <a:lnTo>
                        <a:pt x="419366" y="352221"/>
                      </a:lnTo>
                      <a:lnTo>
                        <a:pt x="417245" y="350469"/>
                      </a:lnTo>
                      <a:lnTo>
                        <a:pt x="408876" y="350012"/>
                      </a:lnTo>
                      <a:lnTo>
                        <a:pt x="403898" y="353174"/>
                      </a:lnTo>
                      <a:lnTo>
                        <a:pt x="400748" y="363639"/>
                      </a:lnTo>
                      <a:lnTo>
                        <a:pt x="400761" y="370395"/>
                      </a:lnTo>
                      <a:lnTo>
                        <a:pt x="402272" y="376847"/>
                      </a:lnTo>
                      <a:lnTo>
                        <a:pt x="402336" y="377215"/>
                      </a:lnTo>
                      <a:lnTo>
                        <a:pt x="402894" y="377456"/>
                      </a:lnTo>
                      <a:lnTo>
                        <a:pt x="403275" y="377812"/>
                      </a:lnTo>
                      <a:lnTo>
                        <a:pt x="422338" y="377812"/>
                      </a:lnTo>
                      <a:lnTo>
                        <a:pt x="422351" y="376339"/>
                      </a:lnTo>
                      <a:lnTo>
                        <a:pt x="422351" y="375780"/>
                      </a:lnTo>
                      <a:lnTo>
                        <a:pt x="422414" y="370255"/>
                      </a:lnTo>
                      <a:lnTo>
                        <a:pt x="422605" y="366585"/>
                      </a:lnTo>
                      <a:close/>
                    </a:path>
                    <a:path w="730884" h="486409">
                      <a:moveTo>
                        <a:pt x="423976" y="124460"/>
                      </a:moveTo>
                      <a:lnTo>
                        <a:pt x="423608" y="114287"/>
                      </a:lnTo>
                      <a:lnTo>
                        <a:pt x="423545" y="112572"/>
                      </a:lnTo>
                      <a:lnTo>
                        <a:pt x="420763" y="110744"/>
                      </a:lnTo>
                      <a:lnTo>
                        <a:pt x="420763" y="137109"/>
                      </a:lnTo>
                      <a:lnTo>
                        <a:pt x="416318" y="137109"/>
                      </a:lnTo>
                      <a:lnTo>
                        <a:pt x="415417" y="133667"/>
                      </a:lnTo>
                      <a:lnTo>
                        <a:pt x="414896" y="118910"/>
                      </a:lnTo>
                      <a:lnTo>
                        <a:pt x="415975" y="115417"/>
                      </a:lnTo>
                      <a:lnTo>
                        <a:pt x="416890" y="114846"/>
                      </a:lnTo>
                      <a:lnTo>
                        <a:pt x="417398" y="114287"/>
                      </a:lnTo>
                      <a:lnTo>
                        <a:pt x="419976" y="114604"/>
                      </a:lnTo>
                      <a:lnTo>
                        <a:pt x="420738" y="116103"/>
                      </a:lnTo>
                      <a:lnTo>
                        <a:pt x="420763" y="137109"/>
                      </a:lnTo>
                      <a:lnTo>
                        <a:pt x="420763" y="110744"/>
                      </a:lnTo>
                      <a:lnTo>
                        <a:pt x="419633" y="109994"/>
                      </a:lnTo>
                      <a:lnTo>
                        <a:pt x="414680" y="112229"/>
                      </a:lnTo>
                      <a:lnTo>
                        <a:pt x="413651" y="113576"/>
                      </a:lnTo>
                      <a:lnTo>
                        <a:pt x="412419" y="114604"/>
                      </a:lnTo>
                      <a:lnTo>
                        <a:pt x="412356" y="131508"/>
                      </a:lnTo>
                      <a:lnTo>
                        <a:pt x="412546" y="140017"/>
                      </a:lnTo>
                      <a:lnTo>
                        <a:pt x="423773" y="140017"/>
                      </a:lnTo>
                      <a:lnTo>
                        <a:pt x="423773" y="137109"/>
                      </a:lnTo>
                      <a:lnTo>
                        <a:pt x="423786" y="131508"/>
                      </a:lnTo>
                      <a:lnTo>
                        <a:pt x="423976" y="124460"/>
                      </a:lnTo>
                      <a:close/>
                    </a:path>
                    <a:path w="730884" h="486409">
                      <a:moveTo>
                        <a:pt x="449300" y="252272"/>
                      </a:moveTo>
                      <a:lnTo>
                        <a:pt x="442150" y="251548"/>
                      </a:lnTo>
                      <a:lnTo>
                        <a:pt x="432930" y="251358"/>
                      </a:lnTo>
                      <a:lnTo>
                        <a:pt x="423900" y="251714"/>
                      </a:lnTo>
                      <a:lnTo>
                        <a:pt x="417322" y="252590"/>
                      </a:lnTo>
                      <a:lnTo>
                        <a:pt x="419658" y="253428"/>
                      </a:lnTo>
                      <a:lnTo>
                        <a:pt x="420992" y="254254"/>
                      </a:lnTo>
                      <a:lnTo>
                        <a:pt x="422402" y="254342"/>
                      </a:lnTo>
                      <a:lnTo>
                        <a:pt x="431558" y="254711"/>
                      </a:lnTo>
                      <a:lnTo>
                        <a:pt x="439318" y="254495"/>
                      </a:lnTo>
                      <a:lnTo>
                        <a:pt x="445363" y="253669"/>
                      </a:lnTo>
                      <a:lnTo>
                        <a:pt x="449300" y="252272"/>
                      </a:lnTo>
                      <a:close/>
                    </a:path>
                    <a:path w="730884" h="486409">
                      <a:moveTo>
                        <a:pt x="450164" y="369303"/>
                      </a:moveTo>
                      <a:lnTo>
                        <a:pt x="447611" y="353237"/>
                      </a:lnTo>
                      <a:lnTo>
                        <a:pt x="447611" y="369303"/>
                      </a:lnTo>
                      <a:lnTo>
                        <a:pt x="445363" y="374726"/>
                      </a:lnTo>
                      <a:lnTo>
                        <a:pt x="444373" y="370840"/>
                      </a:lnTo>
                      <a:lnTo>
                        <a:pt x="444322" y="369303"/>
                      </a:lnTo>
                      <a:lnTo>
                        <a:pt x="444322" y="366433"/>
                      </a:lnTo>
                      <a:lnTo>
                        <a:pt x="444944" y="362966"/>
                      </a:lnTo>
                      <a:lnTo>
                        <a:pt x="445020" y="362559"/>
                      </a:lnTo>
                      <a:lnTo>
                        <a:pt x="447446" y="366433"/>
                      </a:lnTo>
                      <a:lnTo>
                        <a:pt x="447497" y="366915"/>
                      </a:lnTo>
                      <a:lnTo>
                        <a:pt x="447611" y="369303"/>
                      </a:lnTo>
                      <a:lnTo>
                        <a:pt x="447611" y="353237"/>
                      </a:lnTo>
                      <a:lnTo>
                        <a:pt x="446024" y="351663"/>
                      </a:lnTo>
                      <a:lnTo>
                        <a:pt x="446024" y="359117"/>
                      </a:lnTo>
                      <a:lnTo>
                        <a:pt x="441718" y="359956"/>
                      </a:lnTo>
                      <a:lnTo>
                        <a:pt x="441121" y="359905"/>
                      </a:lnTo>
                      <a:lnTo>
                        <a:pt x="441121" y="362966"/>
                      </a:lnTo>
                      <a:lnTo>
                        <a:pt x="441121" y="374497"/>
                      </a:lnTo>
                      <a:lnTo>
                        <a:pt x="438048" y="375094"/>
                      </a:lnTo>
                      <a:lnTo>
                        <a:pt x="438048" y="374815"/>
                      </a:lnTo>
                      <a:lnTo>
                        <a:pt x="438048" y="363016"/>
                      </a:lnTo>
                      <a:lnTo>
                        <a:pt x="441121" y="362966"/>
                      </a:lnTo>
                      <a:lnTo>
                        <a:pt x="441121" y="359905"/>
                      </a:lnTo>
                      <a:lnTo>
                        <a:pt x="437794" y="359575"/>
                      </a:lnTo>
                      <a:lnTo>
                        <a:pt x="435025" y="359435"/>
                      </a:lnTo>
                      <a:lnTo>
                        <a:pt x="435025" y="366915"/>
                      </a:lnTo>
                      <a:lnTo>
                        <a:pt x="434987" y="370979"/>
                      </a:lnTo>
                      <a:lnTo>
                        <a:pt x="433463" y="374815"/>
                      </a:lnTo>
                      <a:lnTo>
                        <a:pt x="431558" y="370979"/>
                      </a:lnTo>
                      <a:lnTo>
                        <a:pt x="432168" y="366915"/>
                      </a:lnTo>
                      <a:lnTo>
                        <a:pt x="433298" y="363016"/>
                      </a:lnTo>
                      <a:lnTo>
                        <a:pt x="435025" y="366915"/>
                      </a:lnTo>
                      <a:lnTo>
                        <a:pt x="435025" y="359435"/>
                      </a:lnTo>
                      <a:lnTo>
                        <a:pt x="433654" y="359359"/>
                      </a:lnTo>
                      <a:lnTo>
                        <a:pt x="433006" y="354863"/>
                      </a:lnTo>
                      <a:lnTo>
                        <a:pt x="436473" y="354571"/>
                      </a:lnTo>
                      <a:lnTo>
                        <a:pt x="438797" y="353352"/>
                      </a:lnTo>
                      <a:lnTo>
                        <a:pt x="441909" y="354152"/>
                      </a:lnTo>
                      <a:lnTo>
                        <a:pt x="444601" y="355206"/>
                      </a:lnTo>
                      <a:lnTo>
                        <a:pt x="446024" y="359117"/>
                      </a:lnTo>
                      <a:lnTo>
                        <a:pt x="446024" y="351663"/>
                      </a:lnTo>
                      <a:lnTo>
                        <a:pt x="444919" y="350570"/>
                      </a:lnTo>
                      <a:lnTo>
                        <a:pt x="435330" y="349948"/>
                      </a:lnTo>
                      <a:lnTo>
                        <a:pt x="430034" y="353555"/>
                      </a:lnTo>
                      <a:lnTo>
                        <a:pt x="428650" y="364642"/>
                      </a:lnTo>
                      <a:lnTo>
                        <a:pt x="428815" y="369303"/>
                      </a:lnTo>
                      <a:lnTo>
                        <a:pt x="428917" y="371716"/>
                      </a:lnTo>
                      <a:lnTo>
                        <a:pt x="429387" y="377825"/>
                      </a:lnTo>
                      <a:lnTo>
                        <a:pt x="450049" y="377825"/>
                      </a:lnTo>
                      <a:lnTo>
                        <a:pt x="450049" y="375094"/>
                      </a:lnTo>
                      <a:lnTo>
                        <a:pt x="450049" y="374726"/>
                      </a:lnTo>
                      <a:lnTo>
                        <a:pt x="450164" y="369303"/>
                      </a:lnTo>
                      <a:close/>
                    </a:path>
                    <a:path w="730884" h="486409">
                      <a:moveTo>
                        <a:pt x="476300" y="183680"/>
                      </a:moveTo>
                      <a:lnTo>
                        <a:pt x="473290" y="183680"/>
                      </a:lnTo>
                      <a:lnTo>
                        <a:pt x="473290" y="186385"/>
                      </a:lnTo>
                      <a:lnTo>
                        <a:pt x="473290" y="207987"/>
                      </a:lnTo>
                      <a:lnTo>
                        <a:pt x="468807" y="207987"/>
                      </a:lnTo>
                      <a:lnTo>
                        <a:pt x="468807" y="186855"/>
                      </a:lnTo>
                      <a:lnTo>
                        <a:pt x="473290" y="186385"/>
                      </a:lnTo>
                      <a:lnTo>
                        <a:pt x="473290" y="183680"/>
                      </a:lnTo>
                      <a:lnTo>
                        <a:pt x="465391" y="183680"/>
                      </a:lnTo>
                      <a:lnTo>
                        <a:pt x="465429" y="204190"/>
                      </a:lnTo>
                      <a:lnTo>
                        <a:pt x="465632" y="210972"/>
                      </a:lnTo>
                      <a:lnTo>
                        <a:pt x="469633" y="211302"/>
                      </a:lnTo>
                      <a:lnTo>
                        <a:pt x="472986" y="211912"/>
                      </a:lnTo>
                      <a:lnTo>
                        <a:pt x="476300" y="210489"/>
                      </a:lnTo>
                      <a:lnTo>
                        <a:pt x="476300" y="208013"/>
                      </a:lnTo>
                      <a:lnTo>
                        <a:pt x="476300" y="186385"/>
                      </a:lnTo>
                      <a:lnTo>
                        <a:pt x="476300" y="183680"/>
                      </a:lnTo>
                      <a:close/>
                    </a:path>
                    <a:path w="730884" h="486409">
                      <a:moveTo>
                        <a:pt x="486918" y="252298"/>
                      </a:moveTo>
                      <a:lnTo>
                        <a:pt x="478726" y="251396"/>
                      </a:lnTo>
                      <a:lnTo>
                        <a:pt x="469341" y="251244"/>
                      </a:lnTo>
                      <a:lnTo>
                        <a:pt x="460921" y="251790"/>
                      </a:lnTo>
                      <a:lnTo>
                        <a:pt x="455688" y="252945"/>
                      </a:lnTo>
                      <a:lnTo>
                        <a:pt x="456222" y="253403"/>
                      </a:lnTo>
                      <a:lnTo>
                        <a:pt x="456704" y="254152"/>
                      </a:lnTo>
                      <a:lnTo>
                        <a:pt x="464096" y="254190"/>
                      </a:lnTo>
                      <a:lnTo>
                        <a:pt x="485330" y="254152"/>
                      </a:lnTo>
                      <a:lnTo>
                        <a:pt x="485787" y="253352"/>
                      </a:lnTo>
                      <a:lnTo>
                        <a:pt x="486918" y="252298"/>
                      </a:lnTo>
                      <a:close/>
                    </a:path>
                    <a:path w="730884" h="486409">
                      <a:moveTo>
                        <a:pt x="495858" y="432574"/>
                      </a:moveTo>
                      <a:lnTo>
                        <a:pt x="495007" y="427278"/>
                      </a:lnTo>
                      <a:lnTo>
                        <a:pt x="493420" y="424180"/>
                      </a:lnTo>
                      <a:lnTo>
                        <a:pt x="493331" y="423989"/>
                      </a:lnTo>
                      <a:lnTo>
                        <a:pt x="492899" y="423151"/>
                      </a:lnTo>
                      <a:lnTo>
                        <a:pt x="492760" y="423100"/>
                      </a:lnTo>
                      <a:lnTo>
                        <a:pt x="492760" y="431546"/>
                      </a:lnTo>
                      <a:lnTo>
                        <a:pt x="491934" y="436524"/>
                      </a:lnTo>
                      <a:lnTo>
                        <a:pt x="487172" y="440778"/>
                      </a:lnTo>
                      <a:lnTo>
                        <a:pt x="481761" y="441121"/>
                      </a:lnTo>
                      <a:lnTo>
                        <a:pt x="476288" y="437222"/>
                      </a:lnTo>
                      <a:lnTo>
                        <a:pt x="474738" y="433197"/>
                      </a:lnTo>
                      <a:lnTo>
                        <a:pt x="477037" y="425627"/>
                      </a:lnTo>
                      <a:lnTo>
                        <a:pt x="480009" y="423989"/>
                      </a:lnTo>
                      <a:lnTo>
                        <a:pt x="487857" y="424205"/>
                      </a:lnTo>
                      <a:lnTo>
                        <a:pt x="491121" y="427850"/>
                      </a:lnTo>
                      <a:lnTo>
                        <a:pt x="492760" y="431546"/>
                      </a:lnTo>
                      <a:lnTo>
                        <a:pt x="492760" y="423100"/>
                      </a:lnTo>
                      <a:lnTo>
                        <a:pt x="486841" y="420916"/>
                      </a:lnTo>
                      <a:lnTo>
                        <a:pt x="478510" y="419036"/>
                      </a:lnTo>
                      <a:lnTo>
                        <a:pt x="472973" y="425005"/>
                      </a:lnTo>
                      <a:lnTo>
                        <a:pt x="471665" y="436638"/>
                      </a:lnTo>
                      <a:lnTo>
                        <a:pt x="475297" y="441998"/>
                      </a:lnTo>
                      <a:lnTo>
                        <a:pt x="488365" y="445185"/>
                      </a:lnTo>
                      <a:lnTo>
                        <a:pt x="493191" y="441629"/>
                      </a:lnTo>
                      <a:lnTo>
                        <a:pt x="493344" y="441121"/>
                      </a:lnTo>
                      <a:lnTo>
                        <a:pt x="495858" y="432574"/>
                      </a:lnTo>
                      <a:close/>
                    </a:path>
                    <a:path w="730884" h="486409">
                      <a:moveTo>
                        <a:pt x="524167" y="252869"/>
                      </a:moveTo>
                      <a:lnTo>
                        <a:pt x="518210" y="251777"/>
                      </a:lnTo>
                      <a:lnTo>
                        <a:pt x="509333" y="251294"/>
                      </a:lnTo>
                      <a:lnTo>
                        <a:pt x="500176" y="251460"/>
                      </a:lnTo>
                      <a:lnTo>
                        <a:pt x="493356" y="252272"/>
                      </a:lnTo>
                      <a:lnTo>
                        <a:pt x="493445" y="252717"/>
                      </a:lnTo>
                      <a:lnTo>
                        <a:pt x="493509" y="253542"/>
                      </a:lnTo>
                      <a:lnTo>
                        <a:pt x="500646" y="253758"/>
                      </a:lnTo>
                      <a:lnTo>
                        <a:pt x="522452" y="254279"/>
                      </a:lnTo>
                      <a:lnTo>
                        <a:pt x="523151" y="253492"/>
                      </a:lnTo>
                      <a:lnTo>
                        <a:pt x="524167" y="252869"/>
                      </a:lnTo>
                      <a:close/>
                    </a:path>
                    <a:path w="730884" h="486409">
                      <a:moveTo>
                        <a:pt x="535901" y="119100"/>
                      </a:moveTo>
                      <a:lnTo>
                        <a:pt x="533158" y="118097"/>
                      </a:lnTo>
                      <a:lnTo>
                        <a:pt x="532765" y="118808"/>
                      </a:lnTo>
                      <a:lnTo>
                        <a:pt x="532244" y="119329"/>
                      </a:lnTo>
                      <a:lnTo>
                        <a:pt x="532244" y="120637"/>
                      </a:lnTo>
                      <a:lnTo>
                        <a:pt x="532638" y="121424"/>
                      </a:lnTo>
                      <a:lnTo>
                        <a:pt x="532866" y="122186"/>
                      </a:lnTo>
                      <a:lnTo>
                        <a:pt x="535076" y="120548"/>
                      </a:lnTo>
                      <a:lnTo>
                        <a:pt x="535901" y="119100"/>
                      </a:lnTo>
                      <a:close/>
                    </a:path>
                    <a:path w="730884" h="486409">
                      <a:moveTo>
                        <a:pt x="542036" y="119862"/>
                      </a:moveTo>
                      <a:lnTo>
                        <a:pt x="541667" y="119062"/>
                      </a:lnTo>
                      <a:lnTo>
                        <a:pt x="541439" y="118071"/>
                      </a:lnTo>
                      <a:lnTo>
                        <a:pt x="538480" y="119011"/>
                      </a:lnTo>
                      <a:lnTo>
                        <a:pt x="538975" y="120459"/>
                      </a:lnTo>
                      <a:lnTo>
                        <a:pt x="540664" y="122897"/>
                      </a:lnTo>
                      <a:lnTo>
                        <a:pt x="541413" y="121678"/>
                      </a:lnTo>
                      <a:lnTo>
                        <a:pt x="541997" y="121170"/>
                      </a:lnTo>
                      <a:lnTo>
                        <a:pt x="541997" y="120650"/>
                      </a:lnTo>
                      <a:lnTo>
                        <a:pt x="542036" y="119862"/>
                      </a:lnTo>
                      <a:close/>
                    </a:path>
                    <a:path w="730884" h="486409">
                      <a:moveTo>
                        <a:pt x="548919" y="122605"/>
                      </a:moveTo>
                      <a:lnTo>
                        <a:pt x="548728" y="120713"/>
                      </a:lnTo>
                      <a:lnTo>
                        <a:pt x="548436" y="117957"/>
                      </a:lnTo>
                      <a:lnTo>
                        <a:pt x="545147" y="119913"/>
                      </a:lnTo>
                      <a:lnTo>
                        <a:pt x="545604" y="121107"/>
                      </a:lnTo>
                      <a:lnTo>
                        <a:pt x="548919" y="122605"/>
                      </a:lnTo>
                      <a:close/>
                    </a:path>
                    <a:path w="730884" h="486409">
                      <a:moveTo>
                        <a:pt x="569099" y="119176"/>
                      </a:moveTo>
                      <a:lnTo>
                        <a:pt x="566470" y="118097"/>
                      </a:lnTo>
                      <a:lnTo>
                        <a:pt x="566102" y="118732"/>
                      </a:lnTo>
                      <a:lnTo>
                        <a:pt x="565556" y="119265"/>
                      </a:lnTo>
                      <a:lnTo>
                        <a:pt x="565556" y="120599"/>
                      </a:lnTo>
                      <a:lnTo>
                        <a:pt x="565950" y="121373"/>
                      </a:lnTo>
                      <a:lnTo>
                        <a:pt x="566572" y="123583"/>
                      </a:lnTo>
                      <a:lnTo>
                        <a:pt x="568502" y="120523"/>
                      </a:lnTo>
                      <a:lnTo>
                        <a:pt x="569099" y="119176"/>
                      </a:lnTo>
                      <a:close/>
                    </a:path>
                    <a:path w="730884" h="486409">
                      <a:moveTo>
                        <a:pt x="576097" y="118922"/>
                      </a:moveTo>
                      <a:lnTo>
                        <a:pt x="572820" y="118059"/>
                      </a:lnTo>
                      <a:lnTo>
                        <a:pt x="572960" y="119659"/>
                      </a:lnTo>
                      <a:lnTo>
                        <a:pt x="573189" y="122161"/>
                      </a:lnTo>
                      <a:lnTo>
                        <a:pt x="575729" y="120370"/>
                      </a:lnTo>
                      <a:lnTo>
                        <a:pt x="576097" y="118922"/>
                      </a:lnTo>
                      <a:close/>
                    </a:path>
                    <a:path w="730884" h="486409">
                      <a:moveTo>
                        <a:pt x="581888" y="118325"/>
                      </a:moveTo>
                      <a:lnTo>
                        <a:pt x="579310" y="119862"/>
                      </a:lnTo>
                      <a:lnTo>
                        <a:pt x="579031" y="121183"/>
                      </a:lnTo>
                      <a:lnTo>
                        <a:pt x="581888" y="122732"/>
                      </a:lnTo>
                      <a:lnTo>
                        <a:pt x="581888" y="118325"/>
                      </a:lnTo>
                      <a:close/>
                    </a:path>
                    <a:path w="730884" h="486409">
                      <a:moveTo>
                        <a:pt x="589203" y="121907"/>
                      </a:moveTo>
                      <a:lnTo>
                        <a:pt x="588886" y="119481"/>
                      </a:lnTo>
                      <a:lnTo>
                        <a:pt x="588632" y="117386"/>
                      </a:lnTo>
                      <a:lnTo>
                        <a:pt x="586219" y="119545"/>
                      </a:lnTo>
                      <a:lnTo>
                        <a:pt x="586219" y="120764"/>
                      </a:lnTo>
                      <a:lnTo>
                        <a:pt x="589203" y="121907"/>
                      </a:lnTo>
                      <a:close/>
                    </a:path>
                    <a:path w="730884" h="486409">
                      <a:moveTo>
                        <a:pt x="614629" y="438378"/>
                      </a:moveTo>
                      <a:lnTo>
                        <a:pt x="614565" y="428574"/>
                      </a:lnTo>
                      <a:lnTo>
                        <a:pt x="614349" y="422160"/>
                      </a:lnTo>
                      <a:lnTo>
                        <a:pt x="613968" y="418795"/>
                      </a:lnTo>
                      <a:lnTo>
                        <a:pt x="613638" y="415861"/>
                      </a:lnTo>
                      <a:lnTo>
                        <a:pt x="612013" y="415861"/>
                      </a:lnTo>
                      <a:lnTo>
                        <a:pt x="612013" y="423557"/>
                      </a:lnTo>
                      <a:lnTo>
                        <a:pt x="611403" y="428574"/>
                      </a:lnTo>
                      <a:lnTo>
                        <a:pt x="611492" y="431927"/>
                      </a:lnTo>
                      <a:lnTo>
                        <a:pt x="611543" y="448614"/>
                      </a:lnTo>
                      <a:lnTo>
                        <a:pt x="604024" y="448614"/>
                      </a:lnTo>
                      <a:lnTo>
                        <a:pt x="602856" y="443636"/>
                      </a:lnTo>
                      <a:lnTo>
                        <a:pt x="603631" y="438581"/>
                      </a:lnTo>
                      <a:lnTo>
                        <a:pt x="603440" y="431927"/>
                      </a:lnTo>
                      <a:lnTo>
                        <a:pt x="603465" y="418795"/>
                      </a:lnTo>
                      <a:lnTo>
                        <a:pt x="611174" y="418795"/>
                      </a:lnTo>
                      <a:lnTo>
                        <a:pt x="612013" y="423557"/>
                      </a:lnTo>
                      <a:lnTo>
                        <a:pt x="612013" y="415861"/>
                      </a:lnTo>
                      <a:lnTo>
                        <a:pt x="600621" y="415861"/>
                      </a:lnTo>
                      <a:lnTo>
                        <a:pt x="600621" y="451789"/>
                      </a:lnTo>
                      <a:lnTo>
                        <a:pt x="603351" y="451789"/>
                      </a:lnTo>
                      <a:lnTo>
                        <a:pt x="605409" y="451827"/>
                      </a:lnTo>
                      <a:lnTo>
                        <a:pt x="609688" y="451739"/>
                      </a:lnTo>
                      <a:lnTo>
                        <a:pt x="611911" y="451586"/>
                      </a:lnTo>
                      <a:lnTo>
                        <a:pt x="614057" y="451485"/>
                      </a:lnTo>
                      <a:lnTo>
                        <a:pt x="614222" y="448614"/>
                      </a:lnTo>
                      <a:lnTo>
                        <a:pt x="614527" y="443636"/>
                      </a:lnTo>
                      <a:lnTo>
                        <a:pt x="614629" y="438378"/>
                      </a:lnTo>
                      <a:close/>
                    </a:path>
                    <a:path w="730884" h="486409">
                      <a:moveTo>
                        <a:pt x="730707" y="19062"/>
                      </a:moveTo>
                      <a:lnTo>
                        <a:pt x="730618" y="14960"/>
                      </a:lnTo>
                      <a:lnTo>
                        <a:pt x="729792" y="11264"/>
                      </a:lnTo>
                      <a:lnTo>
                        <a:pt x="729068" y="8001"/>
                      </a:lnTo>
                      <a:lnTo>
                        <a:pt x="728903" y="7823"/>
                      </a:lnTo>
                      <a:lnTo>
                        <a:pt x="724268" y="2527"/>
                      </a:lnTo>
                      <a:lnTo>
                        <a:pt x="717435" y="0"/>
                      </a:lnTo>
                      <a:lnTo>
                        <a:pt x="709663" y="1257"/>
                      </a:lnTo>
                      <a:lnTo>
                        <a:pt x="706018" y="2832"/>
                      </a:lnTo>
                      <a:lnTo>
                        <a:pt x="702894" y="5588"/>
                      </a:lnTo>
                      <a:lnTo>
                        <a:pt x="699516" y="7823"/>
                      </a:lnTo>
                      <a:lnTo>
                        <a:pt x="691781" y="2743"/>
                      </a:lnTo>
                      <a:lnTo>
                        <a:pt x="685101" y="228"/>
                      </a:lnTo>
                      <a:lnTo>
                        <a:pt x="679221" y="215"/>
                      </a:lnTo>
                      <a:lnTo>
                        <a:pt x="673862" y="2654"/>
                      </a:lnTo>
                      <a:lnTo>
                        <a:pt x="668566" y="6400"/>
                      </a:lnTo>
                      <a:lnTo>
                        <a:pt x="667321" y="12547"/>
                      </a:lnTo>
                      <a:lnTo>
                        <a:pt x="670013" y="22072"/>
                      </a:lnTo>
                      <a:lnTo>
                        <a:pt x="675817" y="22555"/>
                      </a:lnTo>
                      <a:lnTo>
                        <a:pt x="678370" y="19456"/>
                      </a:lnTo>
                      <a:lnTo>
                        <a:pt x="679653" y="14960"/>
                      </a:lnTo>
                      <a:lnTo>
                        <a:pt x="681634" y="11290"/>
                      </a:lnTo>
                      <a:lnTo>
                        <a:pt x="687565" y="12369"/>
                      </a:lnTo>
                      <a:lnTo>
                        <a:pt x="690981" y="15646"/>
                      </a:lnTo>
                      <a:lnTo>
                        <a:pt x="692429" y="25361"/>
                      </a:lnTo>
                      <a:lnTo>
                        <a:pt x="693305" y="29375"/>
                      </a:lnTo>
                      <a:lnTo>
                        <a:pt x="693369" y="173380"/>
                      </a:lnTo>
                      <a:lnTo>
                        <a:pt x="681647" y="183311"/>
                      </a:lnTo>
                      <a:lnTo>
                        <a:pt x="677430" y="193014"/>
                      </a:lnTo>
                      <a:lnTo>
                        <a:pt x="679221" y="203098"/>
                      </a:lnTo>
                      <a:lnTo>
                        <a:pt x="685520" y="214198"/>
                      </a:lnTo>
                      <a:lnTo>
                        <a:pt x="684809" y="221983"/>
                      </a:lnTo>
                      <a:lnTo>
                        <a:pt x="681901" y="266801"/>
                      </a:lnTo>
                      <a:lnTo>
                        <a:pt x="680720" y="293992"/>
                      </a:lnTo>
                      <a:lnTo>
                        <a:pt x="678853" y="315290"/>
                      </a:lnTo>
                      <a:lnTo>
                        <a:pt x="674878" y="370395"/>
                      </a:lnTo>
                      <a:lnTo>
                        <a:pt x="672363" y="412978"/>
                      </a:lnTo>
                      <a:lnTo>
                        <a:pt x="670636" y="449795"/>
                      </a:lnTo>
                      <a:lnTo>
                        <a:pt x="668845" y="486346"/>
                      </a:lnTo>
                      <a:lnTo>
                        <a:pt x="679056" y="486346"/>
                      </a:lnTo>
                      <a:lnTo>
                        <a:pt x="679843" y="480669"/>
                      </a:lnTo>
                      <a:lnTo>
                        <a:pt x="689013" y="480136"/>
                      </a:lnTo>
                      <a:lnTo>
                        <a:pt x="700328" y="480123"/>
                      </a:lnTo>
                      <a:lnTo>
                        <a:pt x="707428" y="480187"/>
                      </a:lnTo>
                      <a:lnTo>
                        <a:pt x="713676" y="480098"/>
                      </a:lnTo>
                      <a:lnTo>
                        <a:pt x="716699" y="480047"/>
                      </a:lnTo>
                      <a:lnTo>
                        <a:pt x="720191" y="486346"/>
                      </a:lnTo>
                      <a:lnTo>
                        <a:pt x="730478" y="486346"/>
                      </a:lnTo>
                      <a:lnTo>
                        <a:pt x="730173" y="480047"/>
                      </a:lnTo>
                      <a:lnTo>
                        <a:pt x="729919" y="475132"/>
                      </a:lnTo>
                      <a:lnTo>
                        <a:pt x="728319" y="442810"/>
                      </a:lnTo>
                      <a:lnTo>
                        <a:pt x="724725" y="399859"/>
                      </a:lnTo>
                      <a:lnTo>
                        <a:pt x="722731" y="359486"/>
                      </a:lnTo>
                      <a:lnTo>
                        <a:pt x="722655" y="357581"/>
                      </a:lnTo>
                      <a:lnTo>
                        <a:pt x="722414" y="352158"/>
                      </a:lnTo>
                      <a:lnTo>
                        <a:pt x="722299" y="349618"/>
                      </a:lnTo>
                      <a:lnTo>
                        <a:pt x="722160" y="345617"/>
                      </a:lnTo>
                      <a:lnTo>
                        <a:pt x="720293" y="324129"/>
                      </a:lnTo>
                      <a:lnTo>
                        <a:pt x="719391" y="313296"/>
                      </a:lnTo>
                      <a:lnTo>
                        <a:pt x="718629" y="302463"/>
                      </a:lnTo>
                      <a:lnTo>
                        <a:pt x="718146" y="293763"/>
                      </a:lnTo>
                      <a:lnTo>
                        <a:pt x="718146" y="469925"/>
                      </a:lnTo>
                      <a:lnTo>
                        <a:pt x="718007" y="472274"/>
                      </a:lnTo>
                      <a:lnTo>
                        <a:pt x="718007" y="475132"/>
                      </a:lnTo>
                      <a:lnTo>
                        <a:pt x="680923" y="475132"/>
                      </a:lnTo>
                      <a:lnTo>
                        <a:pt x="681901" y="449707"/>
                      </a:lnTo>
                      <a:lnTo>
                        <a:pt x="682396" y="438404"/>
                      </a:lnTo>
                      <a:lnTo>
                        <a:pt x="683056" y="435406"/>
                      </a:lnTo>
                      <a:lnTo>
                        <a:pt x="685114" y="393382"/>
                      </a:lnTo>
                      <a:lnTo>
                        <a:pt x="685825" y="380403"/>
                      </a:lnTo>
                      <a:lnTo>
                        <a:pt x="686117" y="375373"/>
                      </a:lnTo>
                      <a:lnTo>
                        <a:pt x="687273" y="370395"/>
                      </a:lnTo>
                      <a:lnTo>
                        <a:pt x="688213" y="364236"/>
                      </a:lnTo>
                      <a:lnTo>
                        <a:pt x="710412" y="364261"/>
                      </a:lnTo>
                      <a:lnTo>
                        <a:pt x="710882" y="365544"/>
                      </a:lnTo>
                      <a:lnTo>
                        <a:pt x="711619" y="366737"/>
                      </a:lnTo>
                      <a:lnTo>
                        <a:pt x="712444" y="375399"/>
                      </a:lnTo>
                      <a:lnTo>
                        <a:pt x="713206" y="382828"/>
                      </a:lnTo>
                      <a:lnTo>
                        <a:pt x="713613" y="390271"/>
                      </a:lnTo>
                      <a:lnTo>
                        <a:pt x="714248" y="402488"/>
                      </a:lnTo>
                      <a:lnTo>
                        <a:pt x="715416" y="426935"/>
                      </a:lnTo>
                      <a:lnTo>
                        <a:pt x="716051" y="439166"/>
                      </a:lnTo>
                      <a:lnTo>
                        <a:pt x="716495" y="446290"/>
                      </a:lnTo>
                      <a:lnTo>
                        <a:pt x="718007" y="467614"/>
                      </a:lnTo>
                      <a:lnTo>
                        <a:pt x="718146" y="469925"/>
                      </a:lnTo>
                      <a:lnTo>
                        <a:pt x="718146" y="293763"/>
                      </a:lnTo>
                      <a:lnTo>
                        <a:pt x="717880" y="288937"/>
                      </a:lnTo>
                      <a:lnTo>
                        <a:pt x="717245" y="275412"/>
                      </a:lnTo>
                      <a:lnTo>
                        <a:pt x="716013" y="247319"/>
                      </a:lnTo>
                      <a:lnTo>
                        <a:pt x="715962" y="245465"/>
                      </a:lnTo>
                      <a:lnTo>
                        <a:pt x="713828" y="217893"/>
                      </a:lnTo>
                      <a:lnTo>
                        <a:pt x="713435" y="212775"/>
                      </a:lnTo>
                      <a:lnTo>
                        <a:pt x="717499" y="205333"/>
                      </a:lnTo>
                      <a:lnTo>
                        <a:pt x="719505" y="201650"/>
                      </a:lnTo>
                      <a:lnTo>
                        <a:pt x="720255" y="190792"/>
                      </a:lnTo>
                      <a:lnTo>
                        <a:pt x="717308" y="185000"/>
                      </a:lnTo>
                      <a:lnTo>
                        <a:pt x="715276" y="180987"/>
                      </a:lnTo>
                      <a:lnTo>
                        <a:pt x="710438" y="177533"/>
                      </a:lnTo>
                      <a:lnTo>
                        <a:pt x="710438" y="357606"/>
                      </a:lnTo>
                      <a:lnTo>
                        <a:pt x="707034" y="359486"/>
                      </a:lnTo>
                      <a:lnTo>
                        <a:pt x="704634" y="359232"/>
                      </a:lnTo>
                      <a:lnTo>
                        <a:pt x="703326" y="359092"/>
                      </a:lnTo>
                      <a:lnTo>
                        <a:pt x="696036" y="359232"/>
                      </a:lnTo>
                      <a:lnTo>
                        <a:pt x="692378" y="359168"/>
                      </a:lnTo>
                      <a:lnTo>
                        <a:pt x="688695" y="359168"/>
                      </a:lnTo>
                      <a:lnTo>
                        <a:pt x="688441" y="357581"/>
                      </a:lnTo>
                      <a:lnTo>
                        <a:pt x="710438" y="357606"/>
                      </a:lnTo>
                      <a:lnTo>
                        <a:pt x="710438" y="177533"/>
                      </a:lnTo>
                      <a:lnTo>
                        <a:pt x="709980" y="177203"/>
                      </a:lnTo>
                      <a:lnTo>
                        <a:pt x="709980" y="190576"/>
                      </a:lnTo>
                      <a:lnTo>
                        <a:pt x="709980" y="345617"/>
                      </a:lnTo>
                      <a:lnTo>
                        <a:pt x="709980" y="352158"/>
                      </a:lnTo>
                      <a:lnTo>
                        <a:pt x="687920" y="352158"/>
                      </a:lnTo>
                      <a:lnTo>
                        <a:pt x="690854" y="306158"/>
                      </a:lnTo>
                      <a:lnTo>
                        <a:pt x="691324" y="304825"/>
                      </a:lnTo>
                      <a:lnTo>
                        <a:pt x="693242" y="265404"/>
                      </a:lnTo>
                      <a:lnTo>
                        <a:pt x="693826" y="254571"/>
                      </a:lnTo>
                      <a:lnTo>
                        <a:pt x="694423" y="245465"/>
                      </a:lnTo>
                      <a:lnTo>
                        <a:pt x="696480" y="217893"/>
                      </a:lnTo>
                      <a:lnTo>
                        <a:pt x="700481" y="217893"/>
                      </a:lnTo>
                      <a:lnTo>
                        <a:pt x="703948" y="221627"/>
                      </a:lnTo>
                      <a:lnTo>
                        <a:pt x="703313" y="226199"/>
                      </a:lnTo>
                      <a:lnTo>
                        <a:pt x="705358" y="271868"/>
                      </a:lnTo>
                      <a:lnTo>
                        <a:pt x="706069" y="285635"/>
                      </a:lnTo>
                      <a:lnTo>
                        <a:pt x="707339" y="306158"/>
                      </a:lnTo>
                      <a:lnTo>
                        <a:pt x="709980" y="345617"/>
                      </a:lnTo>
                      <a:lnTo>
                        <a:pt x="709980" y="190576"/>
                      </a:lnTo>
                      <a:lnTo>
                        <a:pt x="709333" y="201358"/>
                      </a:lnTo>
                      <a:lnTo>
                        <a:pt x="704799" y="205333"/>
                      </a:lnTo>
                      <a:lnTo>
                        <a:pt x="692975" y="205105"/>
                      </a:lnTo>
                      <a:lnTo>
                        <a:pt x="689292" y="201244"/>
                      </a:lnTo>
                      <a:lnTo>
                        <a:pt x="689571" y="189357"/>
                      </a:lnTo>
                      <a:lnTo>
                        <a:pt x="693801" y="185000"/>
                      </a:lnTo>
                      <a:lnTo>
                        <a:pt x="704672" y="185000"/>
                      </a:lnTo>
                      <a:lnTo>
                        <a:pt x="709980" y="190576"/>
                      </a:lnTo>
                      <a:lnTo>
                        <a:pt x="709980" y="177203"/>
                      </a:lnTo>
                      <a:lnTo>
                        <a:pt x="704202" y="173062"/>
                      </a:lnTo>
                      <a:lnTo>
                        <a:pt x="704227" y="66471"/>
                      </a:lnTo>
                      <a:lnTo>
                        <a:pt x="704342" y="33248"/>
                      </a:lnTo>
                      <a:lnTo>
                        <a:pt x="705383" y="27127"/>
                      </a:lnTo>
                      <a:lnTo>
                        <a:pt x="707682" y="16560"/>
                      </a:lnTo>
                      <a:lnTo>
                        <a:pt x="709561" y="11976"/>
                      </a:lnTo>
                      <a:lnTo>
                        <a:pt x="716407" y="11290"/>
                      </a:lnTo>
                      <a:lnTo>
                        <a:pt x="716635" y="11264"/>
                      </a:lnTo>
                      <a:lnTo>
                        <a:pt x="717600" y="13119"/>
                      </a:lnTo>
                      <a:lnTo>
                        <a:pt x="719213" y="15252"/>
                      </a:lnTo>
                      <a:lnTo>
                        <a:pt x="720801" y="21183"/>
                      </a:lnTo>
                      <a:lnTo>
                        <a:pt x="722566" y="23342"/>
                      </a:lnTo>
                      <a:lnTo>
                        <a:pt x="729907" y="21983"/>
                      </a:lnTo>
                      <a:lnTo>
                        <a:pt x="730707" y="19062"/>
                      </a:lnTo>
                      <a:close/>
                    </a:path>
                  </a:pathLst>
                </a:custGeom>
                <a:solidFill>
                  <a:srgbClr val="1C1F4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117" name="object 109"/>
                <p:cNvPicPr/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16200167" y="9089832"/>
                  <a:ext cx="91918" cy="168215"/>
                </a:xfrm>
                <a:prstGeom prst="rect">
                  <a:avLst/>
                </a:prstGeom>
              </p:spPr>
            </p:pic>
            <p:sp>
              <p:nvSpPr>
                <p:cNvPr id="118" name="object 110"/>
                <p:cNvSpPr/>
                <p:nvPr/>
              </p:nvSpPr>
              <p:spPr>
                <a:xfrm>
                  <a:off x="16232391" y="9539890"/>
                  <a:ext cx="26670" cy="18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69" h="187325">
                      <a:moveTo>
                        <a:pt x="9474" y="105994"/>
                      </a:moveTo>
                      <a:lnTo>
                        <a:pt x="8978" y="104038"/>
                      </a:lnTo>
                      <a:lnTo>
                        <a:pt x="8648" y="101384"/>
                      </a:lnTo>
                      <a:lnTo>
                        <a:pt x="6578" y="102069"/>
                      </a:lnTo>
                      <a:lnTo>
                        <a:pt x="5499" y="102235"/>
                      </a:lnTo>
                      <a:lnTo>
                        <a:pt x="3543" y="120929"/>
                      </a:lnTo>
                      <a:lnTo>
                        <a:pt x="2603" y="139420"/>
                      </a:lnTo>
                      <a:lnTo>
                        <a:pt x="1993" y="157924"/>
                      </a:lnTo>
                      <a:lnTo>
                        <a:pt x="901" y="179539"/>
                      </a:lnTo>
                      <a:lnTo>
                        <a:pt x="0" y="183057"/>
                      </a:lnTo>
                      <a:lnTo>
                        <a:pt x="3009" y="186753"/>
                      </a:lnTo>
                      <a:lnTo>
                        <a:pt x="4076" y="185191"/>
                      </a:lnTo>
                      <a:lnTo>
                        <a:pt x="5219" y="184251"/>
                      </a:lnTo>
                      <a:lnTo>
                        <a:pt x="5867" y="174358"/>
                      </a:lnTo>
                      <a:lnTo>
                        <a:pt x="9474" y="105994"/>
                      </a:lnTo>
                      <a:close/>
                    </a:path>
                    <a:path w="26669" h="187325">
                      <a:moveTo>
                        <a:pt x="16637" y="1130"/>
                      </a:moveTo>
                      <a:lnTo>
                        <a:pt x="12433" y="0"/>
                      </a:lnTo>
                      <a:lnTo>
                        <a:pt x="11506" y="12827"/>
                      </a:lnTo>
                      <a:lnTo>
                        <a:pt x="11430" y="32880"/>
                      </a:lnTo>
                      <a:lnTo>
                        <a:pt x="12306" y="52705"/>
                      </a:lnTo>
                      <a:lnTo>
                        <a:pt x="14287" y="64871"/>
                      </a:lnTo>
                      <a:lnTo>
                        <a:pt x="14770" y="63792"/>
                      </a:lnTo>
                      <a:lnTo>
                        <a:pt x="15621" y="62738"/>
                      </a:lnTo>
                      <a:lnTo>
                        <a:pt x="15862" y="57899"/>
                      </a:lnTo>
                      <a:lnTo>
                        <a:pt x="15760" y="4597"/>
                      </a:lnTo>
                      <a:lnTo>
                        <a:pt x="16637" y="1130"/>
                      </a:lnTo>
                      <a:close/>
                    </a:path>
                    <a:path w="26669" h="187325">
                      <a:moveTo>
                        <a:pt x="26060" y="183197"/>
                      </a:moveTo>
                      <a:lnTo>
                        <a:pt x="25641" y="173647"/>
                      </a:lnTo>
                      <a:lnTo>
                        <a:pt x="24765" y="165569"/>
                      </a:lnTo>
                      <a:lnTo>
                        <a:pt x="21983" y="104279"/>
                      </a:lnTo>
                      <a:lnTo>
                        <a:pt x="21082" y="102997"/>
                      </a:lnTo>
                      <a:lnTo>
                        <a:pt x="20193" y="100672"/>
                      </a:lnTo>
                      <a:lnTo>
                        <a:pt x="16764" y="104140"/>
                      </a:lnTo>
                      <a:lnTo>
                        <a:pt x="17564" y="107302"/>
                      </a:lnTo>
                      <a:lnTo>
                        <a:pt x="18592" y="130378"/>
                      </a:lnTo>
                      <a:lnTo>
                        <a:pt x="21869" y="184708"/>
                      </a:lnTo>
                      <a:lnTo>
                        <a:pt x="22555" y="185242"/>
                      </a:lnTo>
                      <a:lnTo>
                        <a:pt x="23622" y="186690"/>
                      </a:lnTo>
                      <a:lnTo>
                        <a:pt x="24599" y="184708"/>
                      </a:lnTo>
                      <a:lnTo>
                        <a:pt x="26060" y="183197"/>
                      </a:lnTo>
                      <a:close/>
                    </a:path>
                  </a:pathLst>
                </a:custGeom>
                <a:solidFill>
                  <a:srgbClr val="1C1F4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113" name="object 111"/>
              <p:cNvSpPr/>
              <p:nvPr/>
            </p:nvSpPr>
            <p:spPr>
              <a:xfrm>
                <a:off x="14906426" y="9464701"/>
                <a:ext cx="130175" cy="283845"/>
              </a:xfrm>
              <a:custGeom>
                <a:avLst/>
                <a:gdLst/>
                <a:ahLst/>
                <a:cxnLst/>
                <a:rect l="l" t="t" r="r" b="b"/>
                <a:pathLst>
                  <a:path w="130175" h="283845">
                    <a:moveTo>
                      <a:pt x="67520" y="0"/>
                    </a:moveTo>
                    <a:lnTo>
                      <a:pt x="25349" y="27697"/>
                    </a:lnTo>
                    <a:lnTo>
                      <a:pt x="10297" y="76627"/>
                    </a:lnTo>
                    <a:lnTo>
                      <a:pt x="10017" y="92112"/>
                    </a:lnTo>
                    <a:lnTo>
                      <a:pt x="10674" y="104040"/>
                    </a:lnTo>
                    <a:lnTo>
                      <a:pt x="12786" y="117584"/>
                    </a:lnTo>
                    <a:lnTo>
                      <a:pt x="16487" y="130988"/>
                    </a:lnTo>
                    <a:lnTo>
                      <a:pt x="14715" y="132182"/>
                    </a:lnTo>
                    <a:lnTo>
                      <a:pt x="0" y="159278"/>
                    </a:lnTo>
                    <a:lnTo>
                      <a:pt x="899" y="166171"/>
                    </a:lnTo>
                    <a:lnTo>
                      <a:pt x="27240" y="205762"/>
                    </a:lnTo>
                    <a:lnTo>
                      <a:pt x="51851" y="227082"/>
                    </a:lnTo>
                    <a:lnTo>
                      <a:pt x="56775" y="231238"/>
                    </a:lnTo>
                    <a:lnTo>
                      <a:pt x="61952" y="235462"/>
                    </a:lnTo>
                    <a:lnTo>
                      <a:pt x="61929" y="283716"/>
                    </a:lnTo>
                    <a:lnTo>
                      <a:pt x="66047" y="283716"/>
                    </a:lnTo>
                    <a:lnTo>
                      <a:pt x="66047" y="237826"/>
                    </a:lnTo>
                    <a:lnTo>
                      <a:pt x="86336" y="219897"/>
                    </a:lnTo>
                    <a:lnTo>
                      <a:pt x="67059" y="219897"/>
                    </a:lnTo>
                    <a:lnTo>
                      <a:pt x="67059" y="219691"/>
                    </a:lnTo>
                    <a:lnTo>
                      <a:pt x="61698" y="219691"/>
                    </a:lnTo>
                    <a:lnTo>
                      <a:pt x="59421" y="218221"/>
                    </a:lnTo>
                    <a:lnTo>
                      <a:pt x="26935" y="188650"/>
                    </a:lnTo>
                    <a:lnTo>
                      <a:pt x="14577" y="168820"/>
                    </a:lnTo>
                    <a:lnTo>
                      <a:pt x="8848" y="156584"/>
                    </a:lnTo>
                    <a:lnTo>
                      <a:pt x="11195" y="150202"/>
                    </a:lnTo>
                    <a:lnTo>
                      <a:pt x="20697" y="141892"/>
                    </a:lnTo>
                    <a:lnTo>
                      <a:pt x="24770" y="139390"/>
                    </a:lnTo>
                    <a:lnTo>
                      <a:pt x="29394" y="136038"/>
                    </a:lnTo>
                    <a:lnTo>
                      <a:pt x="28931" y="134064"/>
                    </a:lnTo>
                    <a:lnTo>
                      <a:pt x="28405" y="131286"/>
                    </a:lnTo>
                    <a:lnTo>
                      <a:pt x="27646" y="128807"/>
                    </a:lnTo>
                    <a:lnTo>
                      <a:pt x="24342" y="116710"/>
                    </a:lnTo>
                    <a:lnTo>
                      <a:pt x="21991" y="104482"/>
                    </a:lnTo>
                    <a:lnTo>
                      <a:pt x="20858" y="92112"/>
                    </a:lnTo>
                    <a:lnTo>
                      <a:pt x="21203" y="79589"/>
                    </a:lnTo>
                    <a:lnTo>
                      <a:pt x="35647" y="32918"/>
                    </a:lnTo>
                    <a:lnTo>
                      <a:pt x="50424" y="16298"/>
                    </a:lnTo>
                    <a:lnTo>
                      <a:pt x="52656" y="14760"/>
                    </a:lnTo>
                    <a:lnTo>
                      <a:pt x="58904" y="11681"/>
                    </a:lnTo>
                    <a:lnTo>
                      <a:pt x="65121" y="10886"/>
                    </a:lnTo>
                    <a:lnTo>
                      <a:pt x="90079" y="10886"/>
                    </a:lnTo>
                    <a:lnTo>
                      <a:pt x="86985" y="7988"/>
                    </a:lnTo>
                    <a:lnTo>
                      <a:pt x="81371" y="3374"/>
                    </a:lnTo>
                    <a:lnTo>
                      <a:pt x="75135" y="527"/>
                    </a:lnTo>
                    <a:lnTo>
                      <a:pt x="67520" y="0"/>
                    </a:lnTo>
                    <a:close/>
                  </a:path>
                  <a:path w="130175" h="283845">
                    <a:moveTo>
                      <a:pt x="90079" y="10886"/>
                    </a:moveTo>
                    <a:lnTo>
                      <a:pt x="65121" y="10886"/>
                    </a:lnTo>
                    <a:lnTo>
                      <a:pt x="71312" y="12133"/>
                    </a:lnTo>
                    <a:lnTo>
                      <a:pt x="77482" y="15174"/>
                    </a:lnTo>
                    <a:lnTo>
                      <a:pt x="100422" y="45728"/>
                    </a:lnTo>
                    <a:lnTo>
                      <a:pt x="108672" y="92112"/>
                    </a:lnTo>
                    <a:lnTo>
                      <a:pt x="107969" y="100309"/>
                    </a:lnTo>
                    <a:lnTo>
                      <a:pt x="106611" y="109073"/>
                    </a:lnTo>
                    <a:lnTo>
                      <a:pt x="104787" y="117764"/>
                    </a:lnTo>
                    <a:lnTo>
                      <a:pt x="102631" y="126397"/>
                    </a:lnTo>
                    <a:lnTo>
                      <a:pt x="101710" y="129863"/>
                    </a:lnTo>
                    <a:lnTo>
                      <a:pt x="101181" y="133444"/>
                    </a:lnTo>
                    <a:lnTo>
                      <a:pt x="100472" y="136933"/>
                    </a:lnTo>
                    <a:lnTo>
                      <a:pt x="103344" y="138701"/>
                    </a:lnTo>
                    <a:lnTo>
                      <a:pt x="105323" y="139964"/>
                    </a:lnTo>
                    <a:lnTo>
                      <a:pt x="107347" y="141180"/>
                    </a:lnTo>
                    <a:lnTo>
                      <a:pt x="113764" y="146315"/>
                    </a:lnTo>
                    <a:lnTo>
                      <a:pt x="117454" y="152360"/>
                    </a:lnTo>
                    <a:lnTo>
                      <a:pt x="118277" y="159278"/>
                    </a:lnTo>
                    <a:lnTo>
                      <a:pt x="116068" y="166983"/>
                    </a:lnTo>
                    <a:lnTo>
                      <a:pt x="86982" y="203300"/>
                    </a:lnTo>
                    <a:lnTo>
                      <a:pt x="68578" y="219254"/>
                    </a:lnTo>
                    <a:lnTo>
                      <a:pt x="67059" y="219897"/>
                    </a:lnTo>
                    <a:lnTo>
                      <a:pt x="86336" y="219897"/>
                    </a:lnTo>
                    <a:lnTo>
                      <a:pt x="96274" y="210929"/>
                    </a:lnTo>
                    <a:lnTo>
                      <a:pt x="124985" y="176022"/>
                    </a:lnTo>
                    <a:lnTo>
                      <a:pt x="129626" y="159278"/>
                    </a:lnTo>
                    <a:lnTo>
                      <a:pt x="129598" y="156584"/>
                    </a:lnTo>
                    <a:lnTo>
                      <a:pt x="116599" y="133444"/>
                    </a:lnTo>
                    <a:lnTo>
                      <a:pt x="113767" y="130552"/>
                    </a:lnTo>
                    <a:lnTo>
                      <a:pt x="115372" y="122816"/>
                    </a:lnTo>
                    <a:lnTo>
                      <a:pt x="116994" y="115343"/>
                    </a:lnTo>
                    <a:lnTo>
                      <a:pt x="118400" y="108025"/>
                    </a:lnTo>
                    <a:lnTo>
                      <a:pt x="119358" y="100754"/>
                    </a:lnTo>
                    <a:lnTo>
                      <a:pt x="119917" y="85422"/>
                    </a:lnTo>
                    <a:lnTo>
                      <a:pt x="118757" y="70280"/>
                    </a:lnTo>
                    <a:lnTo>
                      <a:pt x="106379" y="31477"/>
                    </a:lnTo>
                    <a:lnTo>
                      <a:pt x="94508" y="15034"/>
                    </a:lnTo>
                    <a:lnTo>
                      <a:pt x="90079" y="10886"/>
                    </a:lnTo>
                    <a:close/>
                  </a:path>
                  <a:path w="130175" h="283845">
                    <a:moveTo>
                      <a:pt x="35699" y="160234"/>
                    </a:moveTo>
                    <a:lnTo>
                      <a:pt x="33858" y="161313"/>
                    </a:lnTo>
                    <a:lnTo>
                      <a:pt x="34180" y="162828"/>
                    </a:lnTo>
                    <a:lnTo>
                      <a:pt x="34042" y="164779"/>
                    </a:lnTo>
                    <a:lnTo>
                      <a:pt x="41499" y="172942"/>
                    </a:lnTo>
                    <a:lnTo>
                      <a:pt x="61698" y="194645"/>
                    </a:lnTo>
                    <a:lnTo>
                      <a:pt x="61698" y="219691"/>
                    </a:lnTo>
                    <a:lnTo>
                      <a:pt x="67059" y="219691"/>
                    </a:lnTo>
                    <a:lnTo>
                      <a:pt x="67059" y="194003"/>
                    </a:lnTo>
                    <a:lnTo>
                      <a:pt x="73779" y="187185"/>
                    </a:lnTo>
                    <a:lnTo>
                      <a:pt x="67036" y="187185"/>
                    </a:lnTo>
                    <a:lnTo>
                      <a:pt x="67028" y="186381"/>
                    </a:lnTo>
                    <a:lnTo>
                      <a:pt x="61998" y="186381"/>
                    </a:lnTo>
                    <a:lnTo>
                      <a:pt x="35699" y="160234"/>
                    </a:lnTo>
                    <a:close/>
                  </a:path>
                  <a:path w="130175" h="283845">
                    <a:moveTo>
                      <a:pt x="93726" y="160693"/>
                    </a:moveTo>
                    <a:lnTo>
                      <a:pt x="67036" y="187185"/>
                    </a:lnTo>
                    <a:lnTo>
                      <a:pt x="73779" y="187185"/>
                    </a:lnTo>
                    <a:lnTo>
                      <a:pt x="96901" y="163723"/>
                    </a:lnTo>
                    <a:lnTo>
                      <a:pt x="93726" y="160693"/>
                    </a:lnTo>
                    <a:close/>
                  </a:path>
                  <a:path w="130175" h="283845">
                    <a:moveTo>
                      <a:pt x="64229" y="49608"/>
                    </a:moveTo>
                    <a:lnTo>
                      <a:pt x="63539" y="50480"/>
                    </a:lnTo>
                    <a:lnTo>
                      <a:pt x="62343" y="51353"/>
                    </a:lnTo>
                    <a:lnTo>
                      <a:pt x="61906" y="55026"/>
                    </a:lnTo>
                    <a:lnTo>
                      <a:pt x="61998" y="186381"/>
                    </a:lnTo>
                    <a:lnTo>
                      <a:pt x="67028" y="186381"/>
                    </a:lnTo>
                    <a:lnTo>
                      <a:pt x="65564" y="50320"/>
                    </a:lnTo>
                    <a:lnTo>
                      <a:pt x="65081" y="50159"/>
                    </a:lnTo>
                    <a:lnTo>
                      <a:pt x="64229" y="49608"/>
                    </a:lnTo>
                    <a:close/>
                  </a:path>
                </a:pathLst>
              </a:custGeom>
              <a:solidFill>
                <a:srgbClr val="1C1F4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cxnSp>
        <p:nvCxnSpPr>
          <p:cNvPr id="195" name="Прямая соединительная линия 194"/>
          <p:cNvCxnSpPr/>
          <p:nvPr/>
        </p:nvCxnSpPr>
        <p:spPr>
          <a:xfrm flipH="1" flipV="1">
            <a:off x="1045146" y="5949104"/>
            <a:ext cx="11249392" cy="16862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Прямая соединительная линия 195"/>
          <p:cNvCxnSpPr/>
          <p:nvPr/>
        </p:nvCxnSpPr>
        <p:spPr>
          <a:xfrm flipH="1" flipV="1">
            <a:off x="1036909" y="5097834"/>
            <a:ext cx="11249392" cy="16862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5" name="Группа 154"/>
          <p:cNvGrpSpPr/>
          <p:nvPr/>
        </p:nvGrpSpPr>
        <p:grpSpPr>
          <a:xfrm>
            <a:off x="1254097" y="530520"/>
            <a:ext cx="3357726" cy="590519"/>
            <a:chOff x="2041822" y="795787"/>
            <a:chExt cx="5120264" cy="900495"/>
          </a:xfrm>
        </p:grpSpPr>
        <p:sp>
          <p:nvSpPr>
            <p:cNvPr id="156" name="object 7"/>
            <p:cNvSpPr/>
            <p:nvPr/>
          </p:nvSpPr>
          <p:spPr>
            <a:xfrm>
              <a:off x="2041822" y="795787"/>
              <a:ext cx="95885" cy="899160"/>
            </a:xfrm>
            <a:custGeom>
              <a:avLst/>
              <a:gdLst/>
              <a:ahLst/>
              <a:cxnLst/>
              <a:rect l="l" t="t" r="r" b="b"/>
              <a:pathLst>
                <a:path w="95885" h="899160">
                  <a:moveTo>
                    <a:pt x="95359" y="0"/>
                  </a:moveTo>
                  <a:lnTo>
                    <a:pt x="0" y="0"/>
                  </a:lnTo>
                  <a:lnTo>
                    <a:pt x="0" y="898643"/>
                  </a:lnTo>
                  <a:lnTo>
                    <a:pt x="95359" y="898643"/>
                  </a:lnTo>
                  <a:lnTo>
                    <a:pt x="95359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8"/>
            <p:cNvSpPr/>
            <p:nvPr/>
          </p:nvSpPr>
          <p:spPr>
            <a:xfrm>
              <a:off x="2327900" y="1502694"/>
              <a:ext cx="95885" cy="191770"/>
            </a:xfrm>
            <a:custGeom>
              <a:avLst/>
              <a:gdLst/>
              <a:ahLst/>
              <a:cxnLst/>
              <a:rect l="l" t="t" r="r" b="b"/>
              <a:pathLst>
                <a:path w="95885" h="191769">
                  <a:moveTo>
                    <a:pt x="95359" y="0"/>
                  </a:moveTo>
                  <a:lnTo>
                    <a:pt x="0" y="0"/>
                  </a:lnTo>
                  <a:lnTo>
                    <a:pt x="0" y="191732"/>
                  </a:lnTo>
                  <a:lnTo>
                    <a:pt x="95359" y="191732"/>
                  </a:lnTo>
                  <a:lnTo>
                    <a:pt x="95359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9"/>
            <p:cNvSpPr/>
            <p:nvPr/>
          </p:nvSpPr>
          <p:spPr>
            <a:xfrm>
              <a:off x="2614162" y="1502694"/>
              <a:ext cx="95885" cy="191770"/>
            </a:xfrm>
            <a:custGeom>
              <a:avLst/>
              <a:gdLst/>
              <a:ahLst/>
              <a:cxnLst/>
              <a:rect l="l" t="t" r="r" b="b"/>
              <a:pathLst>
                <a:path w="95885" h="191769">
                  <a:moveTo>
                    <a:pt x="95359" y="0"/>
                  </a:moveTo>
                  <a:lnTo>
                    <a:pt x="0" y="0"/>
                  </a:lnTo>
                  <a:lnTo>
                    <a:pt x="0" y="191732"/>
                  </a:lnTo>
                  <a:lnTo>
                    <a:pt x="95359" y="191732"/>
                  </a:lnTo>
                  <a:lnTo>
                    <a:pt x="95359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0"/>
            <p:cNvSpPr/>
            <p:nvPr/>
          </p:nvSpPr>
          <p:spPr>
            <a:xfrm>
              <a:off x="2900240" y="1502694"/>
              <a:ext cx="95885" cy="191770"/>
            </a:xfrm>
            <a:custGeom>
              <a:avLst/>
              <a:gdLst/>
              <a:ahLst/>
              <a:cxnLst/>
              <a:rect l="l" t="t" r="r" b="b"/>
              <a:pathLst>
                <a:path w="95885" h="191769">
                  <a:moveTo>
                    <a:pt x="95359" y="0"/>
                  </a:moveTo>
                  <a:lnTo>
                    <a:pt x="0" y="0"/>
                  </a:lnTo>
                  <a:lnTo>
                    <a:pt x="0" y="191732"/>
                  </a:lnTo>
                  <a:lnTo>
                    <a:pt x="95359" y="191732"/>
                  </a:lnTo>
                  <a:lnTo>
                    <a:pt x="95359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1"/>
            <p:cNvSpPr/>
            <p:nvPr/>
          </p:nvSpPr>
          <p:spPr>
            <a:xfrm>
              <a:off x="3186503" y="1502694"/>
              <a:ext cx="95885" cy="191770"/>
            </a:xfrm>
            <a:custGeom>
              <a:avLst/>
              <a:gdLst/>
              <a:ahLst/>
              <a:cxnLst/>
              <a:rect l="l" t="t" r="r" b="b"/>
              <a:pathLst>
                <a:path w="95885" h="191769">
                  <a:moveTo>
                    <a:pt x="95359" y="0"/>
                  </a:moveTo>
                  <a:lnTo>
                    <a:pt x="0" y="0"/>
                  </a:lnTo>
                  <a:lnTo>
                    <a:pt x="0" y="191732"/>
                  </a:lnTo>
                  <a:lnTo>
                    <a:pt x="95359" y="191732"/>
                  </a:lnTo>
                  <a:lnTo>
                    <a:pt x="95359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2"/>
            <p:cNvSpPr/>
            <p:nvPr/>
          </p:nvSpPr>
          <p:spPr>
            <a:xfrm>
              <a:off x="3472581" y="795787"/>
              <a:ext cx="95885" cy="899160"/>
            </a:xfrm>
            <a:custGeom>
              <a:avLst/>
              <a:gdLst/>
              <a:ahLst/>
              <a:cxnLst/>
              <a:rect l="l" t="t" r="r" b="b"/>
              <a:pathLst>
                <a:path w="95885" h="899160">
                  <a:moveTo>
                    <a:pt x="95359" y="0"/>
                  </a:moveTo>
                  <a:lnTo>
                    <a:pt x="0" y="0"/>
                  </a:lnTo>
                  <a:lnTo>
                    <a:pt x="0" y="898643"/>
                  </a:lnTo>
                  <a:lnTo>
                    <a:pt x="95359" y="898643"/>
                  </a:lnTo>
                  <a:lnTo>
                    <a:pt x="95359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3"/>
            <p:cNvSpPr/>
            <p:nvPr/>
          </p:nvSpPr>
          <p:spPr>
            <a:xfrm>
              <a:off x="2327897" y="795787"/>
              <a:ext cx="953769" cy="612140"/>
            </a:xfrm>
            <a:custGeom>
              <a:avLst/>
              <a:gdLst/>
              <a:ahLst/>
              <a:cxnLst/>
              <a:rect l="l" t="t" r="r" b="b"/>
              <a:pathLst>
                <a:path w="953770" h="612140">
                  <a:moveTo>
                    <a:pt x="429209" y="163957"/>
                  </a:moveTo>
                  <a:lnTo>
                    <a:pt x="423316" y="122059"/>
                  </a:lnTo>
                  <a:lnTo>
                    <a:pt x="406628" y="84201"/>
                  </a:lnTo>
                  <a:lnTo>
                    <a:pt x="380669" y="51739"/>
                  </a:lnTo>
                  <a:lnTo>
                    <a:pt x="346951" y="26035"/>
                  </a:lnTo>
                  <a:lnTo>
                    <a:pt x="306984" y="8458"/>
                  </a:lnTo>
                  <a:lnTo>
                    <a:pt x="262280" y="381"/>
                  </a:lnTo>
                  <a:lnTo>
                    <a:pt x="262280" y="0"/>
                  </a:lnTo>
                  <a:lnTo>
                    <a:pt x="0" y="0"/>
                  </a:lnTo>
                  <a:lnTo>
                    <a:pt x="0" y="87439"/>
                  </a:lnTo>
                  <a:lnTo>
                    <a:pt x="250291" y="87439"/>
                  </a:lnTo>
                  <a:lnTo>
                    <a:pt x="282778" y="93459"/>
                  </a:lnTo>
                  <a:lnTo>
                    <a:pt x="309270" y="109855"/>
                  </a:lnTo>
                  <a:lnTo>
                    <a:pt x="327126" y="134175"/>
                  </a:lnTo>
                  <a:lnTo>
                    <a:pt x="333667" y="163957"/>
                  </a:lnTo>
                  <a:lnTo>
                    <a:pt x="327088" y="193725"/>
                  </a:lnTo>
                  <a:lnTo>
                    <a:pt x="309194" y="218046"/>
                  </a:lnTo>
                  <a:lnTo>
                    <a:pt x="282689" y="234442"/>
                  </a:lnTo>
                  <a:lnTo>
                    <a:pt x="250291" y="240461"/>
                  </a:lnTo>
                  <a:lnTo>
                    <a:pt x="0" y="240461"/>
                  </a:lnTo>
                  <a:lnTo>
                    <a:pt x="0" y="611886"/>
                  </a:lnTo>
                  <a:lnTo>
                    <a:pt x="95351" y="611886"/>
                  </a:lnTo>
                  <a:lnTo>
                    <a:pt x="95351" y="327901"/>
                  </a:lnTo>
                  <a:lnTo>
                    <a:pt x="262280" y="327901"/>
                  </a:lnTo>
                  <a:lnTo>
                    <a:pt x="262280" y="327520"/>
                  </a:lnTo>
                  <a:lnTo>
                    <a:pt x="306984" y="319519"/>
                  </a:lnTo>
                  <a:lnTo>
                    <a:pt x="346951" y="301955"/>
                  </a:lnTo>
                  <a:lnTo>
                    <a:pt x="380669" y="276263"/>
                  </a:lnTo>
                  <a:lnTo>
                    <a:pt x="406628" y="243789"/>
                  </a:lnTo>
                  <a:lnTo>
                    <a:pt x="423316" y="205955"/>
                  </a:lnTo>
                  <a:lnTo>
                    <a:pt x="429209" y="163957"/>
                  </a:lnTo>
                  <a:close/>
                </a:path>
                <a:path w="953770" h="612140">
                  <a:moveTo>
                    <a:pt x="762863" y="0"/>
                  </a:moveTo>
                  <a:lnTo>
                    <a:pt x="667512" y="0"/>
                  </a:lnTo>
                  <a:lnTo>
                    <a:pt x="286067" y="471093"/>
                  </a:lnTo>
                  <a:lnTo>
                    <a:pt x="286067" y="393293"/>
                  </a:lnTo>
                  <a:lnTo>
                    <a:pt x="190715" y="393293"/>
                  </a:lnTo>
                  <a:lnTo>
                    <a:pt x="190715" y="611695"/>
                  </a:lnTo>
                  <a:lnTo>
                    <a:pt x="286067" y="611695"/>
                  </a:lnTo>
                  <a:lnTo>
                    <a:pt x="667512" y="140614"/>
                  </a:lnTo>
                  <a:lnTo>
                    <a:pt x="667512" y="218414"/>
                  </a:lnTo>
                  <a:lnTo>
                    <a:pt x="762863" y="218414"/>
                  </a:lnTo>
                  <a:lnTo>
                    <a:pt x="762863" y="0"/>
                  </a:lnTo>
                  <a:close/>
                </a:path>
                <a:path w="953770" h="612140">
                  <a:moveTo>
                    <a:pt x="953401" y="0"/>
                  </a:moveTo>
                  <a:lnTo>
                    <a:pt x="858227" y="0"/>
                  </a:lnTo>
                  <a:lnTo>
                    <a:pt x="858227" y="283997"/>
                  </a:lnTo>
                  <a:lnTo>
                    <a:pt x="691299" y="283997"/>
                  </a:lnTo>
                  <a:lnTo>
                    <a:pt x="691299" y="284365"/>
                  </a:lnTo>
                  <a:lnTo>
                    <a:pt x="646595" y="292379"/>
                  </a:lnTo>
                  <a:lnTo>
                    <a:pt x="606628" y="309930"/>
                  </a:lnTo>
                  <a:lnTo>
                    <a:pt x="572909" y="335635"/>
                  </a:lnTo>
                  <a:lnTo>
                    <a:pt x="546963" y="368096"/>
                  </a:lnTo>
                  <a:lnTo>
                    <a:pt x="530275" y="405930"/>
                  </a:lnTo>
                  <a:lnTo>
                    <a:pt x="524383" y="447751"/>
                  </a:lnTo>
                  <a:lnTo>
                    <a:pt x="530263" y="489572"/>
                  </a:lnTo>
                  <a:lnTo>
                    <a:pt x="546912" y="527405"/>
                  </a:lnTo>
                  <a:lnTo>
                    <a:pt x="572846" y="559879"/>
                  </a:lnTo>
                  <a:lnTo>
                    <a:pt x="606552" y="585571"/>
                  </a:lnTo>
                  <a:lnTo>
                    <a:pt x="646531" y="603135"/>
                  </a:lnTo>
                  <a:lnTo>
                    <a:pt x="691299" y="611136"/>
                  </a:lnTo>
                  <a:lnTo>
                    <a:pt x="691299" y="611517"/>
                  </a:lnTo>
                  <a:lnTo>
                    <a:pt x="953401" y="611517"/>
                  </a:lnTo>
                  <a:lnTo>
                    <a:pt x="953401" y="524078"/>
                  </a:lnTo>
                  <a:lnTo>
                    <a:pt x="703110" y="524078"/>
                  </a:lnTo>
                  <a:lnTo>
                    <a:pt x="670623" y="518058"/>
                  </a:lnTo>
                  <a:lnTo>
                    <a:pt x="644131" y="501662"/>
                  </a:lnTo>
                  <a:lnTo>
                    <a:pt x="626275" y="477342"/>
                  </a:lnTo>
                  <a:lnTo>
                    <a:pt x="619734" y="447573"/>
                  </a:lnTo>
                  <a:lnTo>
                    <a:pt x="626275" y="417791"/>
                  </a:lnTo>
                  <a:lnTo>
                    <a:pt x="644131" y="393471"/>
                  </a:lnTo>
                  <a:lnTo>
                    <a:pt x="670623" y="377075"/>
                  </a:lnTo>
                  <a:lnTo>
                    <a:pt x="703110" y="371055"/>
                  </a:lnTo>
                  <a:lnTo>
                    <a:pt x="953401" y="371055"/>
                  </a:lnTo>
                  <a:lnTo>
                    <a:pt x="953401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3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34286" y="795787"/>
              <a:ext cx="1835436" cy="220074"/>
            </a:xfrm>
            <a:prstGeom prst="rect">
              <a:avLst/>
            </a:prstGeom>
          </p:spPr>
        </p:pic>
        <p:grpSp>
          <p:nvGrpSpPr>
            <p:cNvPr id="164" name="object 15"/>
            <p:cNvGrpSpPr/>
            <p:nvPr/>
          </p:nvGrpSpPr>
          <p:grpSpPr>
            <a:xfrm>
              <a:off x="5780941" y="840615"/>
              <a:ext cx="1377950" cy="175895"/>
              <a:chOff x="5780941" y="840615"/>
              <a:chExt cx="1377950" cy="175895"/>
            </a:xfrm>
          </p:grpSpPr>
          <p:pic>
            <p:nvPicPr>
              <p:cNvPr id="187" name="object 16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5780941" y="843581"/>
                <a:ext cx="157149" cy="168947"/>
              </a:xfrm>
              <a:prstGeom prst="rect">
                <a:avLst/>
              </a:prstGeom>
            </p:spPr>
          </p:pic>
          <p:pic>
            <p:nvPicPr>
              <p:cNvPr id="188" name="object 17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5980521" y="843581"/>
                <a:ext cx="155858" cy="168947"/>
              </a:xfrm>
              <a:prstGeom prst="rect">
                <a:avLst/>
              </a:prstGeom>
            </p:spPr>
          </p:pic>
          <p:pic>
            <p:nvPicPr>
              <p:cNvPr id="189" name="object 18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6167177" y="840615"/>
                <a:ext cx="316513" cy="175245"/>
              </a:xfrm>
              <a:prstGeom prst="rect">
                <a:avLst/>
              </a:prstGeom>
            </p:spPr>
          </p:pic>
          <p:pic>
            <p:nvPicPr>
              <p:cNvPr id="190" name="object 19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6508596" y="843581"/>
                <a:ext cx="157149" cy="168947"/>
              </a:xfrm>
              <a:prstGeom prst="rect">
                <a:avLst/>
              </a:prstGeom>
            </p:spPr>
          </p:pic>
          <p:pic>
            <p:nvPicPr>
              <p:cNvPr id="191" name="object 20"/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6690640" y="843581"/>
                <a:ext cx="467758" cy="172637"/>
              </a:xfrm>
              <a:prstGeom prst="rect">
                <a:avLst/>
              </a:prstGeom>
            </p:spPr>
          </p:pic>
        </p:grpSp>
        <p:sp>
          <p:nvSpPr>
            <p:cNvPr id="165" name="object 21"/>
            <p:cNvSpPr/>
            <p:nvPr/>
          </p:nvSpPr>
          <p:spPr>
            <a:xfrm>
              <a:off x="3835943" y="1111263"/>
              <a:ext cx="211454" cy="227965"/>
            </a:xfrm>
            <a:custGeom>
              <a:avLst/>
              <a:gdLst/>
              <a:ahLst/>
              <a:cxnLst/>
              <a:rect l="l" t="t" r="r" b="b"/>
              <a:pathLst>
                <a:path w="211454" h="227965">
                  <a:moveTo>
                    <a:pt x="120075" y="0"/>
                  </a:moveTo>
                  <a:lnTo>
                    <a:pt x="72303" y="8336"/>
                  </a:lnTo>
                  <a:lnTo>
                    <a:pt x="34307" y="32048"/>
                  </a:lnTo>
                  <a:lnTo>
                    <a:pt x="9038" y="68171"/>
                  </a:lnTo>
                  <a:lnTo>
                    <a:pt x="0" y="113742"/>
                  </a:lnTo>
                  <a:lnTo>
                    <a:pt x="556" y="125943"/>
                  </a:lnTo>
                  <a:lnTo>
                    <a:pt x="13943" y="169387"/>
                  </a:lnTo>
                  <a:lnTo>
                    <a:pt x="42497" y="202659"/>
                  </a:lnTo>
                  <a:lnTo>
                    <a:pt x="83393" y="222796"/>
                  </a:lnTo>
                  <a:lnTo>
                    <a:pt x="119706" y="227485"/>
                  </a:lnTo>
                  <a:lnTo>
                    <a:pt x="119890" y="226930"/>
                  </a:lnTo>
                  <a:lnTo>
                    <a:pt x="134038" y="226304"/>
                  </a:lnTo>
                  <a:lnTo>
                    <a:pt x="172089" y="216926"/>
                  </a:lnTo>
                  <a:lnTo>
                    <a:pt x="211192" y="187842"/>
                  </a:lnTo>
                  <a:lnTo>
                    <a:pt x="178360" y="157647"/>
                  </a:lnTo>
                  <a:lnTo>
                    <a:pt x="172519" y="163867"/>
                  </a:lnTo>
                  <a:lnTo>
                    <a:pt x="166348" y="169201"/>
                  </a:lnTo>
                  <a:lnTo>
                    <a:pt x="130862" y="183353"/>
                  </a:lnTo>
                  <a:lnTo>
                    <a:pt x="122842" y="183767"/>
                  </a:lnTo>
                  <a:lnTo>
                    <a:pt x="115265" y="183454"/>
                  </a:lnTo>
                  <a:lnTo>
                    <a:pt x="77058" y="168761"/>
                  </a:lnTo>
                  <a:lnTo>
                    <a:pt x="55077" y="135492"/>
                  </a:lnTo>
                  <a:lnTo>
                    <a:pt x="52198" y="113557"/>
                  </a:lnTo>
                  <a:lnTo>
                    <a:pt x="52512" y="105921"/>
                  </a:lnTo>
                  <a:lnTo>
                    <a:pt x="67660" y="67731"/>
                  </a:lnTo>
                  <a:lnTo>
                    <a:pt x="101080" y="46161"/>
                  </a:lnTo>
                  <a:lnTo>
                    <a:pt x="122842" y="43348"/>
                  </a:lnTo>
                  <a:lnTo>
                    <a:pt x="130862" y="43762"/>
                  </a:lnTo>
                  <a:lnTo>
                    <a:pt x="166348" y="57867"/>
                  </a:lnTo>
                  <a:lnTo>
                    <a:pt x="178360" y="69097"/>
                  </a:lnTo>
                  <a:lnTo>
                    <a:pt x="211192" y="38902"/>
                  </a:lnTo>
                  <a:lnTo>
                    <a:pt x="172089" y="9818"/>
                  </a:lnTo>
                  <a:lnTo>
                    <a:pt x="134116" y="622"/>
                  </a:lnTo>
                  <a:lnTo>
                    <a:pt x="120075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22"/>
            <p:cNvSpPr/>
            <p:nvPr/>
          </p:nvSpPr>
          <p:spPr>
            <a:xfrm>
              <a:off x="4055427" y="1115154"/>
              <a:ext cx="516890" cy="219710"/>
            </a:xfrm>
            <a:custGeom>
              <a:avLst/>
              <a:gdLst/>
              <a:ahLst/>
              <a:cxnLst/>
              <a:rect l="l" t="t" r="r" b="b"/>
              <a:pathLst>
                <a:path w="516889" h="219709">
                  <a:moveTo>
                    <a:pt x="191643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0" y="41910"/>
                  </a:lnTo>
                  <a:lnTo>
                    <a:pt x="70459" y="41910"/>
                  </a:lnTo>
                  <a:lnTo>
                    <a:pt x="70459" y="219710"/>
                  </a:lnTo>
                  <a:lnTo>
                    <a:pt x="120992" y="219710"/>
                  </a:lnTo>
                  <a:lnTo>
                    <a:pt x="120992" y="41910"/>
                  </a:lnTo>
                  <a:lnTo>
                    <a:pt x="76619" y="41910"/>
                  </a:lnTo>
                  <a:lnTo>
                    <a:pt x="76619" y="36220"/>
                  </a:lnTo>
                  <a:lnTo>
                    <a:pt x="82080" y="41694"/>
                  </a:lnTo>
                  <a:lnTo>
                    <a:pt x="109562" y="41694"/>
                  </a:lnTo>
                  <a:lnTo>
                    <a:pt x="120992" y="41694"/>
                  </a:lnTo>
                  <a:lnTo>
                    <a:pt x="191643" y="41694"/>
                  </a:lnTo>
                  <a:lnTo>
                    <a:pt x="191643" y="30480"/>
                  </a:lnTo>
                  <a:lnTo>
                    <a:pt x="191643" y="30022"/>
                  </a:lnTo>
                  <a:lnTo>
                    <a:pt x="191643" y="0"/>
                  </a:lnTo>
                  <a:close/>
                </a:path>
                <a:path w="516889" h="219709">
                  <a:moveTo>
                    <a:pt x="435851" y="219710"/>
                  </a:moveTo>
                  <a:lnTo>
                    <a:pt x="414655" y="172656"/>
                  </a:lnTo>
                  <a:lnTo>
                    <a:pt x="397306" y="134124"/>
                  </a:lnTo>
                  <a:lnTo>
                    <a:pt x="348589" y="25946"/>
                  </a:lnTo>
                  <a:lnTo>
                    <a:pt x="346481" y="21272"/>
                  </a:lnTo>
                  <a:lnTo>
                    <a:pt x="346481" y="134124"/>
                  </a:lnTo>
                  <a:lnTo>
                    <a:pt x="276364" y="134124"/>
                  </a:lnTo>
                  <a:lnTo>
                    <a:pt x="311505" y="50215"/>
                  </a:lnTo>
                  <a:lnTo>
                    <a:pt x="346481" y="134124"/>
                  </a:lnTo>
                  <a:lnTo>
                    <a:pt x="346481" y="21272"/>
                  </a:lnTo>
                  <a:lnTo>
                    <a:pt x="336981" y="190"/>
                  </a:lnTo>
                  <a:lnTo>
                    <a:pt x="286448" y="190"/>
                  </a:lnTo>
                  <a:lnTo>
                    <a:pt x="187960" y="219710"/>
                  </a:lnTo>
                  <a:lnTo>
                    <a:pt x="240525" y="219710"/>
                  </a:lnTo>
                  <a:lnTo>
                    <a:pt x="260223" y="172656"/>
                  </a:lnTo>
                  <a:lnTo>
                    <a:pt x="362559" y="172656"/>
                  </a:lnTo>
                  <a:lnTo>
                    <a:pt x="382181" y="219710"/>
                  </a:lnTo>
                  <a:lnTo>
                    <a:pt x="435851" y="219710"/>
                  </a:lnTo>
                  <a:close/>
                </a:path>
                <a:path w="516889" h="219709">
                  <a:moveTo>
                    <a:pt x="516458" y="0"/>
                  </a:moveTo>
                  <a:lnTo>
                    <a:pt x="465366" y="0"/>
                  </a:lnTo>
                  <a:lnTo>
                    <a:pt x="465366" y="86360"/>
                  </a:lnTo>
                  <a:lnTo>
                    <a:pt x="465366" y="129540"/>
                  </a:lnTo>
                  <a:lnTo>
                    <a:pt x="465366" y="219710"/>
                  </a:lnTo>
                  <a:lnTo>
                    <a:pt x="516458" y="219710"/>
                  </a:lnTo>
                  <a:lnTo>
                    <a:pt x="516458" y="129540"/>
                  </a:lnTo>
                  <a:lnTo>
                    <a:pt x="512584" y="129540"/>
                  </a:lnTo>
                  <a:lnTo>
                    <a:pt x="512584" y="86360"/>
                  </a:lnTo>
                  <a:lnTo>
                    <a:pt x="516458" y="86360"/>
                  </a:lnTo>
                  <a:lnTo>
                    <a:pt x="51645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23"/>
            <p:cNvSpPr/>
            <p:nvPr/>
          </p:nvSpPr>
          <p:spPr>
            <a:xfrm>
              <a:off x="4672406" y="1115154"/>
              <a:ext cx="51435" cy="219710"/>
            </a:xfrm>
            <a:custGeom>
              <a:avLst/>
              <a:gdLst/>
              <a:ahLst/>
              <a:cxnLst/>
              <a:rect l="l" t="t" r="r" b="b"/>
              <a:pathLst>
                <a:path w="51435" h="219709">
                  <a:moveTo>
                    <a:pt x="51269" y="0"/>
                  </a:moveTo>
                  <a:lnTo>
                    <a:pt x="0" y="0"/>
                  </a:lnTo>
                  <a:lnTo>
                    <a:pt x="0" y="86360"/>
                  </a:lnTo>
                  <a:lnTo>
                    <a:pt x="0" y="129540"/>
                  </a:lnTo>
                  <a:lnTo>
                    <a:pt x="0" y="219710"/>
                  </a:lnTo>
                  <a:lnTo>
                    <a:pt x="51269" y="219710"/>
                  </a:lnTo>
                  <a:lnTo>
                    <a:pt x="51269" y="129540"/>
                  </a:lnTo>
                  <a:lnTo>
                    <a:pt x="3683" y="129540"/>
                  </a:lnTo>
                  <a:lnTo>
                    <a:pt x="3683" y="86360"/>
                  </a:lnTo>
                  <a:lnTo>
                    <a:pt x="51269" y="86360"/>
                  </a:lnTo>
                  <a:lnTo>
                    <a:pt x="51269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68" name="object 24"/>
            <p:cNvGrpSpPr/>
            <p:nvPr/>
          </p:nvGrpSpPr>
          <p:grpSpPr>
            <a:xfrm>
              <a:off x="4568013" y="1111414"/>
              <a:ext cx="2335530" cy="270510"/>
              <a:chOff x="4568013" y="1111414"/>
              <a:chExt cx="2335530" cy="270510"/>
            </a:xfrm>
          </p:grpSpPr>
          <p:sp>
            <p:nvSpPr>
              <p:cNvPr id="180" name="object 25"/>
              <p:cNvSpPr/>
              <p:nvPr/>
            </p:nvSpPr>
            <p:spPr>
              <a:xfrm>
                <a:off x="4568012" y="1115535"/>
                <a:ext cx="437515" cy="265430"/>
              </a:xfrm>
              <a:custGeom>
                <a:avLst/>
                <a:gdLst/>
                <a:ahLst/>
                <a:cxnLst/>
                <a:rect l="l" t="t" r="r" b="b"/>
                <a:pathLst>
                  <a:path w="437514" h="265430">
                    <a:moveTo>
                      <a:pt x="104394" y="86321"/>
                    </a:moveTo>
                    <a:lnTo>
                      <a:pt x="3873" y="86321"/>
                    </a:lnTo>
                    <a:lnTo>
                      <a:pt x="0" y="86321"/>
                    </a:lnTo>
                    <a:lnTo>
                      <a:pt x="0" y="129298"/>
                    </a:lnTo>
                    <a:lnTo>
                      <a:pt x="3873" y="129298"/>
                    </a:lnTo>
                    <a:lnTo>
                      <a:pt x="104394" y="129298"/>
                    </a:lnTo>
                    <a:lnTo>
                      <a:pt x="104394" y="86321"/>
                    </a:lnTo>
                    <a:close/>
                  </a:path>
                  <a:path w="437514" h="265430">
                    <a:moveTo>
                      <a:pt x="155663" y="86321"/>
                    </a:moveTo>
                    <a:lnTo>
                      <a:pt x="108077" y="86321"/>
                    </a:lnTo>
                    <a:lnTo>
                      <a:pt x="108077" y="129298"/>
                    </a:lnTo>
                    <a:lnTo>
                      <a:pt x="155663" y="129298"/>
                    </a:lnTo>
                    <a:lnTo>
                      <a:pt x="155663" y="86321"/>
                    </a:lnTo>
                    <a:close/>
                  </a:path>
                  <a:path w="437514" h="265430">
                    <a:moveTo>
                      <a:pt x="437311" y="178015"/>
                    </a:moveTo>
                    <a:lnTo>
                      <a:pt x="406146" y="178015"/>
                    </a:lnTo>
                    <a:lnTo>
                      <a:pt x="406146" y="41122"/>
                    </a:lnTo>
                    <a:lnTo>
                      <a:pt x="406146" y="0"/>
                    </a:lnTo>
                    <a:lnTo>
                      <a:pt x="355790" y="0"/>
                    </a:lnTo>
                    <a:lnTo>
                      <a:pt x="355790" y="41122"/>
                    </a:lnTo>
                    <a:lnTo>
                      <a:pt x="355790" y="178015"/>
                    </a:lnTo>
                    <a:lnTo>
                      <a:pt x="257378" y="178015"/>
                    </a:lnTo>
                    <a:lnTo>
                      <a:pt x="258406" y="176911"/>
                    </a:lnTo>
                    <a:lnTo>
                      <a:pt x="262089" y="170053"/>
                    </a:lnTo>
                    <a:lnTo>
                      <a:pt x="274129" y="129044"/>
                    </a:lnTo>
                    <a:lnTo>
                      <a:pt x="278498" y="83197"/>
                    </a:lnTo>
                    <a:lnTo>
                      <a:pt x="279984" y="41122"/>
                    </a:lnTo>
                    <a:lnTo>
                      <a:pt x="355790" y="41122"/>
                    </a:lnTo>
                    <a:lnTo>
                      <a:pt x="355790" y="0"/>
                    </a:lnTo>
                    <a:lnTo>
                      <a:pt x="236270" y="0"/>
                    </a:lnTo>
                    <a:lnTo>
                      <a:pt x="233692" y="68719"/>
                    </a:lnTo>
                    <a:lnTo>
                      <a:pt x="233172" y="80213"/>
                    </a:lnTo>
                    <a:lnTo>
                      <a:pt x="229603" y="121945"/>
                    </a:lnTo>
                    <a:lnTo>
                      <a:pt x="219138" y="160426"/>
                    </a:lnTo>
                    <a:lnTo>
                      <a:pt x="201676" y="178015"/>
                    </a:lnTo>
                    <a:lnTo>
                      <a:pt x="193662" y="178015"/>
                    </a:lnTo>
                    <a:lnTo>
                      <a:pt x="186842" y="178015"/>
                    </a:lnTo>
                    <a:lnTo>
                      <a:pt x="186474" y="264909"/>
                    </a:lnTo>
                    <a:lnTo>
                      <a:pt x="233870" y="264909"/>
                    </a:lnTo>
                    <a:lnTo>
                      <a:pt x="233870" y="219329"/>
                    </a:lnTo>
                    <a:lnTo>
                      <a:pt x="389915" y="219329"/>
                    </a:lnTo>
                    <a:lnTo>
                      <a:pt x="389915" y="264909"/>
                    </a:lnTo>
                    <a:lnTo>
                      <a:pt x="437311" y="264909"/>
                    </a:lnTo>
                    <a:lnTo>
                      <a:pt x="437311" y="219329"/>
                    </a:lnTo>
                    <a:lnTo>
                      <a:pt x="437311" y="196913"/>
                    </a:lnTo>
                    <a:lnTo>
                      <a:pt x="437311" y="178015"/>
                    </a:lnTo>
                    <a:close/>
                  </a:path>
                </a:pathLst>
              </a:custGeom>
              <a:solidFill>
                <a:srgbClr val="00527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81" name="object 26"/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5016034" y="1115343"/>
                <a:ext cx="247897" cy="219520"/>
              </a:xfrm>
              <a:prstGeom prst="rect">
                <a:avLst/>
              </a:prstGeom>
            </p:spPr>
          </p:pic>
          <p:pic>
            <p:nvPicPr>
              <p:cNvPr id="182" name="object 27"/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5293267" y="1115154"/>
                <a:ext cx="388440" cy="219709"/>
              </a:xfrm>
              <a:prstGeom prst="rect">
                <a:avLst/>
              </a:prstGeom>
            </p:spPr>
          </p:pic>
          <p:pic>
            <p:nvPicPr>
              <p:cNvPr id="183" name="object 28"/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5713984" y="1115343"/>
                <a:ext cx="204367" cy="219520"/>
              </a:xfrm>
              <a:prstGeom prst="rect">
                <a:avLst/>
              </a:prstGeom>
            </p:spPr>
          </p:pic>
          <p:pic>
            <p:nvPicPr>
              <p:cNvPr id="184" name="object 29"/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5953403" y="1111414"/>
                <a:ext cx="450044" cy="227150"/>
              </a:xfrm>
              <a:prstGeom prst="rect">
                <a:avLst/>
              </a:prstGeom>
            </p:spPr>
          </p:pic>
          <p:pic>
            <p:nvPicPr>
              <p:cNvPr id="185" name="object 30"/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6432784" y="1115929"/>
                <a:ext cx="231850" cy="265429"/>
              </a:xfrm>
              <a:prstGeom prst="rect">
                <a:avLst/>
              </a:prstGeom>
            </p:spPr>
          </p:pic>
          <p:pic>
            <p:nvPicPr>
              <p:cNvPr id="186" name="object 31"/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6698564" y="1115343"/>
                <a:ext cx="204367" cy="219520"/>
              </a:xfrm>
              <a:prstGeom prst="rect">
                <a:avLst/>
              </a:prstGeom>
            </p:spPr>
          </p:pic>
        </p:grpSp>
        <p:pic>
          <p:nvPicPr>
            <p:cNvPr id="169" name="object 3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957719" y="1115343"/>
              <a:ext cx="204367" cy="219520"/>
            </a:xfrm>
            <a:prstGeom prst="rect">
              <a:avLst/>
            </a:prstGeom>
          </p:spPr>
        </p:pic>
        <p:grpSp>
          <p:nvGrpSpPr>
            <p:cNvPr id="170" name="object 33"/>
            <p:cNvGrpSpPr/>
            <p:nvPr/>
          </p:nvGrpSpPr>
          <p:grpSpPr>
            <a:xfrm>
              <a:off x="3833356" y="1568096"/>
              <a:ext cx="706120" cy="95250"/>
              <a:chOff x="3833356" y="1568096"/>
              <a:chExt cx="706120" cy="95250"/>
            </a:xfrm>
          </p:grpSpPr>
          <p:pic>
            <p:nvPicPr>
              <p:cNvPr id="176" name="object 34"/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3833356" y="1568096"/>
                <a:ext cx="291245" cy="94847"/>
              </a:xfrm>
              <a:prstGeom prst="rect">
                <a:avLst/>
              </a:prstGeom>
            </p:spPr>
          </p:pic>
          <p:pic>
            <p:nvPicPr>
              <p:cNvPr id="177" name="object 35"/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4144333" y="1568096"/>
                <a:ext cx="92592" cy="94847"/>
              </a:xfrm>
              <a:prstGeom prst="rect">
                <a:avLst/>
              </a:prstGeom>
            </p:spPr>
          </p:pic>
          <p:pic>
            <p:nvPicPr>
              <p:cNvPr id="178" name="object 36"/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4257029" y="1568280"/>
                <a:ext cx="172464" cy="94477"/>
              </a:xfrm>
              <a:prstGeom prst="rect">
                <a:avLst/>
              </a:prstGeom>
            </p:spPr>
          </p:pic>
          <p:sp>
            <p:nvSpPr>
              <p:cNvPr id="179" name="object 37"/>
              <p:cNvSpPr/>
              <p:nvPr/>
            </p:nvSpPr>
            <p:spPr>
              <a:xfrm>
                <a:off x="4454563" y="1568938"/>
                <a:ext cx="84455" cy="92710"/>
              </a:xfrm>
              <a:custGeom>
                <a:avLst/>
                <a:gdLst/>
                <a:ahLst/>
                <a:cxnLst/>
                <a:rect l="l" t="t" r="r" b="b"/>
                <a:pathLst>
                  <a:path w="84454" h="92710">
                    <a:moveTo>
                      <a:pt x="84302" y="0"/>
                    </a:moveTo>
                    <a:lnTo>
                      <a:pt x="64008" y="0"/>
                    </a:lnTo>
                    <a:lnTo>
                      <a:pt x="64008" y="38100"/>
                    </a:lnTo>
                    <a:lnTo>
                      <a:pt x="20294" y="38100"/>
                    </a:lnTo>
                    <a:lnTo>
                      <a:pt x="20294" y="0"/>
                    </a:lnTo>
                    <a:lnTo>
                      <a:pt x="0" y="0"/>
                    </a:lnTo>
                    <a:lnTo>
                      <a:pt x="0" y="38100"/>
                    </a:lnTo>
                    <a:lnTo>
                      <a:pt x="0" y="55880"/>
                    </a:lnTo>
                    <a:lnTo>
                      <a:pt x="0" y="92710"/>
                    </a:lnTo>
                    <a:lnTo>
                      <a:pt x="20294" y="92710"/>
                    </a:lnTo>
                    <a:lnTo>
                      <a:pt x="20294" y="55880"/>
                    </a:lnTo>
                    <a:lnTo>
                      <a:pt x="64008" y="55880"/>
                    </a:lnTo>
                    <a:lnTo>
                      <a:pt x="64008" y="92710"/>
                    </a:lnTo>
                    <a:lnTo>
                      <a:pt x="84302" y="92710"/>
                    </a:lnTo>
                    <a:lnTo>
                      <a:pt x="84302" y="55880"/>
                    </a:lnTo>
                    <a:lnTo>
                      <a:pt x="84302" y="38100"/>
                    </a:lnTo>
                    <a:lnTo>
                      <a:pt x="84302" y="0"/>
                    </a:lnTo>
                    <a:close/>
                  </a:path>
                </a:pathLst>
              </a:custGeom>
              <a:solidFill>
                <a:srgbClr val="00527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171" name="object 3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611168" y="1569201"/>
              <a:ext cx="78759" cy="92439"/>
            </a:xfrm>
            <a:prstGeom prst="rect">
              <a:avLst/>
            </a:prstGeom>
          </p:spPr>
        </p:pic>
        <p:grpSp>
          <p:nvGrpSpPr>
            <p:cNvPr id="172" name="object 39"/>
            <p:cNvGrpSpPr/>
            <p:nvPr/>
          </p:nvGrpSpPr>
          <p:grpSpPr>
            <a:xfrm>
              <a:off x="4744159" y="1538637"/>
              <a:ext cx="363220" cy="125095"/>
              <a:chOff x="4744159" y="1538637"/>
              <a:chExt cx="363220" cy="125095"/>
            </a:xfrm>
          </p:grpSpPr>
          <p:sp>
            <p:nvSpPr>
              <p:cNvPr id="174" name="object 40"/>
              <p:cNvSpPr/>
              <p:nvPr/>
            </p:nvSpPr>
            <p:spPr>
              <a:xfrm>
                <a:off x="4744148" y="1540998"/>
                <a:ext cx="4572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45720" h="120650">
                    <a:moveTo>
                      <a:pt x="45199" y="0"/>
                    </a:moveTo>
                    <a:lnTo>
                      <a:pt x="0" y="0"/>
                    </a:lnTo>
                    <a:lnTo>
                      <a:pt x="0" y="7620"/>
                    </a:lnTo>
                    <a:lnTo>
                      <a:pt x="0" y="17780"/>
                    </a:lnTo>
                    <a:lnTo>
                      <a:pt x="24168" y="17780"/>
                    </a:lnTo>
                    <a:lnTo>
                      <a:pt x="24168" y="120650"/>
                    </a:lnTo>
                    <a:lnTo>
                      <a:pt x="45199" y="120650"/>
                    </a:lnTo>
                    <a:lnTo>
                      <a:pt x="45199" y="18389"/>
                    </a:lnTo>
                    <a:lnTo>
                      <a:pt x="45199" y="17780"/>
                    </a:lnTo>
                    <a:lnTo>
                      <a:pt x="45199" y="8204"/>
                    </a:lnTo>
                    <a:lnTo>
                      <a:pt x="32829" y="8204"/>
                    </a:lnTo>
                    <a:lnTo>
                      <a:pt x="32829" y="17780"/>
                    </a:lnTo>
                    <a:lnTo>
                      <a:pt x="28232" y="17780"/>
                    </a:lnTo>
                    <a:lnTo>
                      <a:pt x="28232" y="12700"/>
                    </a:lnTo>
                    <a:lnTo>
                      <a:pt x="32829" y="17780"/>
                    </a:lnTo>
                    <a:lnTo>
                      <a:pt x="32829" y="8204"/>
                    </a:lnTo>
                    <a:lnTo>
                      <a:pt x="28232" y="8204"/>
                    </a:lnTo>
                    <a:lnTo>
                      <a:pt x="28232" y="7620"/>
                    </a:lnTo>
                    <a:lnTo>
                      <a:pt x="45199" y="7620"/>
                    </a:lnTo>
                    <a:lnTo>
                      <a:pt x="45199" y="0"/>
                    </a:lnTo>
                    <a:close/>
                  </a:path>
                </a:pathLst>
              </a:custGeom>
              <a:solidFill>
                <a:srgbClr val="00527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75" name="object 41"/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4808897" y="1538637"/>
                <a:ext cx="298433" cy="124856"/>
              </a:xfrm>
              <a:prstGeom prst="rect">
                <a:avLst/>
              </a:prstGeom>
            </p:spPr>
          </p:pic>
        </p:grpSp>
        <p:pic>
          <p:nvPicPr>
            <p:cNvPr id="173" name="object 4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167647" y="1568096"/>
              <a:ext cx="374242" cy="128186"/>
            </a:xfrm>
            <a:prstGeom prst="rect">
              <a:avLst/>
            </a:prstGeom>
          </p:spPr>
        </p:pic>
      </p:grpSp>
      <p:sp>
        <p:nvSpPr>
          <p:cNvPr id="199" name="TextBox 198"/>
          <p:cNvSpPr txBox="1"/>
          <p:nvPr/>
        </p:nvSpPr>
        <p:spPr>
          <a:xfrm>
            <a:off x="7383622" y="2110692"/>
            <a:ext cx="1772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1400" dirty="0">
                <a:solidFill>
                  <a:srgbClr val="0085A1"/>
                </a:solidFill>
                <a:latin typeface="Fira Sans Medium" panose="020B0603050000020004" pitchFamily="34" charset="0"/>
              </a:rPr>
              <a:t>www.gostinfo.ru</a:t>
            </a:r>
            <a:endParaRPr lang="ru-RU" sz="1400" dirty="0">
              <a:solidFill>
                <a:srgbClr val="0085A1"/>
              </a:solidFill>
              <a:latin typeface="Fira Sans Medium" panose="020B0603050000020004" pitchFamily="34" charset="0"/>
            </a:endParaRPr>
          </a:p>
        </p:txBody>
      </p:sp>
      <p:sp>
        <p:nvSpPr>
          <p:cNvPr id="200" name="TextBox 199"/>
          <p:cNvSpPr txBox="1"/>
          <p:nvPr/>
        </p:nvSpPr>
        <p:spPr>
          <a:xfrm>
            <a:off x="13256849" y="2858560"/>
            <a:ext cx="14398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telegram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201" name="Изображение 15" descr="Безымянный-1_Монтажная область 1"/>
          <p:cNvPicPr>
            <a:picLocks noChangeAspect="1"/>
          </p:cNvPicPr>
          <p:nvPr/>
        </p:nvPicPr>
        <p:blipFill>
          <a:blip r:embed="rId25"/>
          <a:srcRect l="24866" t="32537" r="29219" b="21548"/>
          <a:stretch>
            <a:fillRect/>
          </a:stretch>
        </p:blipFill>
        <p:spPr>
          <a:xfrm>
            <a:off x="13256849" y="1211038"/>
            <a:ext cx="1511894" cy="15118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987" y="2109882"/>
            <a:ext cx="1238948" cy="1238948"/>
          </a:xfrm>
          <a:prstGeom prst="rect">
            <a:avLst/>
          </a:prstGeom>
        </p:spPr>
      </p:pic>
      <p:pic>
        <p:nvPicPr>
          <p:cNvPr id="194" name="Рисунок 193">
            <a:extLst>
              <a:ext uri="{FF2B5EF4-FFF2-40B4-BE49-F238E27FC236}">
                <a16:creationId xmlns:a16="http://schemas.microsoft.com/office/drawing/2014/main" id="{E8CBB200-ACD8-4916-81D4-91D3B876991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 rot="10800000">
            <a:off x="5267383" y="2110691"/>
            <a:ext cx="2116238" cy="2116238"/>
          </a:xfrm>
          <a:prstGeom prst="rect">
            <a:avLst/>
          </a:prstGeom>
        </p:spPr>
      </p:pic>
      <p:grpSp>
        <p:nvGrpSpPr>
          <p:cNvPr id="198" name="Группа 197">
            <a:extLst>
              <a:ext uri="{FF2B5EF4-FFF2-40B4-BE49-F238E27FC236}">
                <a16:creationId xmlns:a16="http://schemas.microsoft.com/office/drawing/2014/main" id="{7F46CF09-DB94-40FA-8C8C-0031ADB7E6C5}"/>
              </a:ext>
            </a:extLst>
          </p:cNvPr>
          <p:cNvGrpSpPr/>
          <p:nvPr/>
        </p:nvGrpSpPr>
        <p:grpSpPr>
          <a:xfrm>
            <a:off x="5374119" y="453834"/>
            <a:ext cx="2240836" cy="768563"/>
            <a:chOff x="6833739" y="356921"/>
            <a:chExt cx="2240993" cy="768617"/>
          </a:xfrm>
        </p:grpSpPr>
        <p:grpSp>
          <p:nvGrpSpPr>
            <p:cNvPr id="202" name="Группа 201">
              <a:extLst>
                <a:ext uri="{FF2B5EF4-FFF2-40B4-BE49-F238E27FC236}">
                  <a16:creationId xmlns:a16="http://schemas.microsoft.com/office/drawing/2014/main" id="{54C039E5-28F0-440F-A27E-84F52A801726}"/>
                </a:ext>
              </a:extLst>
            </p:cNvPr>
            <p:cNvGrpSpPr/>
            <p:nvPr/>
          </p:nvGrpSpPr>
          <p:grpSpPr>
            <a:xfrm>
              <a:off x="6833739" y="375438"/>
              <a:ext cx="998328" cy="750100"/>
              <a:chOff x="179997" y="190220"/>
              <a:chExt cx="12761595" cy="9588500"/>
            </a:xfrm>
          </p:grpSpPr>
          <p:sp>
            <p:nvSpPr>
              <p:cNvPr id="204" name="object 2">
                <a:extLst>
                  <a:ext uri="{FF2B5EF4-FFF2-40B4-BE49-F238E27FC236}">
                    <a16:creationId xmlns:a16="http://schemas.microsoft.com/office/drawing/2014/main" id="{635DB8F6-195F-4915-AE5F-3C63D09C7B0D}"/>
                  </a:ext>
                </a:extLst>
              </p:cNvPr>
              <p:cNvSpPr/>
              <p:nvPr/>
            </p:nvSpPr>
            <p:spPr>
              <a:xfrm>
                <a:off x="9315513" y="5951867"/>
                <a:ext cx="1783080" cy="927100"/>
              </a:xfrm>
              <a:custGeom>
                <a:avLst/>
                <a:gdLst/>
                <a:ahLst/>
                <a:cxnLst/>
                <a:rect l="l" t="t" r="r" b="b"/>
                <a:pathLst>
                  <a:path w="1783079" h="927100">
                    <a:moveTo>
                      <a:pt x="1094219" y="924864"/>
                    </a:moveTo>
                    <a:lnTo>
                      <a:pt x="591108" y="0"/>
                    </a:lnTo>
                    <a:lnTo>
                      <a:pt x="484797" y="0"/>
                    </a:lnTo>
                    <a:lnTo>
                      <a:pt x="0" y="924864"/>
                    </a:lnTo>
                    <a:lnTo>
                      <a:pt x="399516" y="924864"/>
                    </a:lnTo>
                    <a:lnTo>
                      <a:pt x="526249" y="684898"/>
                    </a:lnTo>
                    <a:lnTo>
                      <a:pt x="555155" y="572770"/>
                    </a:lnTo>
                    <a:lnTo>
                      <a:pt x="591058" y="685507"/>
                    </a:lnTo>
                    <a:lnTo>
                      <a:pt x="715200" y="924864"/>
                    </a:lnTo>
                    <a:lnTo>
                      <a:pt x="1094219" y="924864"/>
                    </a:lnTo>
                    <a:close/>
                  </a:path>
                  <a:path w="1783079" h="927100">
                    <a:moveTo>
                      <a:pt x="1782699" y="302564"/>
                    </a:moveTo>
                    <a:lnTo>
                      <a:pt x="1776196" y="259092"/>
                    </a:lnTo>
                    <a:lnTo>
                      <a:pt x="1753603" y="197269"/>
                    </a:lnTo>
                    <a:lnTo>
                      <a:pt x="1734832" y="163195"/>
                    </a:lnTo>
                    <a:lnTo>
                      <a:pt x="1710309" y="128955"/>
                    </a:lnTo>
                    <a:lnTo>
                      <a:pt x="1679448" y="96062"/>
                    </a:lnTo>
                    <a:lnTo>
                      <a:pt x="1641678" y="65989"/>
                    </a:lnTo>
                    <a:lnTo>
                      <a:pt x="1596428" y="40220"/>
                    </a:lnTo>
                    <a:lnTo>
                      <a:pt x="1543100" y="20231"/>
                    </a:lnTo>
                    <a:lnTo>
                      <a:pt x="1481137" y="7493"/>
                    </a:lnTo>
                    <a:lnTo>
                      <a:pt x="1409954" y="3505"/>
                    </a:lnTo>
                    <a:lnTo>
                      <a:pt x="1359039" y="6819"/>
                    </a:lnTo>
                    <a:lnTo>
                      <a:pt x="1312037" y="15405"/>
                    </a:lnTo>
                    <a:lnTo>
                      <a:pt x="1268920" y="29019"/>
                    </a:lnTo>
                    <a:lnTo>
                      <a:pt x="1229652" y="47434"/>
                    </a:lnTo>
                    <a:lnTo>
                      <a:pt x="1194231" y="70408"/>
                    </a:lnTo>
                    <a:lnTo>
                      <a:pt x="1162621" y="97713"/>
                    </a:lnTo>
                    <a:lnTo>
                      <a:pt x="1134808" y="129095"/>
                    </a:lnTo>
                    <a:lnTo>
                      <a:pt x="1110780" y="164338"/>
                    </a:lnTo>
                    <a:lnTo>
                      <a:pt x="1090498" y="203200"/>
                    </a:lnTo>
                    <a:lnTo>
                      <a:pt x="1073950" y="245440"/>
                    </a:lnTo>
                    <a:lnTo>
                      <a:pt x="1061123" y="290817"/>
                    </a:lnTo>
                    <a:lnTo>
                      <a:pt x="1051991" y="339115"/>
                    </a:lnTo>
                    <a:lnTo>
                      <a:pt x="1046518" y="390093"/>
                    </a:lnTo>
                    <a:lnTo>
                      <a:pt x="1044702" y="443509"/>
                    </a:lnTo>
                    <a:lnTo>
                      <a:pt x="1047191" y="490893"/>
                    </a:lnTo>
                    <a:lnTo>
                      <a:pt x="1054493" y="537375"/>
                    </a:lnTo>
                    <a:lnTo>
                      <a:pt x="1066355" y="582663"/>
                    </a:lnTo>
                    <a:lnTo>
                      <a:pt x="1082560" y="626452"/>
                    </a:lnTo>
                    <a:lnTo>
                      <a:pt x="1102855" y="668451"/>
                    </a:lnTo>
                    <a:lnTo>
                      <a:pt x="1126985" y="708367"/>
                    </a:lnTo>
                    <a:lnTo>
                      <a:pt x="1154722" y="745883"/>
                    </a:lnTo>
                    <a:lnTo>
                      <a:pt x="1185824" y="780719"/>
                    </a:lnTo>
                    <a:lnTo>
                      <a:pt x="1220038" y="812571"/>
                    </a:lnTo>
                    <a:lnTo>
                      <a:pt x="1257134" y="841146"/>
                    </a:lnTo>
                    <a:lnTo>
                      <a:pt x="1296860" y="866140"/>
                    </a:lnTo>
                    <a:lnTo>
                      <a:pt x="1338973" y="887260"/>
                    </a:lnTo>
                    <a:lnTo>
                      <a:pt x="1383245" y="904201"/>
                    </a:lnTo>
                    <a:lnTo>
                      <a:pt x="1429423" y="916673"/>
                    </a:lnTo>
                    <a:lnTo>
                      <a:pt x="1477276" y="924369"/>
                    </a:lnTo>
                    <a:lnTo>
                      <a:pt x="1526540" y="927011"/>
                    </a:lnTo>
                    <a:lnTo>
                      <a:pt x="1580248" y="924153"/>
                    </a:lnTo>
                    <a:lnTo>
                      <a:pt x="1632229" y="915835"/>
                    </a:lnTo>
                    <a:lnTo>
                      <a:pt x="1682165" y="902335"/>
                    </a:lnTo>
                    <a:lnTo>
                      <a:pt x="1729765" y="884008"/>
                    </a:lnTo>
                    <a:lnTo>
                      <a:pt x="1729765" y="730999"/>
                    </a:lnTo>
                    <a:lnTo>
                      <a:pt x="1333576" y="526453"/>
                    </a:lnTo>
                    <a:lnTo>
                      <a:pt x="1500124" y="527799"/>
                    </a:lnTo>
                    <a:lnTo>
                      <a:pt x="1782699" y="302564"/>
                    </a:lnTo>
                    <a:close/>
                  </a:path>
                </a:pathLst>
              </a:custGeom>
              <a:solidFill>
                <a:srgbClr val="0092A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5" name="object 3">
                <a:extLst>
                  <a:ext uri="{FF2B5EF4-FFF2-40B4-BE49-F238E27FC236}">
                    <a16:creationId xmlns:a16="http://schemas.microsoft.com/office/drawing/2014/main" id="{F497ED92-77B7-45C3-BD38-F6D43E422CCA}"/>
                  </a:ext>
                </a:extLst>
              </p:cNvPr>
              <p:cNvSpPr/>
              <p:nvPr/>
            </p:nvSpPr>
            <p:spPr>
              <a:xfrm>
                <a:off x="179997" y="190220"/>
                <a:ext cx="12761595" cy="9588500"/>
              </a:xfrm>
              <a:custGeom>
                <a:avLst/>
                <a:gdLst/>
                <a:ahLst/>
                <a:cxnLst/>
                <a:rect l="l" t="t" r="r" b="b"/>
                <a:pathLst>
                  <a:path w="12761595" h="9588500">
                    <a:moveTo>
                      <a:pt x="11856339" y="5762701"/>
                    </a:moveTo>
                    <a:lnTo>
                      <a:pt x="11070692" y="5762701"/>
                    </a:lnTo>
                    <a:lnTo>
                      <a:pt x="11070692" y="6158941"/>
                    </a:lnTo>
                    <a:lnTo>
                      <a:pt x="11281410" y="6158941"/>
                    </a:lnTo>
                    <a:lnTo>
                      <a:pt x="11281410" y="6687261"/>
                    </a:lnTo>
                    <a:lnTo>
                      <a:pt x="11645557" y="6687261"/>
                    </a:lnTo>
                    <a:lnTo>
                      <a:pt x="11645557" y="6158941"/>
                    </a:lnTo>
                    <a:lnTo>
                      <a:pt x="11856339" y="6158941"/>
                    </a:lnTo>
                    <a:lnTo>
                      <a:pt x="11856339" y="5762701"/>
                    </a:lnTo>
                    <a:close/>
                  </a:path>
                  <a:path w="12761595" h="9588500">
                    <a:moveTo>
                      <a:pt x="12761417" y="0"/>
                    </a:moveTo>
                    <a:lnTo>
                      <a:pt x="12397270" y="0"/>
                    </a:lnTo>
                    <a:lnTo>
                      <a:pt x="12397270" y="355600"/>
                    </a:lnTo>
                    <a:lnTo>
                      <a:pt x="12397270" y="7226300"/>
                    </a:lnTo>
                    <a:lnTo>
                      <a:pt x="8629015" y="7226300"/>
                    </a:lnTo>
                    <a:lnTo>
                      <a:pt x="8629015" y="4813300"/>
                    </a:lnTo>
                    <a:lnTo>
                      <a:pt x="8711984" y="4864100"/>
                    </a:lnTo>
                    <a:lnTo>
                      <a:pt x="8754389" y="4876800"/>
                    </a:lnTo>
                    <a:lnTo>
                      <a:pt x="8797379" y="4902200"/>
                    </a:lnTo>
                    <a:lnTo>
                      <a:pt x="8885060" y="4953000"/>
                    </a:lnTo>
                    <a:lnTo>
                      <a:pt x="8929738" y="4965700"/>
                    </a:lnTo>
                    <a:lnTo>
                      <a:pt x="8974950" y="4991100"/>
                    </a:lnTo>
                    <a:lnTo>
                      <a:pt x="9066911" y="5016500"/>
                    </a:lnTo>
                    <a:lnTo>
                      <a:pt x="9113634" y="5041900"/>
                    </a:lnTo>
                    <a:lnTo>
                      <a:pt x="9354198" y="5105400"/>
                    </a:lnTo>
                    <a:lnTo>
                      <a:pt x="9403601" y="5105400"/>
                    </a:lnTo>
                    <a:lnTo>
                      <a:pt x="9503575" y="5130800"/>
                    </a:lnTo>
                    <a:lnTo>
                      <a:pt x="9605023" y="5130800"/>
                    </a:lnTo>
                    <a:lnTo>
                      <a:pt x="9656267" y="5143500"/>
                    </a:lnTo>
                    <a:lnTo>
                      <a:pt x="9855873" y="5143500"/>
                    </a:lnTo>
                    <a:lnTo>
                      <a:pt x="9903549" y="5130800"/>
                    </a:lnTo>
                    <a:lnTo>
                      <a:pt x="9998011" y="5130800"/>
                    </a:lnTo>
                    <a:lnTo>
                      <a:pt x="10044798" y="5118100"/>
                    </a:lnTo>
                    <a:lnTo>
                      <a:pt x="10091255" y="5118100"/>
                    </a:lnTo>
                    <a:lnTo>
                      <a:pt x="10183152" y="5092700"/>
                    </a:lnTo>
                    <a:lnTo>
                      <a:pt x="10228580" y="5092700"/>
                    </a:lnTo>
                    <a:lnTo>
                      <a:pt x="10449966" y="5029200"/>
                    </a:lnTo>
                    <a:lnTo>
                      <a:pt x="10493007" y="5003800"/>
                    </a:lnTo>
                    <a:lnTo>
                      <a:pt x="10577779" y="4978400"/>
                    </a:lnTo>
                    <a:lnTo>
                      <a:pt x="10619473" y="4953000"/>
                    </a:lnTo>
                    <a:lnTo>
                      <a:pt x="10660698" y="4940300"/>
                    </a:lnTo>
                    <a:lnTo>
                      <a:pt x="10701439" y="4914900"/>
                    </a:lnTo>
                    <a:lnTo>
                      <a:pt x="10741685" y="4902200"/>
                    </a:lnTo>
                    <a:lnTo>
                      <a:pt x="10820654" y="4851400"/>
                    </a:lnTo>
                    <a:lnTo>
                      <a:pt x="10878414" y="4813300"/>
                    </a:lnTo>
                    <a:lnTo>
                      <a:pt x="10935068" y="4775200"/>
                    </a:lnTo>
                    <a:lnTo>
                      <a:pt x="10972102" y="4749800"/>
                    </a:lnTo>
                    <a:lnTo>
                      <a:pt x="11008551" y="4724400"/>
                    </a:lnTo>
                    <a:lnTo>
                      <a:pt x="11044403" y="4699000"/>
                    </a:lnTo>
                    <a:lnTo>
                      <a:pt x="11079658" y="4673600"/>
                    </a:lnTo>
                    <a:lnTo>
                      <a:pt x="11114303" y="4648200"/>
                    </a:lnTo>
                    <a:lnTo>
                      <a:pt x="11148327" y="4610100"/>
                    </a:lnTo>
                    <a:lnTo>
                      <a:pt x="11181715" y="4584700"/>
                    </a:lnTo>
                    <a:lnTo>
                      <a:pt x="11214443" y="4559300"/>
                    </a:lnTo>
                    <a:lnTo>
                      <a:pt x="11246523" y="4521200"/>
                    </a:lnTo>
                    <a:lnTo>
                      <a:pt x="11277930" y="4495800"/>
                    </a:lnTo>
                    <a:lnTo>
                      <a:pt x="11308652" y="4457700"/>
                    </a:lnTo>
                    <a:lnTo>
                      <a:pt x="11338674" y="4419600"/>
                    </a:lnTo>
                    <a:lnTo>
                      <a:pt x="11367999" y="4394200"/>
                    </a:lnTo>
                    <a:lnTo>
                      <a:pt x="11396599" y="4356100"/>
                    </a:lnTo>
                    <a:lnTo>
                      <a:pt x="11424476" y="4318000"/>
                    </a:lnTo>
                    <a:lnTo>
                      <a:pt x="11451603" y="4279900"/>
                    </a:lnTo>
                    <a:lnTo>
                      <a:pt x="11477981" y="4254500"/>
                    </a:lnTo>
                    <a:lnTo>
                      <a:pt x="11503597" y="4216400"/>
                    </a:lnTo>
                    <a:lnTo>
                      <a:pt x="11528438" y="4178300"/>
                    </a:lnTo>
                    <a:lnTo>
                      <a:pt x="11552479" y="4140200"/>
                    </a:lnTo>
                    <a:lnTo>
                      <a:pt x="11575733" y="4102100"/>
                    </a:lnTo>
                    <a:lnTo>
                      <a:pt x="11598173" y="4064000"/>
                    </a:lnTo>
                    <a:lnTo>
                      <a:pt x="11619789" y="4013200"/>
                    </a:lnTo>
                    <a:lnTo>
                      <a:pt x="11640566" y="3975100"/>
                    </a:lnTo>
                    <a:lnTo>
                      <a:pt x="11660492" y="3937000"/>
                    </a:lnTo>
                    <a:lnTo>
                      <a:pt x="11679568" y="3898900"/>
                    </a:lnTo>
                    <a:lnTo>
                      <a:pt x="11697780" y="3860800"/>
                    </a:lnTo>
                    <a:lnTo>
                      <a:pt x="11715102" y="3810000"/>
                    </a:lnTo>
                    <a:lnTo>
                      <a:pt x="11731523" y="3771900"/>
                    </a:lnTo>
                    <a:lnTo>
                      <a:pt x="11747056" y="3721100"/>
                    </a:lnTo>
                    <a:lnTo>
                      <a:pt x="11761661" y="3683000"/>
                    </a:lnTo>
                    <a:lnTo>
                      <a:pt x="11775338" y="3644900"/>
                    </a:lnTo>
                    <a:lnTo>
                      <a:pt x="11788077" y="3594100"/>
                    </a:lnTo>
                    <a:lnTo>
                      <a:pt x="11799862" y="3556000"/>
                    </a:lnTo>
                    <a:lnTo>
                      <a:pt x="11810683" y="3505200"/>
                    </a:lnTo>
                    <a:lnTo>
                      <a:pt x="11820538" y="3454400"/>
                    </a:lnTo>
                    <a:lnTo>
                      <a:pt x="11829390" y="3416300"/>
                    </a:lnTo>
                    <a:lnTo>
                      <a:pt x="11837251" y="3365500"/>
                    </a:lnTo>
                    <a:lnTo>
                      <a:pt x="11844109" y="3327400"/>
                    </a:lnTo>
                    <a:lnTo>
                      <a:pt x="11849938" y="3276600"/>
                    </a:lnTo>
                    <a:lnTo>
                      <a:pt x="11854739" y="3225800"/>
                    </a:lnTo>
                    <a:lnTo>
                      <a:pt x="11858485" y="3175000"/>
                    </a:lnTo>
                    <a:lnTo>
                      <a:pt x="11861178" y="3136900"/>
                    </a:lnTo>
                    <a:lnTo>
                      <a:pt x="11862803" y="3086100"/>
                    </a:lnTo>
                    <a:lnTo>
                      <a:pt x="11863349" y="3035300"/>
                    </a:lnTo>
                    <a:lnTo>
                      <a:pt x="11862727" y="2984500"/>
                    </a:lnTo>
                    <a:lnTo>
                      <a:pt x="11860873" y="2933700"/>
                    </a:lnTo>
                    <a:lnTo>
                      <a:pt x="11857812" y="2882900"/>
                    </a:lnTo>
                    <a:lnTo>
                      <a:pt x="11853532" y="2832100"/>
                    </a:lnTo>
                    <a:lnTo>
                      <a:pt x="11848071" y="2781300"/>
                    </a:lnTo>
                    <a:lnTo>
                      <a:pt x="11841442" y="2730500"/>
                    </a:lnTo>
                    <a:lnTo>
                      <a:pt x="11833644" y="2679700"/>
                    </a:lnTo>
                    <a:lnTo>
                      <a:pt x="11824703" y="2628900"/>
                    </a:lnTo>
                    <a:lnTo>
                      <a:pt x="11814632" y="2590800"/>
                    </a:lnTo>
                    <a:lnTo>
                      <a:pt x="11803444" y="2540000"/>
                    </a:lnTo>
                    <a:lnTo>
                      <a:pt x="11791150" y="2489200"/>
                    </a:lnTo>
                    <a:lnTo>
                      <a:pt x="11777777" y="2438400"/>
                    </a:lnTo>
                    <a:lnTo>
                      <a:pt x="11763324" y="2400300"/>
                    </a:lnTo>
                    <a:lnTo>
                      <a:pt x="11747805" y="2349500"/>
                    </a:lnTo>
                    <a:lnTo>
                      <a:pt x="11731244" y="2298700"/>
                    </a:lnTo>
                    <a:lnTo>
                      <a:pt x="11713655" y="2260600"/>
                    </a:lnTo>
                    <a:lnTo>
                      <a:pt x="11695036" y="2209800"/>
                    </a:lnTo>
                    <a:lnTo>
                      <a:pt x="11675428" y="2171700"/>
                    </a:lnTo>
                    <a:lnTo>
                      <a:pt x="11654828" y="2120900"/>
                    </a:lnTo>
                    <a:lnTo>
                      <a:pt x="11633251" y="2082800"/>
                    </a:lnTo>
                    <a:lnTo>
                      <a:pt x="11610708" y="2044700"/>
                    </a:lnTo>
                    <a:lnTo>
                      <a:pt x="11587226" y="1993900"/>
                    </a:lnTo>
                    <a:lnTo>
                      <a:pt x="11562804" y="1955800"/>
                    </a:lnTo>
                    <a:lnTo>
                      <a:pt x="11537480" y="1917700"/>
                    </a:lnTo>
                    <a:lnTo>
                      <a:pt x="11511242" y="1879600"/>
                    </a:lnTo>
                    <a:lnTo>
                      <a:pt x="11484115" y="1828800"/>
                    </a:lnTo>
                    <a:lnTo>
                      <a:pt x="11456111" y="1790700"/>
                    </a:lnTo>
                    <a:lnTo>
                      <a:pt x="11427244" y="1752600"/>
                    </a:lnTo>
                    <a:lnTo>
                      <a:pt x="11397539" y="1714500"/>
                    </a:lnTo>
                    <a:lnTo>
                      <a:pt x="11366995" y="1676400"/>
                    </a:lnTo>
                    <a:lnTo>
                      <a:pt x="11335639" y="1651000"/>
                    </a:lnTo>
                    <a:lnTo>
                      <a:pt x="11303483" y="1612900"/>
                    </a:lnTo>
                    <a:lnTo>
                      <a:pt x="11270526" y="1574800"/>
                    </a:lnTo>
                    <a:lnTo>
                      <a:pt x="11236808" y="1536700"/>
                    </a:lnTo>
                    <a:lnTo>
                      <a:pt x="11202314" y="1511300"/>
                    </a:lnTo>
                    <a:lnTo>
                      <a:pt x="11167085" y="1473200"/>
                    </a:lnTo>
                    <a:lnTo>
                      <a:pt x="11131118" y="1447800"/>
                    </a:lnTo>
                    <a:lnTo>
                      <a:pt x="11094428" y="1409700"/>
                    </a:lnTo>
                    <a:lnTo>
                      <a:pt x="11057039" y="1384300"/>
                    </a:lnTo>
                    <a:lnTo>
                      <a:pt x="11018965" y="1358900"/>
                    </a:lnTo>
                    <a:lnTo>
                      <a:pt x="10980217" y="1320800"/>
                    </a:lnTo>
                    <a:lnTo>
                      <a:pt x="10940796" y="1295400"/>
                    </a:lnTo>
                    <a:lnTo>
                      <a:pt x="10860037" y="1244600"/>
                    </a:lnTo>
                    <a:lnTo>
                      <a:pt x="10776814" y="1193800"/>
                    </a:lnTo>
                    <a:lnTo>
                      <a:pt x="10776814" y="1625600"/>
                    </a:lnTo>
                    <a:lnTo>
                      <a:pt x="10814990" y="1651000"/>
                    </a:lnTo>
                    <a:lnTo>
                      <a:pt x="10852353" y="1689100"/>
                    </a:lnTo>
                    <a:lnTo>
                      <a:pt x="10888891" y="1714500"/>
                    </a:lnTo>
                    <a:lnTo>
                      <a:pt x="10924578" y="1752600"/>
                    </a:lnTo>
                    <a:lnTo>
                      <a:pt x="10959402" y="1778000"/>
                    </a:lnTo>
                    <a:lnTo>
                      <a:pt x="10993336" y="1816100"/>
                    </a:lnTo>
                    <a:lnTo>
                      <a:pt x="11026343" y="1841500"/>
                    </a:lnTo>
                    <a:lnTo>
                      <a:pt x="11058436" y="1879600"/>
                    </a:lnTo>
                    <a:lnTo>
                      <a:pt x="11089564" y="1917700"/>
                    </a:lnTo>
                    <a:lnTo>
                      <a:pt x="11119726" y="1955800"/>
                    </a:lnTo>
                    <a:lnTo>
                      <a:pt x="11148898" y="1993900"/>
                    </a:lnTo>
                    <a:lnTo>
                      <a:pt x="11177054" y="2032000"/>
                    </a:lnTo>
                    <a:lnTo>
                      <a:pt x="11204181" y="2070100"/>
                    </a:lnTo>
                    <a:lnTo>
                      <a:pt x="11230254" y="2108200"/>
                    </a:lnTo>
                    <a:lnTo>
                      <a:pt x="11255261" y="2146300"/>
                    </a:lnTo>
                    <a:lnTo>
                      <a:pt x="11279162" y="2197100"/>
                    </a:lnTo>
                    <a:lnTo>
                      <a:pt x="11301946" y="2235200"/>
                    </a:lnTo>
                    <a:lnTo>
                      <a:pt x="11323599" y="2273300"/>
                    </a:lnTo>
                    <a:lnTo>
                      <a:pt x="11344110" y="2324100"/>
                    </a:lnTo>
                    <a:lnTo>
                      <a:pt x="11363427" y="2362200"/>
                    </a:lnTo>
                    <a:lnTo>
                      <a:pt x="11381562" y="2413000"/>
                    </a:lnTo>
                    <a:lnTo>
                      <a:pt x="11398479" y="2451100"/>
                    </a:lnTo>
                    <a:lnTo>
                      <a:pt x="11414150" y="2501900"/>
                    </a:lnTo>
                    <a:lnTo>
                      <a:pt x="11428578" y="2540000"/>
                    </a:lnTo>
                    <a:lnTo>
                      <a:pt x="11441722" y="2590800"/>
                    </a:lnTo>
                    <a:lnTo>
                      <a:pt x="11453571" y="2641600"/>
                    </a:lnTo>
                    <a:lnTo>
                      <a:pt x="11464100" y="2692400"/>
                    </a:lnTo>
                    <a:lnTo>
                      <a:pt x="11473282" y="2743200"/>
                    </a:lnTo>
                    <a:lnTo>
                      <a:pt x="11481118" y="2781300"/>
                    </a:lnTo>
                    <a:lnTo>
                      <a:pt x="11487569" y="2832100"/>
                    </a:lnTo>
                    <a:lnTo>
                      <a:pt x="11492624" y="2882900"/>
                    </a:lnTo>
                    <a:lnTo>
                      <a:pt x="11496269" y="2933700"/>
                    </a:lnTo>
                    <a:lnTo>
                      <a:pt x="11498466" y="2984500"/>
                    </a:lnTo>
                    <a:lnTo>
                      <a:pt x="11499202" y="3035300"/>
                    </a:lnTo>
                    <a:lnTo>
                      <a:pt x="11498529" y="3086100"/>
                    </a:lnTo>
                    <a:lnTo>
                      <a:pt x="11496535" y="3136900"/>
                    </a:lnTo>
                    <a:lnTo>
                      <a:pt x="11493221" y="3187700"/>
                    </a:lnTo>
                    <a:lnTo>
                      <a:pt x="11488623" y="3225800"/>
                    </a:lnTo>
                    <a:lnTo>
                      <a:pt x="11482756" y="3276600"/>
                    </a:lnTo>
                    <a:lnTo>
                      <a:pt x="11475618" y="3327400"/>
                    </a:lnTo>
                    <a:lnTo>
                      <a:pt x="11467249" y="3365500"/>
                    </a:lnTo>
                    <a:lnTo>
                      <a:pt x="11457661" y="3416300"/>
                    </a:lnTo>
                    <a:lnTo>
                      <a:pt x="11446866" y="3467100"/>
                    </a:lnTo>
                    <a:lnTo>
                      <a:pt x="11434877" y="3505200"/>
                    </a:lnTo>
                    <a:lnTo>
                      <a:pt x="11421732" y="3556000"/>
                    </a:lnTo>
                    <a:lnTo>
                      <a:pt x="11407419" y="3594100"/>
                    </a:lnTo>
                    <a:lnTo>
                      <a:pt x="11391989" y="3644900"/>
                    </a:lnTo>
                    <a:lnTo>
                      <a:pt x="11375428" y="3683000"/>
                    </a:lnTo>
                    <a:lnTo>
                      <a:pt x="11357775" y="3721100"/>
                    </a:lnTo>
                    <a:lnTo>
                      <a:pt x="11339043" y="3771900"/>
                    </a:lnTo>
                    <a:lnTo>
                      <a:pt x="11319243" y="3810000"/>
                    </a:lnTo>
                    <a:lnTo>
                      <a:pt x="11298390" y="3848100"/>
                    </a:lnTo>
                    <a:lnTo>
                      <a:pt x="11276521" y="3886200"/>
                    </a:lnTo>
                    <a:lnTo>
                      <a:pt x="11253635" y="3924300"/>
                    </a:lnTo>
                    <a:lnTo>
                      <a:pt x="11229759" y="3962400"/>
                    </a:lnTo>
                    <a:lnTo>
                      <a:pt x="11204905" y="4000500"/>
                    </a:lnTo>
                    <a:lnTo>
                      <a:pt x="11179086" y="4038600"/>
                    </a:lnTo>
                    <a:lnTo>
                      <a:pt x="11152340" y="4076700"/>
                    </a:lnTo>
                    <a:lnTo>
                      <a:pt x="11124654" y="4114800"/>
                    </a:lnTo>
                    <a:lnTo>
                      <a:pt x="11096079" y="4152900"/>
                    </a:lnTo>
                    <a:lnTo>
                      <a:pt x="11066602" y="4178300"/>
                    </a:lnTo>
                    <a:lnTo>
                      <a:pt x="11036262" y="4216400"/>
                    </a:lnTo>
                    <a:lnTo>
                      <a:pt x="11005071" y="4254500"/>
                    </a:lnTo>
                    <a:lnTo>
                      <a:pt x="10973041" y="4279900"/>
                    </a:lnTo>
                    <a:lnTo>
                      <a:pt x="10940186" y="4318000"/>
                    </a:lnTo>
                    <a:lnTo>
                      <a:pt x="10906544" y="4343400"/>
                    </a:lnTo>
                    <a:lnTo>
                      <a:pt x="10872102" y="4368800"/>
                    </a:lnTo>
                    <a:lnTo>
                      <a:pt x="10836910" y="4406900"/>
                    </a:lnTo>
                    <a:lnTo>
                      <a:pt x="10800969" y="4432300"/>
                    </a:lnTo>
                    <a:lnTo>
                      <a:pt x="10764291" y="4457700"/>
                    </a:lnTo>
                    <a:lnTo>
                      <a:pt x="10726903" y="4483100"/>
                    </a:lnTo>
                    <a:lnTo>
                      <a:pt x="10688828" y="4508500"/>
                    </a:lnTo>
                    <a:lnTo>
                      <a:pt x="10650068" y="4533900"/>
                    </a:lnTo>
                    <a:lnTo>
                      <a:pt x="10610647" y="4559300"/>
                    </a:lnTo>
                    <a:lnTo>
                      <a:pt x="10570591" y="4572000"/>
                    </a:lnTo>
                    <a:lnTo>
                      <a:pt x="10529900" y="4597400"/>
                    </a:lnTo>
                    <a:lnTo>
                      <a:pt x="10488612" y="4610100"/>
                    </a:lnTo>
                    <a:lnTo>
                      <a:pt x="10446728" y="4635500"/>
                    </a:lnTo>
                    <a:lnTo>
                      <a:pt x="10404284" y="4648200"/>
                    </a:lnTo>
                    <a:lnTo>
                      <a:pt x="10361270" y="4673600"/>
                    </a:lnTo>
                    <a:lnTo>
                      <a:pt x="10092576" y="4749800"/>
                    </a:lnTo>
                    <a:lnTo>
                      <a:pt x="10046183" y="4749800"/>
                    </a:lnTo>
                    <a:lnTo>
                      <a:pt x="9999370" y="4762500"/>
                    </a:lnTo>
                    <a:lnTo>
                      <a:pt x="9952164" y="4762500"/>
                    </a:lnTo>
                    <a:lnTo>
                      <a:pt x="9904578" y="4775200"/>
                    </a:lnTo>
                    <a:lnTo>
                      <a:pt x="9606077" y="4775200"/>
                    </a:lnTo>
                    <a:lnTo>
                      <a:pt x="9555658" y="4762500"/>
                    </a:lnTo>
                    <a:lnTo>
                      <a:pt x="9505671" y="4762500"/>
                    </a:lnTo>
                    <a:lnTo>
                      <a:pt x="9216022" y="4686300"/>
                    </a:lnTo>
                    <a:lnTo>
                      <a:pt x="9123883" y="4660900"/>
                    </a:lnTo>
                    <a:lnTo>
                      <a:pt x="9078735" y="4635500"/>
                    </a:lnTo>
                    <a:lnTo>
                      <a:pt x="9034234" y="4622800"/>
                    </a:lnTo>
                    <a:lnTo>
                      <a:pt x="8947226" y="4572000"/>
                    </a:lnTo>
                    <a:lnTo>
                      <a:pt x="8904770" y="4546600"/>
                    </a:lnTo>
                    <a:lnTo>
                      <a:pt x="8863038" y="4521200"/>
                    </a:lnTo>
                    <a:lnTo>
                      <a:pt x="8822055" y="4495800"/>
                    </a:lnTo>
                    <a:lnTo>
                      <a:pt x="8781821" y="4470400"/>
                    </a:lnTo>
                    <a:lnTo>
                      <a:pt x="8742388" y="4445000"/>
                    </a:lnTo>
                    <a:lnTo>
                      <a:pt x="8703767" y="4419600"/>
                    </a:lnTo>
                    <a:lnTo>
                      <a:pt x="8665959" y="4394200"/>
                    </a:lnTo>
                    <a:lnTo>
                      <a:pt x="8629015" y="4356100"/>
                    </a:lnTo>
                    <a:lnTo>
                      <a:pt x="8629015" y="3619500"/>
                    </a:lnTo>
                    <a:lnTo>
                      <a:pt x="8629015" y="2362200"/>
                    </a:lnTo>
                    <a:lnTo>
                      <a:pt x="8629015" y="1993900"/>
                    </a:lnTo>
                    <a:lnTo>
                      <a:pt x="8629015" y="1714500"/>
                    </a:lnTo>
                    <a:lnTo>
                      <a:pt x="8665959" y="1689100"/>
                    </a:lnTo>
                    <a:lnTo>
                      <a:pt x="8703767" y="1651000"/>
                    </a:lnTo>
                    <a:lnTo>
                      <a:pt x="8742388" y="1625600"/>
                    </a:lnTo>
                    <a:lnTo>
                      <a:pt x="8781821" y="1600200"/>
                    </a:lnTo>
                    <a:lnTo>
                      <a:pt x="8822055" y="1574800"/>
                    </a:lnTo>
                    <a:lnTo>
                      <a:pt x="8863038" y="1549400"/>
                    </a:lnTo>
                    <a:lnTo>
                      <a:pt x="8904770" y="1524000"/>
                    </a:lnTo>
                    <a:lnTo>
                      <a:pt x="8990393" y="1473200"/>
                    </a:lnTo>
                    <a:lnTo>
                      <a:pt x="9034234" y="1460500"/>
                    </a:lnTo>
                    <a:lnTo>
                      <a:pt x="9078735" y="1435100"/>
                    </a:lnTo>
                    <a:lnTo>
                      <a:pt x="9123883" y="1422400"/>
                    </a:lnTo>
                    <a:lnTo>
                      <a:pt x="9169654" y="1397000"/>
                    </a:lnTo>
                    <a:lnTo>
                      <a:pt x="9456141" y="1320800"/>
                    </a:lnTo>
                    <a:lnTo>
                      <a:pt x="9505671" y="1320800"/>
                    </a:lnTo>
                    <a:lnTo>
                      <a:pt x="9555658" y="1308100"/>
                    </a:lnTo>
                    <a:lnTo>
                      <a:pt x="9606077" y="1308100"/>
                    </a:lnTo>
                    <a:lnTo>
                      <a:pt x="9656902" y="1295400"/>
                    </a:lnTo>
                    <a:lnTo>
                      <a:pt x="9859658" y="1295400"/>
                    </a:lnTo>
                    <a:lnTo>
                      <a:pt x="9909061" y="1308100"/>
                    </a:lnTo>
                    <a:lnTo>
                      <a:pt x="9958083" y="1308100"/>
                    </a:lnTo>
                    <a:lnTo>
                      <a:pt x="10006686" y="1320800"/>
                    </a:lnTo>
                    <a:lnTo>
                      <a:pt x="10054869" y="1320800"/>
                    </a:lnTo>
                    <a:lnTo>
                      <a:pt x="10243020" y="1371600"/>
                    </a:lnTo>
                    <a:lnTo>
                      <a:pt x="10243020" y="1295400"/>
                    </a:lnTo>
                    <a:lnTo>
                      <a:pt x="10243020" y="1270000"/>
                    </a:lnTo>
                    <a:lnTo>
                      <a:pt x="10243020" y="990600"/>
                    </a:lnTo>
                    <a:lnTo>
                      <a:pt x="10149091" y="965200"/>
                    </a:lnTo>
                    <a:lnTo>
                      <a:pt x="10101580" y="965200"/>
                    </a:lnTo>
                    <a:lnTo>
                      <a:pt x="10053714" y="952500"/>
                    </a:lnTo>
                    <a:lnTo>
                      <a:pt x="10005517" y="952500"/>
                    </a:lnTo>
                    <a:lnTo>
                      <a:pt x="9956978" y="939800"/>
                    </a:lnTo>
                    <a:lnTo>
                      <a:pt x="9554121" y="939800"/>
                    </a:lnTo>
                    <a:lnTo>
                      <a:pt x="9503575" y="952500"/>
                    </a:lnTo>
                    <a:lnTo>
                      <a:pt x="9453397" y="952500"/>
                    </a:lnTo>
                    <a:lnTo>
                      <a:pt x="9354198" y="977900"/>
                    </a:lnTo>
                    <a:lnTo>
                      <a:pt x="9305214" y="977900"/>
                    </a:lnTo>
                    <a:lnTo>
                      <a:pt x="9160853" y="1016000"/>
                    </a:lnTo>
                    <a:lnTo>
                      <a:pt x="9113634" y="1041400"/>
                    </a:lnTo>
                    <a:lnTo>
                      <a:pt x="9020670" y="1066800"/>
                    </a:lnTo>
                    <a:lnTo>
                      <a:pt x="8974950" y="1092200"/>
                    </a:lnTo>
                    <a:lnTo>
                      <a:pt x="8929738" y="1104900"/>
                    </a:lnTo>
                    <a:lnTo>
                      <a:pt x="8885060" y="1130300"/>
                    </a:lnTo>
                    <a:lnTo>
                      <a:pt x="8840940" y="1143000"/>
                    </a:lnTo>
                    <a:lnTo>
                      <a:pt x="8797379" y="1168400"/>
                    </a:lnTo>
                    <a:lnTo>
                      <a:pt x="8711984" y="1219200"/>
                    </a:lnTo>
                    <a:lnTo>
                      <a:pt x="8629015" y="1270000"/>
                    </a:lnTo>
                    <a:lnTo>
                      <a:pt x="8629015" y="355600"/>
                    </a:lnTo>
                    <a:lnTo>
                      <a:pt x="12397270" y="355600"/>
                    </a:lnTo>
                    <a:lnTo>
                      <a:pt x="12397270" y="0"/>
                    </a:lnTo>
                    <a:lnTo>
                      <a:pt x="8264868" y="0"/>
                    </a:lnTo>
                    <a:lnTo>
                      <a:pt x="8264868" y="1993900"/>
                    </a:lnTo>
                    <a:lnTo>
                      <a:pt x="8264868" y="2362200"/>
                    </a:lnTo>
                    <a:lnTo>
                      <a:pt x="8264868" y="9232900"/>
                    </a:lnTo>
                    <a:lnTo>
                      <a:pt x="4496549" y="9232900"/>
                    </a:lnTo>
                    <a:lnTo>
                      <a:pt x="4496549" y="7950200"/>
                    </a:lnTo>
                    <a:lnTo>
                      <a:pt x="4532973" y="7975600"/>
                    </a:lnTo>
                    <a:lnTo>
                      <a:pt x="4569917" y="8013700"/>
                    </a:lnTo>
                    <a:lnTo>
                      <a:pt x="4645355" y="8064500"/>
                    </a:lnTo>
                    <a:lnTo>
                      <a:pt x="4683836" y="8102600"/>
                    </a:lnTo>
                    <a:lnTo>
                      <a:pt x="4722812" y="8128000"/>
                    </a:lnTo>
                    <a:lnTo>
                      <a:pt x="4802213" y="8178800"/>
                    </a:lnTo>
                    <a:lnTo>
                      <a:pt x="4883505" y="8229600"/>
                    </a:lnTo>
                    <a:lnTo>
                      <a:pt x="5008867" y="8305800"/>
                    </a:lnTo>
                    <a:lnTo>
                      <a:pt x="5138128" y="8382000"/>
                    </a:lnTo>
                    <a:lnTo>
                      <a:pt x="5182044" y="8394700"/>
                    </a:lnTo>
                    <a:lnTo>
                      <a:pt x="5226367" y="8420100"/>
                    </a:lnTo>
                    <a:lnTo>
                      <a:pt x="5271084" y="8432800"/>
                    </a:lnTo>
                    <a:lnTo>
                      <a:pt x="5316194" y="8458200"/>
                    </a:lnTo>
                    <a:lnTo>
                      <a:pt x="5361686" y="8470900"/>
                    </a:lnTo>
                    <a:lnTo>
                      <a:pt x="5407545" y="8496300"/>
                    </a:lnTo>
                    <a:lnTo>
                      <a:pt x="5885053" y="8623300"/>
                    </a:lnTo>
                    <a:lnTo>
                      <a:pt x="5934532" y="8623300"/>
                    </a:lnTo>
                    <a:lnTo>
                      <a:pt x="6034303" y="8648700"/>
                    </a:lnTo>
                    <a:lnTo>
                      <a:pt x="6135154" y="8648700"/>
                    </a:lnTo>
                    <a:lnTo>
                      <a:pt x="6185967" y="8661400"/>
                    </a:lnTo>
                    <a:lnTo>
                      <a:pt x="6599123" y="8661400"/>
                    </a:lnTo>
                    <a:lnTo>
                      <a:pt x="6650418" y="8648700"/>
                    </a:lnTo>
                    <a:lnTo>
                      <a:pt x="6752222" y="8648700"/>
                    </a:lnTo>
                    <a:lnTo>
                      <a:pt x="6852933" y="8623300"/>
                    </a:lnTo>
                    <a:lnTo>
                      <a:pt x="6902856" y="8623300"/>
                    </a:lnTo>
                    <a:lnTo>
                      <a:pt x="7337946" y="8509000"/>
                    </a:lnTo>
                    <a:lnTo>
                      <a:pt x="7384555" y="8483600"/>
                    </a:lnTo>
                    <a:lnTo>
                      <a:pt x="7430795" y="8470900"/>
                    </a:lnTo>
                    <a:lnTo>
                      <a:pt x="7476655" y="8445500"/>
                    </a:lnTo>
                    <a:lnTo>
                      <a:pt x="7522121" y="8432800"/>
                    </a:lnTo>
                    <a:lnTo>
                      <a:pt x="7567193" y="8407400"/>
                    </a:lnTo>
                    <a:lnTo>
                      <a:pt x="7611846" y="8394700"/>
                    </a:lnTo>
                    <a:lnTo>
                      <a:pt x="7699934" y="8343900"/>
                    </a:lnTo>
                    <a:lnTo>
                      <a:pt x="7743330" y="8331200"/>
                    </a:lnTo>
                    <a:lnTo>
                      <a:pt x="7786294" y="8305800"/>
                    </a:lnTo>
                    <a:lnTo>
                      <a:pt x="7912468" y="8229600"/>
                    </a:lnTo>
                    <a:lnTo>
                      <a:pt x="7994269" y="8178800"/>
                    </a:lnTo>
                    <a:lnTo>
                      <a:pt x="8034439" y="8140700"/>
                    </a:lnTo>
                    <a:lnTo>
                      <a:pt x="8113293" y="8089900"/>
                    </a:lnTo>
                    <a:lnTo>
                      <a:pt x="8151965" y="8064500"/>
                    </a:lnTo>
                    <a:lnTo>
                      <a:pt x="8190128" y="8026400"/>
                    </a:lnTo>
                    <a:lnTo>
                      <a:pt x="8227758" y="8001000"/>
                    </a:lnTo>
                    <a:lnTo>
                      <a:pt x="8264868" y="7962900"/>
                    </a:lnTo>
                    <a:lnTo>
                      <a:pt x="8264868" y="7454900"/>
                    </a:lnTo>
                    <a:lnTo>
                      <a:pt x="8232445" y="7493000"/>
                    </a:lnTo>
                    <a:lnTo>
                      <a:pt x="8199361" y="7531100"/>
                    </a:lnTo>
                    <a:lnTo>
                      <a:pt x="8165617" y="7569200"/>
                    </a:lnTo>
                    <a:lnTo>
                      <a:pt x="8131226" y="7594600"/>
                    </a:lnTo>
                    <a:lnTo>
                      <a:pt x="8096186" y="7632700"/>
                    </a:lnTo>
                    <a:lnTo>
                      <a:pt x="8060525" y="7658100"/>
                    </a:lnTo>
                    <a:lnTo>
                      <a:pt x="8024241" y="7696200"/>
                    </a:lnTo>
                    <a:lnTo>
                      <a:pt x="7987347" y="7721600"/>
                    </a:lnTo>
                    <a:lnTo>
                      <a:pt x="7949857" y="7759700"/>
                    </a:lnTo>
                    <a:lnTo>
                      <a:pt x="7873136" y="7810500"/>
                    </a:lnTo>
                    <a:lnTo>
                      <a:pt x="7833906" y="7848600"/>
                    </a:lnTo>
                    <a:lnTo>
                      <a:pt x="7753794" y="7899400"/>
                    </a:lnTo>
                    <a:lnTo>
                      <a:pt x="7671536" y="7950200"/>
                    </a:lnTo>
                    <a:lnTo>
                      <a:pt x="7587208" y="8001000"/>
                    </a:lnTo>
                    <a:lnTo>
                      <a:pt x="7544295" y="8013700"/>
                    </a:lnTo>
                    <a:lnTo>
                      <a:pt x="7457008" y="8064500"/>
                    </a:lnTo>
                    <a:lnTo>
                      <a:pt x="7412672" y="8077200"/>
                    </a:lnTo>
                    <a:lnTo>
                      <a:pt x="7367867" y="8102600"/>
                    </a:lnTo>
                    <a:lnTo>
                      <a:pt x="7322617" y="8115300"/>
                    </a:lnTo>
                    <a:lnTo>
                      <a:pt x="7276935" y="8140700"/>
                    </a:lnTo>
                    <a:lnTo>
                      <a:pt x="7184288" y="8166100"/>
                    </a:lnTo>
                    <a:lnTo>
                      <a:pt x="7137362" y="8191500"/>
                    </a:lnTo>
                    <a:lnTo>
                      <a:pt x="6896963" y="8255000"/>
                    </a:lnTo>
                    <a:lnTo>
                      <a:pt x="6847802" y="8255000"/>
                    </a:lnTo>
                    <a:lnTo>
                      <a:pt x="6748500" y="8280400"/>
                    </a:lnTo>
                    <a:lnTo>
                      <a:pt x="6698374" y="8280400"/>
                    </a:lnTo>
                    <a:lnTo>
                      <a:pt x="6647942" y="8293100"/>
                    </a:lnTo>
                    <a:lnTo>
                      <a:pt x="6494907" y="8293100"/>
                    </a:lnTo>
                    <a:lnTo>
                      <a:pt x="6443358" y="8305800"/>
                    </a:lnTo>
                    <a:lnTo>
                      <a:pt x="6340132" y="8305800"/>
                    </a:lnTo>
                    <a:lnTo>
                      <a:pt x="6288964" y="8293100"/>
                    </a:lnTo>
                    <a:lnTo>
                      <a:pt x="6137059" y="8293100"/>
                    </a:lnTo>
                    <a:lnTo>
                      <a:pt x="6086995" y="8280400"/>
                    </a:lnTo>
                    <a:lnTo>
                      <a:pt x="6037211" y="8280400"/>
                    </a:lnTo>
                    <a:lnTo>
                      <a:pt x="5938609" y="8255000"/>
                    </a:lnTo>
                    <a:lnTo>
                      <a:pt x="5889790" y="8255000"/>
                    </a:lnTo>
                    <a:lnTo>
                      <a:pt x="5604345" y="8178800"/>
                    </a:lnTo>
                    <a:lnTo>
                      <a:pt x="5558104" y="8153400"/>
                    </a:lnTo>
                    <a:lnTo>
                      <a:pt x="5466867" y="8128000"/>
                    </a:lnTo>
                    <a:lnTo>
                      <a:pt x="5421884" y="8102600"/>
                    </a:lnTo>
                    <a:lnTo>
                      <a:pt x="5377332" y="8089900"/>
                    </a:lnTo>
                    <a:lnTo>
                      <a:pt x="5333238" y="8064500"/>
                    </a:lnTo>
                    <a:lnTo>
                      <a:pt x="5289601" y="8051800"/>
                    </a:lnTo>
                    <a:lnTo>
                      <a:pt x="5203723" y="8001000"/>
                    </a:lnTo>
                    <a:lnTo>
                      <a:pt x="5119814" y="7950200"/>
                    </a:lnTo>
                    <a:lnTo>
                      <a:pt x="5037925" y="7899400"/>
                    </a:lnTo>
                    <a:lnTo>
                      <a:pt x="4958156" y="7848600"/>
                    </a:lnTo>
                    <a:lnTo>
                      <a:pt x="4880572" y="7797800"/>
                    </a:lnTo>
                    <a:lnTo>
                      <a:pt x="4842624" y="7759700"/>
                    </a:lnTo>
                    <a:lnTo>
                      <a:pt x="4805248" y="7734300"/>
                    </a:lnTo>
                    <a:lnTo>
                      <a:pt x="4768469" y="7708900"/>
                    </a:lnTo>
                    <a:lnTo>
                      <a:pt x="4732286" y="7670800"/>
                    </a:lnTo>
                    <a:lnTo>
                      <a:pt x="4696701" y="7645400"/>
                    </a:lnTo>
                    <a:lnTo>
                      <a:pt x="4661751" y="7607300"/>
                    </a:lnTo>
                    <a:lnTo>
                      <a:pt x="4627410" y="7569200"/>
                    </a:lnTo>
                    <a:lnTo>
                      <a:pt x="4593717" y="7543800"/>
                    </a:lnTo>
                    <a:lnTo>
                      <a:pt x="4560671" y="7505700"/>
                    </a:lnTo>
                    <a:lnTo>
                      <a:pt x="4528274" y="7467600"/>
                    </a:lnTo>
                    <a:lnTo>
                      <a:pt x="4496549" y="7429500"/>
                    </a:lnTo>
                    <a:lnTo>
                      <a:pt x="4496549" y="7226300"/>
                    </a:lnTo>
                    <a:lnTo>
                      <a:pt x="4496549" y="4152900"/>
                    </a:lnTo>
                    <a:lnTo>
                      <a:pt x="4528274" y="4114800"/>
                    </a:lnTo>
                    <a:lnTo>
                      <a:pt x="4560671" y="4076700"/>
                    </a:lnTo>
                    <a:lnTo>
                      <a:pt x="4593717" y="4038600"/>
                    </a:lnTo>
                    <a:lnTo>
                      <a:pt x="4627410" y="4013200"/>
                    </a:lnTo>
                    <a:lnTo>
                      <a:pt x="4661751" y="3975100"/>
                    </a:lnTo>
                    <a:lnTo>
                      <a:pt x="4696701" y="3937000"/>
                    </a:lnTo>
                    <a:lnTo>
                      <a:pt x="4732286" y="3911600"/>
                    </a:lnTo>
                    <a:lnTo>
                      <a:pt x="4768469" y="3873500"/>
                    </a:lnTo>
                    <a:lnTo>
                      <a:pt x="4805248" y="3848100"/>
                    </a:lnTo>
                    <a:lnTo>
                      <a:pt x="4842624" y="3822700"/>
                    </a:lnTo>
                    <a:lnTo>
                      <a:pt x="4880572" y="3784600"/>
                    </a:lnTo>
                    <a:lnTo>
                      <a:pt x="4958156" y="3733800"/>
                    </a:lnTo>
                    <a:lnTo>
                      <a:pt x="5037925" y="3683000"/>
                    </a:lnTo>
                    <a:lnTo>
                      <a:pt x="5119814" y="3632200"/>
                    </a:lnTo>
                    <a:lnTo>
                      <a:pt x="5203723" y="3581400"/>
                    </a:lnTo>
                    <a:lnTo>
                      <a:pt x="5246421" y="3556000"/>
                    </a:lnTo>
                    <a:lnTo>
                      <a:pt x="5289601" y="3543300"/>
                    </a:lnTo>
                    <a:lnTo>
                      <a:pt x="5377332" y="3492500"/>
                    </a:lnTo>
                    <a:lnTo>
                      <a:pt x="5421884" y="3479800"/>
                    </a:lnTo>
                    <a:lnTo>
                      <a:pt x="5466867" y="3454400"/>
                    </a:lnTo>
                    <a:lnTo>
                      <a:pt x="5558104" y="3429000"/>
                    </a:lnTo>
                    <a:lnTo>
                      <a:pt x="5604345" y="3403600"/>
                    </a:lnTo>
                    <a:lnTo>
                      <a:pt x="5889790" y="3327400"/>
                    </a:lnTo>
                    <a:lnTo>
                      <a:pt x="5938609" y="3327400"/>
                    </a:lnTo>
                    <a:lnTo>
                      <a:pt x="6037211" y="3302000"/>
                    </a:lnTo>
                    <a:lnTo>
                      <a:pt x="6086995" y="3302000"/>
                    </a:lnTo>
                    <a:lnTo>
                      <a:pt x="6137059" y="3289300"/>
                    </a:lnTo>
                    <a:lnTo>
                      <a:pt x="6340132" y="3289300"/>
                    </a:lnTo>
                    <a:lnTo>
                      <a:pt x="6391554" y="3276600"/>
                    </a:lnTo>
                    <a:lnTo>
                      <a:pt x="6443358" y="3289300"/>
                    </a:lnTo>
                    <a:lnTo>
                      <a:pt x="6647942" y="3289300"/>
                    </a:lnTo>
                    <a:lnTo>
                      <a:pt x="6698374" y="3302000"/>
                    </a:lnTo>
                    <a:lnTo>
                      <a:pt x="6748500" y="3302000"/>
                    </a:lnTo>
                    <a:lnTo>
                      <a:pt x="6847802" y="3327400"/>
                    </a:lnTo>
                    <a:lnTo>
                      <a:pt x="6896963" y="3327400"/>
                    </a:lnTo>
                    <a:lnTo>
                      <a:pt x="7137362" y="3390900"/>
                    </a:lnTo>
                    <a:lnTo>
                      <a:pt x="7184288" y="3416300"/>
                    </a:lnTo>
                    <a:lnTo>
                      <a:pt x="7276935" y="3441700"/>
                    </a:lnTo>
                    <a:lnTo>
                      <a:pt x="7322617" y="3467100"/>
                    </a:lnTo>
                    <a:lnTo>
                      <a:pt x="7367867" y="3479800"/>
                    </a:lnTo>
                    <a:lnTo>
                      <a:pt x="7412672" y="3505200"/>
                    </a:lnTo>
                    <a:lnTo>
                      <a:pt x="7457008" y="3517900"/>
                    </a:lnTo>
                    <a:lnTo>
                      <a:pt x="7544295" y="3568700"/>
                    </a:lnTo>
                    <a:lnTo>
                      <a:pt x="7587208" y="3581400"/>
                    </a:lnTo>
                    <a:lnTo>
                      <a:pt x="7629626" y="3606800"/>
                    </a:lnTo>
                    <a:lnTo>
                      <a:pt x="7712938" y="3657600"/>
                    </a:lnTo>
                    <a:lnTo>
                      <a:pt x="7794130" y="3708400"/>
                    </a:lnTo>
                    <a:lnTo>
                      <a:pt x="7833906" y="3746500"/>
                    </a:lnTo>
                    <a:lnTo>
                      <a:pt x="7873136" y="3771900"/>
                    </a:lnTo>
                    <a:lnTo>
                      <a:pt x="7949857" y="3822700"/>
                    </a:lnTo>
                    <a:lnTo>
                      <a:pt x="7987347" y="3860800"/>
                    </a:lnTo>
                    <a:lnTo>
                      <a:pt x="8024241" y="3886200"/>
                    </a:lnTo>
                    <a:lnTo>
                      <a:pt x="8060525" y="3924300"/>
                    </a:lnTo>
                    <a:lnTo>
                      <a:pt x="8096186" y="3949700"/>
                    </a:lnTo>
                    <a:lnTo>
                      <a:pt x="8131226" y="3987800"/>
                    </a:lnTo>
                    <a:lnTo>
                      <a:pt x="8165617" y="4025900"/>
                    </a:lnTo>
                    <a:lnTo>
                      <a:pt x="8199361" y="4051300"/>
                    </a:lnTo>
                    <a:lnTo>
                      <a:pt x="8232445" y="4089400"/>
                    </a:lnTo>
                    <a:lnTo>
                      <a:pt x="8264868" y="4127500"/>
                    </a:lnTo>
                    <a:lnTo>
                      <a:pt x="8264868" y="3619500"/>
                    </a:lnTo>
                    <a:lnTo>
                      <a:pt x="8227758" y="3581400"/>
                    </a:lnTo>
                    <a:lnTo>
                      <a:pt x="8190128" y="3556000"/>
                    </a:lnTo>
                    <a:lnTo>
                      <a:pt x="8151965" y="3517900"/>
                    </a:lnTo>
                    <a:lnTo>
                      <a:pt x="8074114" y="3467100"/>
                    </a:lnTo>
                    <a:lnTo>
                      <a:pt x="8034439" y="3441700"/>
                    </a:lnTo>
                    <a:lnTo>
                      <a:pt x="7994269" y="3403600"/>
                    </a:lnTo>
                    <a:lnTo>
                      <a:pt x="7912468" y="3352800"/>
                    </a:lnTo>
                    <a:lnTo>
                      <a:pt x="7786294" y="3276600"/>
                    </a:lnTo>
                    <a:lnTo>
                      <a:pt x="7743330" y="3263900"/>
                    </a:lnTo>
                    <a:lnTo>
                      <a:pt x="7611846" y="3187700"/>
                    </a:lnTo>
                    <a:lnTo>
                      <a:pt x="7567193" y="3175000"/>
                    </a:lnTo>
                    <a:lnTo>
                      <a:pt x="7522121" y="3149600"/>
                    </a:lnTo>
                    <a:lnTo>
                      <a:pt x="7476655" y="3136900"/>
                    </a:lnTo>
                    <a:lnTo>
                      <a:pt x="7430795" y="3111500"/>
                    </a:lnTo>
                    <a:lnTo>
                      <a:pt x="7384555" y="3098800"/>
                    </a:lnTo>
                    <a:lnTo>
                      <a:pt x="7337946" y="3073400"/>
                    </a:lnTo>
                    <a:lnTo>
                      <a:pt x="6902856" y="2959100"/>
                    </a:lnTo>
                    <a:lnTo>
                      <a:pt x="6852933" y="2959100"/>
                    </a:lnTo>
                    <a:lnTo>
                      <a:pt x="6802717" y="2946400"/>
                    </a:lnTo>
                    <a:lnTo>
                      <a:pt x="6752222" y="2946400"/>
                    </a:lnTo>
                    <a:lnTo>
                      <a:pt x="6701447" y="2933700"/>
                    </a:lnTo>
                    <a:lnTo>
                      <a:pt x="6650418" y="2933700"/>
                    </a:lnTo>
                    <a:lnTo>
                      <a:pt x="6599123" y="2921000"/>
                    </a:lnTo>
                    <a:lnTo>
                      <a:pt x="6185967" y="2921000"/>
                    </a:lnTo>
                    <a:lnTo>
                      <a:pt x="6135154" y="2933700"/>
                    </a:lnTo>
                    <a:lnTo>
                      <a:pt x="6084608" y="2933700"/>
                    </a:lnTo>
                    <a:lnTo>
                      <a:pt x="6034303" y="2946400"/>
                    </a:lnTo>
                    <a:lnTo>
                      <a:pt x="5984278" y="2946400"/>
                    </a:lnTo>
                    <a:lnTo>
                      <a:pt x="5934532" y="2959100"/>
                    </a:lnTo>
                    <a:lnTo>
                      <a:pt x="5885053" y="2959100"/>
                    </a:lnTo>
                    <a:lnTo>
                      <a:pt x="5453786" y="3073400"/>
                    </a:lnTo>
                    <a:lnTo>
                      <a:pt x="5407545" y="3098800"/>
                    </a:lnTo>
                    <a:lnTo>
                      <a:pt x="5316194" y="3124200"/>
                    </a:lnTo>
                    <a:lnTo>
                      <a:pt x="5271084" y="3149600"/>
                    </a:lnTo>
                    <a:lnTo>
                      <a:pt x="5226367" y="3162300"/>
                    </a:lnTo>
                    <a:lnTo>
                      <a:pt x="5138128" y="3213100"/>
                    </a:lnTo>
                    <a:lnTo>
                      <a:pt x="5094617" y="3225800"/>
                    </a:lnTo>
                    <a:lnTo>
                      <a:pt x="5051526" y="3251200"/>
                    </a:lnTo>
                    <a:lnTo>
                      <a:pt x="4924844" y="3327400"/>
                    </a:lnTo>
                    <a:lnTo>
                      <a:pt x="4842637" y="3378200"/>
                    </a:lnTo>
                    <a:lnTo>
                      <a:pt x="4762271" y="3429000"/>
                    </a:lnTo>
                    <a:lnTo>
                      <a:pt x="4683836" y="3479800"/>
                    </a:lnTo>
                    <a:lnTo>
                      <a:pt x="4645355" y="3517900"/>
                    </a:lnTo>
                    <a:lnTo>
                      <a:pt x="4569917" y="3568700"/>
                    </a:lnTo>
                    <a:lnTo>
                      <a:pt x="4532973" y="3606800"/>
                    </a:lnTo>
                    <a:lnTo>
                      <a:pt x="4496549" y="3632200"/>
                    </a:lnTo>
                    <a:lnTo>
                      <a:pt x="4496549" y="2362200"/>
                    </a:lnTo>
                    <a:lnTo>
                      <a:pt x="8264868" y="2362200"/>
                    </a:lnTo>
                    <a:lnTo>
                      <a:pt x="8264868" y="1993900"/>
                    </a:lnTo>
                    <a:lnTo>
                      <a:pt x="4496549" y="1993900"/>
                    </a:lnTo>
                    <a:lnTo>
                      <a:pt x="4496549" y="355600"/>
                    </a:lnTo>
                    <a:lnTo>
                      <a:pt x="4496549" y="0"/>
                    </a:lnTo>
                    <a:lnTo>
                      <a:pt x="4132402" y="0"/>
                    </a:lnTo>
                    <a:lnTo>
                      <a:pt x="4132402" y="355600"/>
                    </a:lnTo>
                    <a:lnTo>
                      <a:pt x="4132402" y="6337300"/>
                    </a:lnTo>
                    <a:lnTo>
                      <a:pt x="3443147" y="6337300"/>
                    </a:lnTo>
                    <a:lnTo>
                      <a:pt x="3443147" y="901700"/>
                    </a:lnTo>
                    <a:lnTo>
                      <a:pt x="2524442" y="901700"/>
                    </a:lnTo>
                    <a:lnTo>
                      <a:pt x="2524442" y="1257300"/>
                    </a:lnTo>
                    <a:lnTo>
                      <a:pt x="3078988" y="1257300"/>
                    </a:lnTo>
                    <a:lnTo>
                      <a:pt x="3078988" y="6337300"/>
                    </a:lnTo>
                    <a:lnTo>
                      <a:pt x="2544432" y="6337300"/>
                    </a:lnTo>
                    <a:lnTo>
                      <a:pt x="2544432" y="6692900"/>
                    </a:lnTo>
                    <a:lnTo>
                      <a:pt x="4132402" y="6692900"/>
                    </a:lnTo>
                    <a:lnTo>
                      <a:pt x="4132402" y="7226300"/>
                    </a:lnTo>
                    <a:lnTo>
                      <a:pt x="364147" y="7226300"/>
                    </a:lnTo>
                    <a:lnTo>
                      <a:pt x="364147" y="6692900"/>
                    </a:lnTo>
                    <a:lnTo>
                      <a:pt x="2010651" y="6692900"/>
                    </a:lnTo>
                    <a:lnTo>
                      <a:pt x="2010651" y="6337300"/>
                    </a:lnTo>
                    <a:lnTo>
                      <a:pt x="364147" y="6337300"/>
                    </a:lnTo>
                    <a:lnTo>
                      <a:pt x="364147" y="355600"/>
                    </a:lnTo>
                    <a:lnTo>
                      <a:pt x="4132402" y="355600"/>
                    </a:lnTo>
                    <a:lnTo>
                      <a:pt x="4132402" y="0"/>
                    </a:lnTo>
                    <a:lnTo>
                      <a:pt x="0" y="0"/>
                    </a:lnTo>
                    <a:lnTo>
                      <a:pt x="0" y="7594600"/>
                    </a:lnTo>
                    <a:lnTo>
                      <a:pt x="4132402" y="7594600"/>
                    </a:lnTo>
                    <a:lnTo>
                      <a:pt x="4132402" y="9588500"/>
                    </a:lnTo>
                    <a:lnTo>
                      <a:pt x="8629015" y="9588500"/>
                    </a:lnTo>
                    <a:lnTo>
                      <a:pt x="8629015" y="9232900"/>
                    </a:lnTo>
                    <a:lnTo>
                      <a:pt x="8629015" y="7962900"/>
                    </a:lnTo>
                    <a:lnTo>
                      <a:pt x="8629015" y="7594600"/>
                    </a:lnTo>
                    <a:lnTo>
                      <a:pt x="12761417" y="7594600"/>
                    </a:lnTo>
                    <a:lnTo>
                      <a:pt x="12761417" y="7226300"/>
                    </a:lnTo>
                    <a:lnTo>
                      <a:pt x="12761417" y="355600"/>
                    </a:lnTo>
                    <a:lnTo>
                      <a:pt x="12761417" y="0"/>
                    </a:lnTo>
                    <a:close/>
                  </a:path>
                </a:pathLst>
              </a:custGeom>
              <a:solidFill>
                <a:srgbClr val="0092A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03" name="Прямоугольник 202">
              <a:extLst>
                <a:ext uri="{FF2B5EF4-FFF2-40B4-BE49-F238E27FC236}">
                  <a16:creationId xmlns:a16="http://schemas.microsoft.com/office/drawing/2014/main" id="{C1DF7FA8-C70A-4FDF-A1BA-322B23BD9219}"/>
                </a:ext>
              </a:extLst>
            </p:cNvPr>
            <p:cNvSpPr/>
            <p:nvPr/>
          </p:nvSpPr>
          <p:spPr>
            <a:xfrm>
              <a:off x="7949103" y="356921"/>
              <a:ext cx="1125629" cy="574848"/>
            </a:xfrm>
            <a:prstGeom prst="rect">
              <a:avLst/>
            </a:prstGeom>
          </p:spPr>
          <p:txBody>
            <a:bodyPr wrap="none" lIns="0" tIns="0" rIns="0" bIns="0" anchor="ctr" anchorCtr="0">
              <a:noAutofit/>
            </a:bodyPr>
            <a:lstStyle/>
            <a:p>
              <a:pPr>
                <a:lnSpc>
                  <a:spcPts val="1300"/>
                </a:lnSpc>
              </a:pPr>
              <a:r>
                <a:rPr lang="ru-RU" sz="1100" dirty="0">
                  <a:solidFill>
                    <a:srgbClr val="0092AD"/>
                  </a:solidFill>
                  <a:latin typeface="Montserrat ExtraBold" pitchFamily="2" charset="-52"/>
                </a:rPr>
                <a:t>НА СТРАЖЕ</a:t>
              </a:r>
              <a:br>
                <a:rPr lang="ru-RU" sz="1100" dirty="0">
                  <a:solidFill>
                    <a:srgbClr val="0092AD"/>
                  </a:solidFill>
                  <a:latin typeface="Montserrat ExtraBold" pitchFamily="2" charset="-52"/>
                </a:rPr>
              </a:br>
              <a:r>
                <a:rPr lang="ru-RU" sz="1100" dirty="0">
                  <a:solidFill>
                    <a:srgbClr val="0092AD"/>
                  </a:solidFill>
                  <a:latin typeface="Montserrat ExtraBold" pitchFamily="2" charset="-52"/>
                </a:rPr>
                <a:t>КАЧЕСТВА</a:t>
              </a:r>
            </a:p>
          </p:txBody>
        </p:sp>
      </p:grpSp>
      <p:sp>
        <p:nvSpPr>
          <p:cNvPr id="206" name="Заголовок 1">
            <a:extLst>
              <a:ext uri="{FF2B5EF4-FFF2-40B4-BE49-F238E27FC236}">
                <a16:creationId xmlns:a16="http://schemas.microsoft.com/office/drawing/2014/main" id="{39D208C4-0531-4504-867E-364497AE84C9}"/>
              </a:ext>
            </a:extLst>
          </p:cNvPr>
          <p:cNvSpPr txBox="1">
            <a:spLocks/>
          </p:cNvSpPr>
          <p:nvPr/>
        </p:nvSpPr>
        <p:spPr>
          <a:xfrm>
            <a:off x="4107387" y="5249992"/>
            <a:ext cx="4758356" cy="533362"/>
          </a:xfrm>
          <a:prstGeom prst="rect">
            <a:avLst/>
          </a:prstGeom>
        </p:spPr>
        <p:txBody>
          <a:bodyPr vert="horz" lIns="91434" tIns="45717" rIns="91434" bIns="45717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dirty="0">
                <a:latin typeface="Fira Sans" panose="020B0503050000020004" pitchFamily="34" charset="0"/>
              </a:rPr>
              <a:t>Заместитель генерального директора</a:t>
            </a:r>
            <a:br>
              <a:rPr lang="ru-RU" sz="1400" dirty="0">
                <a:latin typeface="Fira Sans" panose="020B0503050000020004" pitchFamily="34" charset="0"/>
              </a:rPr>
            </a:br>
            <a:r>
              <a:rPr lang="ru-RU" sz="1400" dirty="0">
                <a:latin typeface="Fira Sans" panose="020B0503050000020004" pitchFamily="34" charset="0"/>
              </a:rPr>
              <a:t>Российского института стандартизации</a:t>
            </a:r>
            <a:endParaRPr lang="ru-RU" sz="1400" b="1" spc="20" dirty="0">
              <a:latin typeface="Fira Sans" panose="020B0503050000020004" pitchFamily="34" charset="0"/>
            </a:endParaRPr>
          </a:p>
        </p:txBody>
      </p:sp>
      <p:sp>
        <p:nvSpPr>
          <p:cNvPr id="207" name="Заголовок 1">
            <a:extLst>
              <a:ext uri="{FF2B5EF4-FFF2-40B4-BE49-F238E27FC236}">
                <a16:creationId xmlns:a16="http://schemas.microsoft.com/office/drawing/2014/main" id="{7635B2B3-3EB9-4645-983D-2C5A5883A264}"/>
              </a:ext>
            </a:extLst>
          </p:cNvPr>
          <p:cNvSpPr txBox="1">
            <a:spLocks/>
          </p:cNvSpPr>
          <p:nvPr/>
        </p:nvSpPr>
        <p:spPr>
          <a:xfrm>
            <a:off x="960795" y="5223547"/>
            <a:ext cx="3302260" cy="533362"/>
          </a:xfrm>
          <a:prstGeom prst="rect">
            <a:avLst/>
          </a:prstGeom>
        </p:spPr>
        <p:txBody>
          <a:bodyPr vert="horz" lIns="91434" tIns="45717" rIns="91434" bIns="45717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400" spc="20" dirty="0">
                <a:solidFill>
                  <a:srgbClr val="016B91"/>
                </a:solidFill>
                <a:latin typeface="Fira Sans" panose="020B0503050000020004" pitchFamily="34" charset="0"/>
              </a:rPr>
              <a:t>Ростислав Сироткин</a:t>
            </a:r>
            <a:endParaRPr lang="ru-RU" sz="2400" b="1" spc="20" dirty="0">
              <a:solidFill>
                <a:srgbClr val="016B91"/>
              </a:solidFill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40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Прямоугольник 118">
            <a:extLst>
              <a:ext uri="{FF2B5EF4-FFF2-40B4-BE49-F238E27FC236}">
                <a16:creationId xmlns:a16="http://schemas.microsoft.com/office/drawing/2014/main" id="{63B3CB6B-C9A5-498C-BD62-B79D6672A933}"/>
              </a:ext>
            </a:extLst>
          </p:cNvPr>
          <p:cNvSpPr/>
          <p:nvPr/>
        </p:nvSpPr>
        <p:spPr>
          <a:xfrm>
            <a:off x="9732962" y="-876299"/>
            <a:ext cx="2513859" cy="77343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04A460F-3241-4A20-809A-16DB916D51C5}"/>
              </a:ext>
            </a:extLst>
          </p:cNvPr>
          <p:cNvSpPr/>
          <p:nvPr/>
        </p:nvSpPr>
        <p:spPr>
          <a:xfrm>
            <a:off x="825769" y="3444857"/>
            <a:ext cx="8921616" cy="304334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2E872B0-E419-4EE5-A837-4B858AC26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6653" y="6344776"/>
            <a:ext cx="307360" cy="365125"/>
          </a:xfrm>
        </p:spPr>
        <p:txBody>
          <a:bodyPr/>
          <a:lstStyle/>
          <a:p>
            <a:fld id="{F41F080F-305C-465B-95B6-F0F9BFC39223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034517B-7137-49C8-BB75-670CA5ADD205}"/>
              </a:ext>
            </a:extLst>
          </p:cNvPr>
          <p:cNvSpPr txBox="1">
            <a:spLocks/>
          </p:cNvSpPr>
          <p:nvPr/>
        </p:nvSpPr>
        <p:spPr>
          <a:xfrm>
            <a:off x="1095033" y="768959"/>
            <a:ext cx="7824866" cy="37108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indent="0" algn="l" fontAlgn="auto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600" b="1" dirty="0" err="1">
                <a:solidFill>
                  <a:schemeClr val="tx2"/>
                </a:solidFill>
                <a:latin typeface="Montserrat" pitchFamily="2" charset="-52"/>
                <a:ea typeface="+mj-ea"/>
                <a:cs typeface="+mj-cs"/>
              </a:rPr>
              <a:t>Науко</a:t>
            </a:r>
            <a:r>
              <a:rPr lang="ru-RU" sz="2600" b="1" dirty="0">
                <a:solidFill>
                  <a:schemeClr val="tx2"/>
                </a:solidFill>
                <a:latin typeface="Montserrat" pitchFamily="2" charset="-52"/>
                <a:ea typeface="+mj-ea"/>
                <a:cs typeface="+mj-cs"/>
              </a:rPr>
              <a:t>-метрические показатели</a:t>
            </a:r>
          </a:p>
        </p:txBody>
      </p:sp>
      <p:sp>
        <p:nvSpPr>
          <p:cNvPr id="9" name="object 82">
            <a:extLst>
              <a:ext uri="{FF2B5EF4-FFF2-40B4-BE49-F238E27FC236}">
                <a16:creationId xmlns:a16="http://schemas.microsoft.com/office/drawing/2014/main" id="{ABEB066B-6949-47FD-8A71-9D538746E84E}"/>
              </a:ext>
            </a:extLst>
          </p:cNvPr>
          <p:cNvSpPr/>
          <p:nvPr/>
        </p:nvSpPr>
        <p:spPr>
          <a:xfrm rot="16200000">
            <a:off x="654694" y="879891"/>
            <a:ext cx="510081" cy="120913"/>
          </a:xfrm>
          <a:custGeom>
            <a:avLst/>
            <a:gdLst/>
            <a:ahLst/>
            <a:cxnLst/>
            <a:rect l="l" t="t" r="r" b="b"/>
            <a:pathLst>
              <a:path w="1675764" h="199389">
                <a:moveTo>
                  <a:pt x="1675341" y="198946"/>
                </a:moveTo>
                <a:lnTo>
                  <a:pt x="1675341" y="0"/>
                </a:lnTo>
                <a:lnTo>
                  <a:pt x="0" y="0"/>
                </a:lnTo>
                <a:lnTo>
                  <a:pt x="0" y="198946"/>
                </a:lnTo>
                <a:lnTo>
                  <a:pt x="1675341" y="198946"/>
                </a:lnTo>
                <a:close/>
              </a:path>
            </a:pathLst>
          </a:custGeom>
          <a:solidFill>
            <a:srgbClr val="0085A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9F288947-F2D0-441C-9F07-A7CDF6EB00C5}"/>
              </a:ext>
            </a:extLst>
          </p:cNvPr>
          <p:cNvCxnSpPr>
            <a:cxnSpLocks/>
          </p:cNvCxnSpPr>
          <p:nvPr/>
        </p:nvCxnSpPr>
        <p:spPr>
          <a:xfrm>
            <a:off x="842963" y="-72571"/>
            <a:ext cx="0" cy="731157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6B084C8-8B56-4FC0-8B15-AB3943060BB4}"/>
              </a:ext>
            </a:extLst>
          </p:cNvPr>
          <p:cNvCxnSpPr>
            <a:cxnSpLocks/>
          </p:cNvCxnSpPr>
          <p:nvPr/>
        </p:nvCxnSpPr>
        <p:spPr>
          <a:xfrm>
            <a:off x="9777184" y="-209034"/>
            <a:ext cx="0" cy="731157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320947A1-1F50-41EF-9A19-1A31DFA6EFF9}"/>
              </a:ext>
            </a:extLst>
          </p:cNvPr>
          <p:cNvCxnSpPr/>
          <p:nvPr/>
        </p:nvCxnSpPr>
        <p:spPr>
          <a:xfrm>
            <a:off x="712563" y="7133966"/>
            <a:ext cx="0" cy="224427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bject 82">
            <a:extLst>
              <a:ext uri="{FF2B5EF4-FFF2-40B4-BE49-F238E27FC236}">
                <a16:creationId xmlns:a16="http://schemas.microsoft.com/office/drawing/2014/main" id="{109AD66E-8C0E-4D71-9E46-9539ED795207}"/>
              </a:ext>
            </a:extLst>
          </p:cNvPr>
          <p:cNvSpPr/>
          <p:nvPr/>
        </p:nvSpPr>
        <p:spPr>
          <a:xfrm rot="16200000">
            <a:off x="11503157" y="13706448"/>
            <a:ext cx="180000" cy="120913"/>
          </a:xfrm>
          <a:custGeom>
            <a:avLst/>
            <a:gdLst/>
            <a:ahLst/>
            <a:cxnLst/>
            <a:rect l="l" t="t" r="r" b="b"/>
            <a:pathLst>
              <a:path w="1675764" h="199389">
                <a:moveTo>
                  <a:pt x="1675341" y="198946"/>
                </a:moveTo>
                <a:lnTo>
                  <a:pt x="1675341" y="0"/>
                </a:lnTo>
                <a:lnTo>
                  <a:pt x="0" y="0"/>
                </a:lnTo>
                <a:lnTo>
                  <a:pt x="0" y="198946"/>
                </a:lnTo>
                <a:lnTo>
                  <a:pt x="1675341" y="198946"/>
                </a:lnTo>
                <a:close/>
              </a:path>
            </a:pathLst>
          </a:custGeom>
          <a:solidFill>
            <a:srgbClr val="0085A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527A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45E65CA8-CE27-4D87-B750-79B1DFCC3C84}"/>
              </a:ext>
            </a:extLst>
          </p:cNvPr>
          <p:cNvSpPr txBox="1">
            <a:spLocks/>
          </p:cNvSpPr>
          <p:nvPr/>
        </p:nvSpPr>
        <p:spPr>
          <a:xfrm>
            <a:off x="11461525" y="13689887"/>
            <a:ext cx="201613" cy="1940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Montserrat" pitchFamily="2" charset="-52"/>
                <a:ea typeface="+mj-ea"/>
                <a:cs typeface="+mj-cs"/>
              </a:rPr>
              <a:t>4</a:t>
            </a:r>
          </a:p>
        </p:txBody>
      </p:sp>
      <p:graphicFrame>
        <p:nvGraphicFramePr>
          <p:cNvPr id="30" name="Chart 58">
            <a:extLst>
              <a:ext uri="{FF2B5EF4-FFF2-40B4-BE49-F238E27FC236}">
                <a16:creationId xmlns:a16="http://schemas.microsoft.com/office/drawing/2014/main" id="{82CCF355-8896-4D1C-900E-563BDCF0CC6D}"/>
              </a:ext>
            </a:extLst>
          </p:cNvPr>
          <p:cNvGraphicFramePr/>
          <p:nvPr>
            <p:extLst/>
          </p:nvPr>
        </p:nvGraphicFramePr>
        <p:xfrm>
          <a:off x="13328263" y="12713180"/>
          <a:ext cx="2640281" cy="1488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ADCF1D30-5250-4BD1-9F39-5CBA75C2065C}"/>
              </a:ext>
            </a:extLst>
          </p:cNvPr>
          <p:cNvSpPr/>
          <p:nvPr/>
        </p:nvSpPr>
        <p:spPr>
          <a:xfrm>
            <a:off x="13217185" y="12365173"/>
            <a:ext cx="32688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D2041"/>
                </a:solidFill>
                <a:effectLst/>
                <a:uLnTx/>
                <a:uFillTx/>
                <a:latin typeface="Montserrat" panose="00000500000000000000" pitchFamily="50" charset="-52"/>
                <a:ea typeface="+mn-ea"/>
                <a:cs typeface="+mn-cs"/>
              </a:rPr>
              <a:t>ЗАТРАТЫ НА ОБУЧЕНИЕ, млн руб./год</a:t>
            </a:r>
          </a:p>
        </p:txBody>
      </p:sp>
      <p:sp>
        <p:nvSpPr>
          <p:cNvPr id="34" name="cercle">
            <a:extLst>
              <a:ext uri="{FF2B5EF4-FFF2-40B4-BE49-F238E27FC236}">
                <a16:creationId xmlns:a16="http://schemas.microsoft.com/office/drawing/2014/main" id="{F28DC92E-FABA-4B41-AC61-CB64BF7E67E0}"/>
              </a:ext>
            </a:extLst>
          </p:cNvPr>
          <p:cNvSpPr/>
          <p:nvPr/>
        </p:nvSpPr>
        <p:spPr>
          <a:xfrm>
            <a:off x="9110408" y="11571980"/>
            <a:ext cx="2951192" cy="2792625"/>
          </a:xfrm>
          <a:custGeom>
            <a:avLst/>
            <a:gdLst/>
            <a:ahLst/>
            <a:cxnLst/>
            <a:rect l="l" t="t" r="r" b="b"/>
            <a:pathLst>
              <a:path w="4869180" h="4607559">
                <a:moveTo>
                  <a:pt x="3355918" y="0"/>
                </a:moveTo>
                <a:lnTo>
                  <a:pt x="3307648" y="340"/>
                </a:lnTo>
                <a:lnTo>
                  <a:pt x="3259542" y="1357"/>
                </a:lnTo>
                <a:lnTo>
                  <a:pt x="3211605" y="3047"/>
                </a:lnTo>
                <a:lnTo>
                  <a:pt x="3163840" y="5404"/>
                </a:lnTo>
                <a:lnTo>
                  <a:pt x="3116252" y="8426"/>
                </a:lnTo>
                <a:lnTo>
                  <a:pt x="3068847" y="12106"/>
                </a:lnTo>
                <a:lnTo>
                  <a:pt x="3021628" y="16441"/>
                </a:lnTo>
                <a:lnTo>
                  <a:pt x="2974599" y="21425"/>
                </a:lnTo>
                <a:lnTo>
                  <a:pt x="2927767" y="27055"/>
                </a:lnTo>
                <a:lnTo>
                  <a:pt x="2881134" y="33325"/>
                </a:lnTo>
                <a:lnTo>
                  <a:pt x="2834707" y="40232"/>
                </a:lnTo>
                <a:lnTo>
                  <a:pt x="2788488" y="47771"/>
                </a:lnTo>
                <a:lnTo>
                  <a:pt x="2742483" y="55936"/>
                </a:lnTo>
                <a:lnTo>
                  <a:pt x="2696696" y="64725"/>
                </a:lnTo>
                <a:lnTo>
                  <a:pt x="2651133" y="74131"/>
                </a:lnTo>
                <a:lnTo>
                  <a:pt x="2605796" y="84151"/>
                </a:lnTo>
                <a:lnTo>
                  <a:pt x="2560691" y="94780"/>
                </a:lnTo>
                <a:lnTo>
                  <a:pt x="2515823" y="106013"/>
                </a:lnTo>
                <a:lnTo>
                  <a:pt x="2471196" y="117846"/>
                </a:lnTo>
                <a:lnTo>
                  <a:pt x="2426815" y="130274"/>
                </a:lnTo>
                <a:lnTo>
                  <a:pt x="2382683" y="143294"/>
                </a:lnTo>
                <a:lnTo>
                  <a:pt x="2338806" y="156899"/>
                </a:lnTo>
                <a:lnTo>
                  <a:pt x="2295188" y="171086"/>
                </a:lnTo>
                <a:lnTo>
                  <a:pt x="2251834" y="185851"/>
                </a:lnTo>
                <a:lnTo>
                  <a:pt x="2208748" y="201188"/>
                </a:lnTo>
                <a:lnTo>
                  <a:pt x="2165935" y="217093"/>
                </a:lnTo>
                <a:lnTo>
                  <a:pt x="2123400" y="233562"/>
                </a:lnTo>
                <a:lnTo>
                  <a:pt x="2081146" y="250589"/>
                </a:lnTo>
                <a:lnTo>
                  <a:pt x="2039178" y="268171"/>
                </a:lnTo>
                <a:lnTo>
                  <a:pt x="1997502" y="286304"/>
                </a:lnTo>
                <a:lnTo>
                  <a:pt x="1956121" y="304981"/>
                </a:lnTo>
                <a:lnTo>
                  <a:pt x="1915040" y="324199"/>
                </a:lnTo>
                <a:lnTo>
                  <a:pt x="1874264" y="343954"/>
                </a:lnTo>
                <a:lnTo>
                  <a:pt x="1833797" y="364240"/>
                </a:lnTo>
                <a:lnTo>
                  <a:pt x="1793643" y="385053"/>
                </a:lnTo>
                <a:lnTo>
                  <a:pt x="1753808" y="406390"/>
                </a:lnTo>
                <a:lnTo>
                  <a:pt x="1714295" y="428244"/>
                </a:lnTo>
                <a:lnTo>
                  <a:pt x="1675110" y="450612"/>
                </a:lnTo>
                <a:lnTo>
                  <a:pt x="1636257" y="473488"/>
                </a:lnTo>
                <a:lnTo>
                  <a:pt x="1597740" y="496870"/>
                </a:lnTo>
                <a:lnTo>
                  <a:pt x="1559564" y="520751"/>
                </a:lnTo>
                <a:lnTo>
                  <a:pt x="1521733" y="545128"/>
                </a:lnTo>
                <a:lnTo>
                  <a:pt x="1484252" y="569995"/>
                </a:lnTo>
                <a:lnTo>
                  <a:pt x="1447126" y="595349"/>
                </a:lnTo>
                <a:lnTo>
                  <a:pt x="1410359" y="621184"/>
                </a:lnTo>
                <a:lnTo>
                  <a:pt x="1373956" y="647497"/>
                </a:lnTo>
                <a:lnTo>
                  <a:pt x="1337921" y="674283"/>
                </a:lnTo>
                <a:lnTo>
                  <a:pt x="1302259" y="701536"/>
                </a:lnTo>
                <a:lnTo>
                  <a:pt x="1266974" y="729253"/>
                </a:lnTo>
                <a:lnTo>
                  <a:pt x="1232071" y="757430"/>
                </a:lnTo>
                <a:lnTo>
                  <a:pt x="1197554" y="786060"/>
                </a:lnTo>
                <a:lnTo>
                  <a:pt x="1163428" y="815141"/>
                </a:lnTo>
                <a:lnTo>
                  <a:pt x="1129697" y="844667"/>
                </a:lnTo>
                <a:lnTo>
                  <a:pt x="1096367" y="874634"/>
                </a:lnTo>
                <a:lnTo>
                  <a:pt x="1063441" y="905038"/>
                </a:lnTo>
                <a:lnTo>
                  <a:pt x="1030924" y="935873"/>
                </a:lnTo>
                <a:lnTo>
                  <a:pt x="998820" y="967135"/>
                </a:lnTo>
                <a:lnTo>
                  <a:pt x="967135" y="998820"/>
                </a:lnTo>
                <a:lnTo>
                  <a:pt x="935873" y="1030924"/>
                </a:lnTo>
                <a:lnTo>
                  <a:pt x="905038" y="1063441"/>
                </a:lnTo>
                <a:lnTo>
                  <a:pt x="874634" y="1096367"/>
                </a:lnTo>
                <a:lnTo>
                  <a:pt x="844667" y="1129697"/>
                </a:lnTo>
                <a:lnTo>
                  <a:pt x="815141" y="1163428"/>
                </a:lnTo>
                <a:lnTo>
                  <a:pt x="786060" y="1197554"/>
                </a:lnTo>
                <a:lnTo>
                  <a:pt x="757430" y="1232071"/>
                </a:lnTo>
                <a:lnTo>
                  <a:pt x="729253" y="1266974"/>
                </a:lnTo>
                <a:lnTo>
                  <a:pt x="701536" y="1302259"/>
                </a:lnTo>
                <a:lnTo>
                  <a:pt x="674283" y="1337921"/>
                </a:lnTo>
                <a:lnTo>
                  <a:pt x="647497" y="1373956"/>
                </a:lnTo>
                <a:lnTo>
                  <a:pt x="621184" y="1410359"/>
                </a:lnTo>
                <a:lnTo>
                  <a:pt x="595349" y="1447126"/>
                </a:lnTo>
                <a:lnTo>
                  <a:pt x="569995" y="1484252"/>
                </a:lnTo>
                <a:lnTo>
                  <a:pt x="545128" y="1521733"/>
                </a:lnTo>
                <a:lnTo>
                  <a:pt x="520751" y="1559564"/>
                </a:lnTo>
                <a:lnTo>
                  <a:pt x="496870" y="1597740"/>
                </a:lnTo>
                <a:lnTo>
                  <a:pt x="473488" y="1636257"/>
                </a:lnTo>
                <a:lnTo>
                  <a:pt x="450612" y="1675110"/>
                </a:lnTo>
                <a:lnTo>
                  <a:pt x="428244" y="1714295"/>
                </a:lnTo>
                <a:lnTo>
                  <a:pt x="406390" y="1753808"/>
                </a:lnTo>
                <a:lnTo>
                  <a:pt x="385053" y="1793643"/>
                </a:lnTo>
                <a:lnTo>
                  <a:pt x="364240" y="1833797"/>
                </a:lnTo>
                <a:lnTo>
                  <a:pt x="343954" y="1874264"/>
                </a:lnTo>
                <a:lnTo>
                  <a:pt x="324199" y="1915040"/>
                </a:lnTo>
                <a:lnTo>
                  <a:pt x="304981" y="1956121"/>
                </a:lnTo>
                <a:lnTo>
                  <a:pt x="286304" y="1997502"/>
                </a:lnTo>
                <a:lnTo>
                  <a:pt x="268171" y="2039178"/>
                </a:lnTo>
                <a:lnTo>
                  <a:pt x="250589" y="2081146"/>
                </a:lnTo>
                <a:lnTo>
                  <a:pt x="233562" y="2123400"/>
                </a:lnTo>
                <a:lnTo>
                  <a:pt x="217093" y="2165935"/>
                </a:lnTo>
                <a:lnTo>
                  <a:pt x="201188" y="2208748"/>
                </a:lnTo>
                <a:lnTo>
                  <a:pt x="185851" y="2251834"/>
                </a:lnTo>
                <a:lnTo>
                  <a:pt x="171086" y="2295188"/>
                </a:lnTo>
                <a:lnTo>
                  <a:pt x="156899" y="2338806"/>
                </a:lnTo>
                <a:lnTo>
                  <a:pt x="143294" y="2382683"/>
                </a:lnTo>
                <a:lnTo>
                  <a:pt x="130274" y="2426815"/>
                </a:lnTo>
                <a:lnTo>
                  <a:pt x="117846" y="2471196"/>
                </a:lnTo>
                <a:lnTo>
                  <a:pt x="106013" y="2515823"/>
                </a:lnTo>
                <a:lnTo>
                  <a:pt x="94780" y="2560691"/>
                </a:lnTo>
                <a:lnTo>
                  <a:pt x="84151" y="2605796"/>
                </a:lnTo>
                <a:lnTo>
                  <a:pt x="74131" y="2651133"/>
                </a:lnTo>
                <a:lnTo>
                  <a:pt x="64725" y="2696696"/>
                </a:lnTo>
                <a:lnTo>
                  <a:pt x="55936" y="2742483"/>
                </a:lnTo>
                <a:lnTo>
                  <a:pt x="47771" y="2788488"/>
                </a:lnTo>
                <a:lnTo>
                  <a:pt x="40232" y="2834707"/>
                </a:lnTo>
                <a:lnTo>
                  <a:pt x="33325" y="2881134"/>
                </a:lnTo>
                <a:lnTo>
                  <a:pt x="27055" y="2927767"/>
                </a:lnTo>
                <a:lnTo>
                  <a:pt x="21425" y="2974599"/>
                </a:lnTo>
                <a:lnTo>
                  <a:pt x="16441" y="3021628"/>
                </a:lnTo>
                <a:lnTo>
                  <a:pt x="12106" y="3068847"/>
                </a:lnTo>
                <a:lnTo>
                  <a:pt x="8426" y="3116252"/>
                </a:lnTo>
                <a:lnTo>
                  <a:pt x="5404" y="3163840"/>
                </a:lnTo>
                <a:lnTo>
                  <a:pt x="3047" y="3211605"/>
                </a:lnTo>
                <a:lnTo>
                  <a:pt x="1357" y="3259542"/>
                </a:lnTo>
                <a:lnTo>
                  <a:pt x="340" y="3307648"/>
                </a:lnTo>
                <a:lnTo>
                  <a:pt x="0" y="3355918"/>
                </a:lnTo>
                <a:lnTo>
                  <a:pt x="340" y="3404188"/>
                </a:lnTo>
                <a:lnTo>
                  <a:pt x="1357" y="3452294"/>
                </a:lnTo>
                <a:lnTo>
                  <a:pt x="3047" y="3500232"/>
                </a:lnTo>
                <a:lnTo>
                  <a:pt x="5404" y="3547997"/>
                </a:lnTo>
                <a:lnTo>
                  <a:pt x="8426" y="3595584"/>
                </a:lnTo>
                <a:lnTo>
                  <a:pt x="12106" y="3642990"/>
                </a:lnTo>
                <a:lnTo>
                  <a:pt x="16441" y="3690209"/>
                </a:lnTo>
                <a:lnTo>
                  <a:pt x="21425" y="3737237"/>
                </a:lnTo>
                <a:lnTo>
                  <a:pt x="27055" y="3784070"/>
                </a:lnTo>
                <a:lnTo>
                  <a:pt x="33325" y="3830702"/>
                </a:lnTo>
                <a:lnTo>
                  <a:pt x="40232" y="3877130"/>
                </a:lnTo>
                <a:lnTo>
                  <a:pt x="47771" y="3923349"/>
                </a:lnTo>
                <a:lnTo>
                  <a:pt x="55936" y="3969354"/>
                </a:lnTo>
                <a:lnTo>
                  <a:pt x="64725" y="4015140"/>
                </a:lnTo>
                <a:lnTo>
                  <a:pt x="74131" y="4060704"/>
                </a:lnTo>
                <a:lnTo>
                  <a:pt x="84151" y="4106040"/>
                </a:lnTo>
                <a:lnTo>
                  <a:pt x="94780" y="4151145"/>
                </a:lnTo>
                <a:lnTo>
                  <a:pt x="106013" y="4196013"/>
                </a:lnTo>
                <a:lnTo>
                  <a:pt x="117846" y="4240640"/>
                </a:lnTo>
                <a:lnTo>
                  <a:pt x="130274" y="4285022"/>
                </a:lnTo>
                <a:lnTo>
                  <a:pt x="143294" y="4329153"/>
                </a:lnTo>
                <a:lnTo>
                  <a:pt x="156899" y="4373030"/>
                </a:lnTo>
                <a:lnTo>
                  <a:pt x="171086" y="4416648"/>
                </a:lnTo>
                <a:lnTo>
                  <a:pt x="185851" y="4460002"/>
                </a:lnTo>
                <a:lnTo>
                  <a:pt x="201188" y="4503088"/>
                </a:lnTo>
                <a:lnTo>
                  <a:pt x="217093" y="4545901"/>
                </a:lnTo>
                <a:lnTo>
                  <a:pt x="233562" y="4588437"/>
                </a:lnTo>
                <a:lnTo>
                  <a:pt x="4868961" y="4607189"/>
                </a:lnTo>
                <a:lnTo>
                  <a:pt x="4868961" y="359689"/>
                </a:lnTo>
                <a:lnTo>
                  <a:pt x="4796796" y="324199"/>
                </a:lnTo>
                <a:lnTo>
                  <a:pt x="4755715" y="304981"/>
                </a:lnTo>
                <a:lnTo>
                  <a:pt x="4714335" y="286304"/>
                </a:lnTo>
                <a:lnTo>
                  <a:pt x="4672658" y="268171"/>
                </a:lnTo>
                <a:lnTo>
                  <a:pt x="4630691" y="250589"/>
                </a:lnTo>
                <a:lnTo>
                  <a:pt x="4588437" y="233562"/>
                </a:lnTo>
                <a:lnTo>
                  <a:pt x="4545901" y="217093"/>
                </a:lnTo>
                <a:lnTo>
                  <a:pt x="4503088" y="201188"/>
                </a:lnTo>
                <a:lnTo>
                  <a:pt x="4460002" y="185851"/>
                </a:lnTo>
                <a:lnTo>
                  <a:pt x="4416648" y="171086"/>
                </a:lnTo>
                <a:lnTo>
                  <a:pt x="4373030" y="156899"/>
                </a:lnTo>
                <a:lnTo>
                  <a:pt x="4329153" y="143294"/>
                </a:lnTo>
                <a:lnTo>
                  <a:pt x="4285022" y="130274"/>
                </a:lnTo>
                <a:lnTo>
                  <a:pt x="4240640" y="117846"/>
                </a:lnTo>
                <a:lnTo>
                  <a:pt x="4196013" y="106013"/>
                </a:lnTo>
                <a:lnTo>
                  <a:pt x="4151145" y="94780"/>
                </a:lnTo>
                <a:lnTo>
                  <a:pt x="4106040" y="84151"/>
                </a:lnTo>
                <a:lnTo>
                  <a:pt x="4060704" y="74131"/>
                </a:lnTo>
                <a:lnTo>
                  <a:pt x="4015140" y="64725"/>
                </a:lnTo>
                <a:lnTo>
                  <a:pt x="3969354" y="55936"/>
                </a:lnTo>
                <a:lnTo>
                  <a:pt x="3923349" y="47771"/>
                </a:lnTo>
                <a:lnTo>
                  <a:pt x="3877130" y="40232"/>
                </a:lnTo>
                <a:lnTo>
                  <a:pt x="3830702" y="33325"/>
                </a:lnTo>
                <a:lnTo>
                  <a:pt x="3784070" y="27055"/>
                </a:lnTo>
                <a:lnTo>
                  <a:pt x="3737237" y="21425"/>
                </a:lnTo>
                <a:lnTo>
                  <a:pt x="3690209" y="16441"/>
                </a:lnTo>
                <a:lnTo>
                  <a:pt x="3642990" y="12106"/>
                </a:lnTo>
                <a:lnTo>
                  <a:pt x="3595584" y="8426"/>
                </a:lnTo>
                <a:lnTo>
                  <a:pt x="3547997" y="5404"/>
                </a:lnTo>
                <a:lnTo>
                  <a:pt x="3500232" y="3047"/>
                </a:lnTo>
                <a:lnTo>
                  <a:pt x="3452294" y="1357"/>
                </a:lnTo>
                <a:lnTo>
                  <a:pt x="3404188" y="340"/>
                </a:lnTo>
                <a:lnTo>
                  <a:pt x="3355918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527A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35" name="object 82">
            <a:extLst>
              <a:ext uri="{FF2B5EF4-FFF2-40B4-BE49-F238E27FC236}">
                <a16:creationId xmlns:a16="http://schemas.microsoft.com/office/drawing/2014/main" id="{6BD292CD-134B-4C8C-8E2D-618E15C9ABC5}"/>
              </a:ext>
            </a:extLst>
          </p:cNvPr>
          <p:cNvSpPr/>
          <p:nvPr/>
        </p:nvSpPr>
        <p:spPr>
          <a:xfrm rot="16200000">
            <a:off x="11503157" y="13706448"/>
            <a:ext cx="180000" cy="120913"/>
          </a:xfrm>
          <a:custGeom>
            <a:avLst/>
            <a:gdLst/>
            <a:ahLst/>
            <a:cxnLst/>
            <a:rect l="l" t="t" r="r" b="b"/>
            <a:pathLst>
              <a:path w="1675764" h="199389">
                <a:moveTo>
                  <a:pt x="1675341" y="198946"/>
                </a:moveTo>
                <a:lnTo>
                  <a:pt x="1675341" y="0"/>
                </a:lnTo>
                <a:lnTo>
                  <a:pt x="0" y="0"/>
                </a:lnTo>
                <a:lnTo>
                  <a:pt x="0" y="198946"/>
                </a:lnTo>
                <a:lnTo>
                  <a:pt x="1675341" y="198946"/>
                </a:lnTo>
                <a:close/>
              </a:path>
            </a:pathLst>
          </a:custGeom>
          <a:solidFill>
            <a:srgbClr val="0085A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527A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D885BA6A-D9B5-470F-B6DB-1DFAA7903DAB}"/>
              </a:ext>
            </a:extLst>
          </p:cNvPr>
          <p:cNvSpPr txBox="1">
            <a:spLocks/>
          </p:cNvSpPr>
          <p:nvPr/>
        </p:nvSpPr>
        <p:spPr>
          <a:xfrm>
            <a:off x="11452000" y="13689887"/>
            <a:ext cx="201613" cy="1940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Montserrat" pitchFamily="2" charset="-52"/>
                <a:ea typeface="+mj-ea"/>
                <a:cs typeface="+mj-cs"/>
              </a:rPr>
              <a:t>5</a:t>
            </a:r>
          </a:p>
        </p:txBody>
      </p:sp>
      <p:grpSp>
        <p:nvGrpSpPr>
          <p:cNvPr id="37" name="100 лет">
            <a:extLst>
              <a:ext uri="{FF2B5EF4-FFF2-40B4-BE49-F238E27FC236}">
                <a16:creationId xmlns:a16="http://schemas.microsoft.com/office/drawing/2014/main" id="{857223F0-D1D5-47AB-9AE0-D2ACCBC0177E}"/>
              </a:ext>
            </a:extLst>
          </p:cNvPr>
          <p:cNvGrpSpPr/>
          <p:nvPr/>
        </p:nvGrpSpPr>
        <p:grpSpPr>
          <a:xfrm>
            <a:off x="9978653" y="12142807"/>
            <a:ext cx="1619628" cy="1814994"/>
            <a:chOff x="6770088" y="375438"/>
            <a:chExt cx="1125629" cy="1261407"/>
          </a:xfrm>
        </p:grpSpPr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76942A78-5B96-454F-BC98-FBC4595E64E0}"/>
                </a:ext>
              </a:extLst>
            </p:cNvPr>
            <p:cNvGrpSpPr/>
            <p:nvPr/>
          </p:nvGrpSpPr>
          <p:grpSpPr>
            <a:xfrm>
              <a:off x="6833739" y="375438"/>
              <a:ext cx="998328" cy="750100"/>
              <a:chOff x="179997" y="190219"/>
              <a:chExt cx="12761595" cy="9588498"/>
            </a:xfrm>
          </p:grpSpPr>
          <p:sp>
            <p:nvSpPr>
              <p:cNvPr id="40" name="object 2">
                <a:extLst>
                  <a:ext uri="{FF2B5EF4-FFF2-40B4-BE49-F238E27FC236}">
                    <a16:creationId xmlns:a16="http://schemas.microsoft.com/office/drawing/2014/main" id="{2C6DDD7D-B9B6-4A8B-ADC8-85BCA86381B4}"/>
                  </a:ext>
                </a:extLst>
              </p:cNvPr>
              <p:cNvSpPr/>
              <p:nvPr/>
            </p:nvSpPr>
            <p:spPr>
              <a:xfrm>
                <a:off x="9315513" y="5951867"/>
                <a:ext cx="1783080" cy="927100"/>
              </a:xfrm>
              <a:custGeom>
                <a:avLst/>
                <a:gdLst/>
                <a:ahLst/>
                <a:cxnLst/>
                <a:rect l="l" t="t" r="r" b="b"/>
                <a:pathLst>
                  <a:path w="1783079" h="927100">
                    <a:moveTo>
                      <a:pt x="1094219" y="924864"/>
                    </a:moveTo>
                    <a:lnTo>
                      <a:pt x="591108" y="0"/>
                    </a:lnTo>
                    <a:lnTo>
                      <a:pt x="484797" y="0"/>
                    </a:lnTo>
                    <a:lnTo>
                      <a:pt x="0" y="924864"/>
                    </a:lnTo>
                    <a:lnTo>
                      <a:pt x="399516" y="924864"/>
                    </a:lnTo>
                    <a:lnTo>
                      <a:pt x="526249" y="684898"/>
                    </a:lnTo>
                    <a:lnTo>
                      <a:pt x="555155" y="572770"/>
                    </a:lnTo>
                    <a:lnTo>
                      <a:pt x="591058" y="685507"/>
                    </a:lnTo>
                    <a:lnTo>
                      <a:pt x="715200" y="924864"/>
                    </a:lnTo>
                    <a:lnTo>
                      <a:pt x="1094219" y="924864"/>
                    </a:lnTo>
                    <a:close/>
                  </a:path>
                  <a:path w="1783079" h="927100">
                    <a:moveTo>
                      <a:pt x="1782699" y="302564"/>
                    </a:moveTo>
                    <a:lnTo>
                      <a:pt x="1776196" y="259092"/>
                    </a:lnTo>
                    <a:lnTo>
                      <a:pt x="1753603" y="197269"/>
                    </a:lnTo>
                    <a:lnTo>
                      <a:pt x="1734832" y="163195"/>
                    </a:lnTo>
                    <a:lnTo>
                      <a:pt x="1710309" y="128955"/>
                    </a:lnTo>
                    <a:lnTo>
                      <a:pt x="1679448" y="96062"/>
                    </a:lnTo>
                    <a:lnTo>
                      <a:pt x="1641678" y="65989"/>
                    </a:lnTo>
                    <a:lnTo>
                      <a:pt x="1596428" y="40220"/>
                    </a:lnTo>
                    <a:lnTo>
                      <a:pt x="1543100" y="20231"/>
                    </a:lnTo>
                    <a:lnTo>
                      <a:pt x="1481137" y="7493"/>
                    </a:lnTo>
                    <a:lnTo>
                      <a:pt x="1409954" y="3505"/>
                    </a:lnTo>
                    <a:lnTo>
                      <a:pt x="1359039" y="6819"/>
                    </a:lnTo>
                    <a:lnTo>
                      <a:pt x="1312037" y="15405"/>
                    </a:lnTo>
                    <a:lnTo>
                      <a:pt x="1268920" y="29019"/>
                    </a:lnTo>
                    <a:lnTo>
                      <a:pt x="1229652" y="47434"/>
                    </a:lnTo>
                    <a:lnTo>
                      <a:pt x="1194231" y="70408"/>
                    </a:lnTo>
                    <a:lnTo>
                      <a:pt x="1162621" y="97713"/>
                    </a:lnTo>
                    <a:lnTo>
                      <a:pt x="1134808" y="129095"/>
                    </a:lnTo>
                    <a:lnTo>
                      <a:pt x="1110780" y="164338"/>
                    </a:lnTo>
                    <a:lnTo>
                      <a:pt x="1090498" y="203200"/>
                    </a:lnTo>
                    <a:lnTo>
                      <a:pt x="1073950" y="245440"/>
                    </a:lnTo>
                    <a:lnTo>
                      <a:pt x="1061123" y="290817"/>
                    </a:lnTo>
                    <a:lnTo>
                      <a:pt x="1051991" y="339115"/>
                    </a:lnTo>
                    <a:lnTo>
                      <a:pt x="1046518" y="390093"/>
                    </a:lnTo>
                    <a:lnTo>
                      <a:pt x="1044702" y="443509"/>
                    </a:lnTo>
                    <a:lnTo>
                      <a:pt x="1047191" y="490893"/>
                    </a:lnTo>
                    <a:lnTo>
                      <a:pt x="1054493" y="537375"/>
                    </a:lnTo>
                    <a:lnTo>
                      <a:pt x="1066355" y="582663"/>
                    </a:lnTo>
                    <a:lnTo>
                      <a:pt x="1082560" y="626452"/>
                    </a:lnTo>
                    <a:lnTo>
                      <a:pt x="1102855" y="668451"/>
                    </a:lnTo>
                    <a:lnTo>
                      <a:pt x="1126985" y="708367"/>
                    </a:lnTo>
                    <a:lnTo>
                      <a:pt x="1154722" y="745883"/>
                    </a:lnTo>
                    <a:lnTo>
                      <a:pt x="1185824" y="780719"/>
                    </a:lnTo>
                    <a:lnTo>
                      <a:pt x="1220038" y="812571"/>
                    </a:lnTo>
                    <a:lnTo>
                      <a:pt x="1257134" y="841146"/>
                    </a:lnTo>
                    <a:lnTo>
                      <a:pt x="1296860" y="866140"/>
                    </a:lnTo>
                    <a:lnTo>
                      <a:pt x="1338973" y="887260"/>
                    </a:lnTo>
                    <a:lnTo>
                      <a:pt x="1383245" y="904201"/>
                    </a:lnTo>
                    <a:lnTo>
                      <a:pt x="1429423" y="916673"/>
                    </a:lnTo>
                    <a:lnTo>
                      <a:pt x="1477276" y="924369"/>
                    </a:lnTo>
                    <a:lnTo>
                      <a:pt x="1526540" y="927011"/>
                    </a:lnTo>
                    <a:lnTo>
                      <a:pt x="1580248" y="924153"/>
                    </a:lnTo>
                    <a:lnTo>
                      <a:pt x="1632229" y="915835"/>
                    </a:lnTo>
                    <a:lnTo>
                      <a:pt x="1682165" y="902335"/>
                    </a:lnTo>
                    <a:lnTo>
                      <a:pt x="1729765" y="884008"/>
                    </a:lnTo>
                    <a:lnTo>
                      <a:pt x="1729765" y="730999"/>
                    </a:lnTo>
                    <a:lnTo>
                      <a:pt x="1333576" y="526453"/>
                    </a:lnTo>
                    <a:lnTo>
                      <a:pt x="1500124" y="527799"/>
                    </a:lnTo>
                    <a:lnTo>
                      <a:pt x="1782699" y="302564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527A"/>
                  </a:solidFill>
                  <a:effectLst/>
                  <a:uLnTx/>
                  <a:uFillTx/>
                  <a:latin typeface="Fira Sans"/>
                  <a:ea typeface="+mn-ea"/>
                  <a:cs typeface="+mn-cs"/>
                </a:endParaRPr>
              </a:p>
            </p:txBody>
          </p:sp>
          <p:sp>
            <p:nvSpPr>
              <p:cNvPr id="41" name="object 3">
                <a:extLst>
                  <a:ext uri="{FF2B5EF4-FFF2-40B4-BE49-F238E27FC236}">
                    <a16:creationId xmlns:a16="http://schemas.microsoft.com/office/drawing/2014/main" id="{93245E1F-54B9-42BD-B396-778C4E84A492}"/>
                  </a:ext>
                </a:extLst>
              </p:cNvPr>
              <p:cNvSpPr/>
              <p:nvPr/>
            </p:nvSpPr>
            <p:spPr>
              <a:xfrm>
                <a:off x="179997" y="190219"/>
                <a:ext cx="12761595" cy="9588498"/>
              </a:xfrm>
              <a:custGeom>
                <a:avLst/>
                <a:gdLst/>
                <a:ahLst/>
                <a:cxnLst/>
                <a:rect l="l" t="t" r="r" b="b"/>
                <a:pathLst>
                  <a:path w="12761595" h="9588500">
                    <a:moveTo>
                      <a:pt x="11856339" y="5762701"/>
                    </a:moveTo>
                    <a:lnTo>
                      <a:pt x="11070692" y="5762701"/>
                    </a:lnTo>
                    <a:lnTo>
                      <a:pt x="11070692" y="6158941"/>
                    </a:lnTo>
                    <a:lnTo>
                      <a:pt x="11281410" y="6158941"/>
                    </a:lnTo>
                    <a:lnTo>
                      <a:pt x="11281410" y="6687261"/>
                    </a:lnTo>
                    <a:lnTo>
                      <a:pt x="11645557" y="6687261"/>
                    </a:lnTo>
                    <a:lnTo>
                      <a:pt x="11645557" y="6158941"/>
                    </a:lnTo>
                    <a:lnTo>
                      <a:pt x="11856339" y="6158941"/>
                    </a:lnTo>
                    <a:lnTo>
                      <a:pt x="11856339" y="5762701"/>
                    </a:lnTo>
                    <a:close/>
                  </a:path>
                  <a:path w="12761595" h="9588500">
                    <a:moveTo>
                      <a:pt x="12761417" y="0"/>
                    </a:moveTo>
                    <a:lnTo>
                      <a:pt x="12397270" y="0"/>
                    </a:lnTo>
                    <a:lnTo>
                      <a:pt x="12397270" y="355600"/>
                    </a:lnTo>
                    <a:lnTo>
                      <a:pt x="12397270" y="7226300"/>
                    </a:lnTo>
                    <a:lnTo>
                      <a:pt x="8629015" y="7226300"/>
                    </a:lnTo>
                    <a:lnTo>
                      <a:pt x="8629015" y="4813300"/>
                    </a:lnTo>
                    <a:lnTo>
                      <a:pt x="8711984" y="4864100"/>
                    </a:lnTo>
                    <a:lnTo>
                      <a:pt x="8754389" y="4876800"/>
                    </a:lnTo>
                    <a:lnTo>
                      <a:pt x="8797379" y="4902200"/>
                    </a:lnTo>
                    <a:lnTo>
                      <a:pt x="8885060" y="4953000"/>
                    </a:lnTo>
                    <a:lnTo>
                      <a:pt x="8929738" y="4965700"/>
                    </a:lnTo>
                    <a:lnTo>
                      <a:pt x="8974950" y="4991100"/>
                    </a:lnTo>
                    <a:lnTo>
                      <a:pt x="9066911" y="5016500"/>
                    </a:lnTo>
                    <a:lnTo>
                      <a:pt x="9113634" y="5041900"/>
                    </a:lnTo>
                    <a:lnTo>
                      <a:pt x="9354198" y="5105400"/>
                    </a:lnTo>
                    <a:lnTo>
                      <a:pt x="9403601" y="5105400"/>
                    </a:lnTo>
                    <a:lnTo>
                      <a:pt x="9503575" y="5130800"/>
                    </a:lnTo>
                    <a:lnTo>
                      <a:pt x="9605023" y="5130800"/>
                    </a:lnTo>
                    <a:lnTo>
                      <a:pt x="9656267" y="5143500"/>
                    </a:lnTo>
                    <a:lnTo>
                      <a:pt x="9855873" y="5143500"/>
                    </a:lnTo>
                    <a:lnTo>
                      <a:pt x="9903549" y="5130800"/>
                    </a:lnTo>
                    <a:lnTo>
                      <a:pt x="9998011" y="5130800"/>
                    </a:lnTo>
                    <a:lnTo>
                      <a:pt x="10044798" y="5118100"/>
                    </a:lnTo>
                    <a:lnTo>
                      <a:pt x="10091255" y="5118100"/>
                    </a:lnTo>
                    <a:lnTo>
                      <a:pt x="10183152" y="5092700"/>
                    </a:lnTo>
                    <a:lnTo>
                      <a:pt x="10228580" y="5092700"/>
                    </a:lnTo>
                    <a:lnTo>
                      <a:pt x="10449966" y="5029200"/>
                    </a:lnTo>
                    <a:lnTo>
                      <a:pt x="10493007" y="5003800"/>
                    </a:lnTo>
                    <a:lnTo>
                      <a:pt x="10577779" y="4978400"/>
                    </a:lnTo>
                    <a:lnTo>
                      <a:pt x="10619473" y="4953000"/>
                    </a:lnTo>
                    <a:lnTo>
                      <a:pt x="10660698" y="4940300"/>
                    </a:lnTo>
                    <a:lnTo>
                      <a:pt x="10701439" y="4914900"/>
                    </a:lnTo>
                    <a:lnTo>
                      <a:pt x="10741685" y="4902200"/>
                    </a:lnTo>
                    <a:lnTo>
                      <a:pt x="10820654" y="4851400"/>
                    </a:lnTo>
                    <a:lnTo>
                      <a:pt x="10878414" y="4813300"/>
                    </a:lnTo>
                    <a:lnTo>
                      <a:pt x="10935068" y="4775200"/>
                    </a:lnTo>
                    <a:lnTo>
                      <a:pt x="10972102" y="4749800"/>
                    </a:lnTo>
                    <a:lnTo>
                      <a:pt x="11008551" y="4724400"/>
                    </a:lnTo>
                    <a:lnTo>
                      <a:pt x="11044403" y="4699000"/>
                    </a:lnTo>
                    <a:lnTo>
                      <a:pt x="11079658" y="4673600"/>
                    </a:lnTo>
                    <a:lnTo>
                      <a:pt x="11114303" y="4648200"/>
                    </a:lnTo>
                    <a:lnTo>
                      <a:pt x="11148327" y="4610100"/>
                    </a:lnTo>
                    <a:lnTo>
                      <a:pt x="11181715" y="4584700"/>
                    </a:lnTo>
                    <a:lnTo>
                      <a:pt x="11214443" y="4559300"/>
                    </a:lnTo>
                    <a:lnTo>
                      <a:pt x="11246523" y="4521200"/>
                    </a:lnTo>
                    <a:lnTo>
                      <a:pt x="11277930" y="4495800"/>
                    </a:lnTo>
                    <a:lnTo>
                      <a:pt x="11308652" y="4457700"/>
                    </a:lnTo>
                    <a:lnTo>
                      <a:pt x="11338674" y="4419600"/>
                    </a:lnTo>
                    <a:lnTo>
                      <a:pt x="11367999" y="4394200"/>
                    </a:lnTo>
                    <a:lnTo>
                      <a:pt x="11396599" y="4356100"/>
                    </a:lnTo>
                    <a:lnTo>
                      <a:pt x="11424476" y="4318000"/>
                    </a:lnTo>
                    <a:lnTo>
                      <a:pt x="11451603" y="4279900"/>
                    </a:lnTo>
                    <a:lnTo>
                      <a:pt x="11477981" y="4254500"/>
                    </a:lnTo>
                    <a:lnTo>
                      <a:pt x="11503597" y="4216400"/>
                    </a:lnTo>
                    <a:lnTo>
                      <a:pt x="11528438" y="4178300"/>
                    </a:lnTo>
                    <a:lnTo>
                      <a:pt x="11552479" y="4140200"/>
                    </a:lnTo>
                    <a:lnTo>
                      <a:pt x="11575733" y="4102100"/>
                    </a:lnTo>
                    <a:lnTo>
                      <a:pt x="11598173" y="4064000"/>
                    </a:lnTo>
                    <a:lnTo>
                      <a:pt x="11619789" y="4013200"/>
                    </a:lnTo>
                    <a:lnTo>
                      <a:pt x="11640566" y="3975100"/>
                    </a:lnTo>
                    <a:lnTo>
                      <a:pt x="11660492" y="3937000"/>
                    </a:lnTo>
                    <a:lnTo>
                      <a:pt x="11679568" y="3898900"/>
                    </a:lnTo>
                    <a:lnTo>
                      <a:pt x="11697780" y="3860800"/>
                    </a:lnTo>
                    <a:lnTo>
                      <a:pt x="11715102" y="3810000"/>
                    </a:lnTo>
                    <a:lnTo>
                      <a:pt x="11731523" y="3771900"/>
                    </a:lnTo>
                    <a:lnTo>
                      <a:pt x="11747056" y="3721100"/>
                    </a:lnTo>
                    <a:lnTo>
                      <a:pt x="11761661" y="3683000"/>
                    </a:lnTo>
                    <a:lnTo>
                      <a:pt x="11775338" y="3644900"/>
                    </a:lnTo>
                    <a:lnTo>
                      <a:pt x="11788077" y="3594100"/>
                    </a:lnTo>
                    <a:lnTo>
                      <a:pt x="11799862" y="3556000"/>
                    </a:lnTo>
                    <a:lnTo>
                      <a:pt x="11810683" y="3505200"/>
                    </a:lnTo>
                    <a:lnTo>
                      <a:pt x="11820538" y="3454400"/>
                    </a:lnTo>
                    <a:lnTo>
                      <a:pt x="11829390" y="3416300"/>
                    </a:lnTo>
                    <a:lnTo>
                      <a:pt x="11837251" y="3365500"/>
                    </a:lnTo>
                    <a:lnTo>
                      <a:pt x="11844109" y="3327400"/>
                    </a:lnTo>
                    <a:lnTo>
                      <a:pt x="11849938" y="3276600"/>
                    </a:lnTo>
                    <a:lnTo>
                      <a:pt x="11854739" y="3225800"/>
                    </a:lnTo>
                    <a:lnTo>
                      <a:pt x="11858485" y="3175000"/>
                    </a:lnTo>
                    <a:lnTo>
                      <a:pt x="11861178" y="3136900"/>
                    </a:lnTo>
                    <a:lnTo>
                      <a:pt x="11862803" y="3086100"/>
                    </a:lnTo>
                    <a:lnTo>
                      <a:pt x="11863349" y="3035300"/>
                    </a:lnTo>
                    <a:lnTo>
                      <a:pt x="11862727" y="2984500"/>
                    </a:lnTo>
                    <a:lnTo>
                      <a:pt x="11860873" y="2933700"/>
                    </a:lnTo>
                    <a:lnTo>
                      <a:pt x="11857812" y="2882900"/>
                    </a:lnTo>
                    <a:lnTo>
                      <a:pt x="11853532" y="2832100"/>
                    </a:lnTo>
                    <a:lnTo>
                      <a:pt x="11848071" y="2781300"/>
                    </a:lnTo>
                    <a:lnTo>
                      <a:pt x="11841442" y="2730500"/>
                    </a:lnTo>
                    <a:lnTo>
                      <a:pt x="11833644" y="2679700"/>
                    </a:lnTo>
                    <a:lnTo>
                      <a:pt x="11824703" y="2628900"/>
                    </a:lnTo>
                    <a:lnTo>
                      <a:pt x="11814632" y="2590800"/>
                    </a:lnTo>
                    <a:lnTo>
                      <a:pt x="11803444" y="2540000"/>
                    </a:lnTo>
                    <a:lnTo>
                      <a:pt x="11791150" y="2489200"/>
                    </a:lnTo>
                    <a:lnTo>
                      <a:pt x="11777777" y="2438400"/>
                    </a:lnTo>
                    <a:lnTo>
                      <a:pt x="11763324" y="2400300"/>
                    </a:lnTo>
                    <a:lnTo>
                      <a:pt x="11747805" y="2349500"/>
                    </a:lnTo>
                    <a:lnTo>
                      <a:pt x="11731244" y="2298700"/>
                    </a:lnTo>
                    <a:lnTo>
                      <a:pt x="11713655" y="2260600"/>
                    </a:lnTo>
                    <a:lnTo>
                      <a:pt x="11695036" y="2209800"/>
                    </a:lnTo>
                    <a:lnTo>
                      <a:pt x="11675428" y="2171700"/>
                    </a:lnTo>
                    <a:lnTo>
                      <a:pt x="11654828" y="2120900"/>
                    </a:lnTo>
                    <a:lnTo>
                      <a:pt x="11633251" y="2082800"/>
                    </a:lnTo>
                    <a:lnTo>
                      <a:pt x="11610708" y="2044700"/>
                    </a:lnTo>
                    <a:lnTo>
                      <a:pt x="11587226" y="1993900"/>
                    </a:lnTo>
                    <a:lnTo>
                      <a:pt x="11562804" y="1955800"/>
                    </a:lnTo>
                    <a:lnTo>
                      <a:pt x="11537480" y="1917700"/>
                    </a:lnTo>
                    <a:lnTo>
                      <a:pt x="11511242" y="1879600"/>
                    </a:lnTo>
                    <a:lnTo>
                      <a:pt x="11484115" y="1828800"/>
                    </a:lnTo>
                    <a:lnTo>
                      <a:pt x="11456111" y="1790700"/>
                    </a:lnTo>
                    <a:lnTo>
                      <a:pt x="11427244" y="1752600"/>
                    </a:lnTo>
                    <a:lnTo>
                      <a:pt x="11397539" y="1714500"/>
                    </a:lnTo>
                    <a:lnTo>
                      <a:pt x="11366995" y="1676400"/>
                    </a:lnTo>
                    <a:lnTo>
                      <a:pt x="11335639" y="1651000"/>
                    </a:lnTo>
                    <a:lnTo>
                      <a:pt x="11303483" y="1612900"/>
                    </a:lnTo>
                    <a:lnTo>
                      <a:pt x="11270526" y="1574800"/>
                    </a:lnTo>
                    <a:lnTo>
                      <a:pt x="11236808" y="1536700"/>
                    </a:lnTo>
                    <a:lnTo>
                      <a:pt x="11202314" y="1511300"/>
                    </a:lnTo>
                    <a:lnTo>
                      <a:pt x="11167085" y="1473200"/>
                    </a:lnTo>
                    <a:lnTo>
                      <a:pt x="11131118" y="1447800"/>
                    </a:lnTo>
                    <a:lnTo>
                      <a:pt x="11094428" y="1409700"/>
                    </a:lnTo>
                    <a:lnTo>
                      <a:pt x="11057039" y="1384300"/>
                    </a:lnTo>
                    <a:lnTo>
                      <a:pt x="11018965" y="1358900"/>
                    </a:lnTo>
                    <a:lnTo>
                      <a:pt x="10980217" y="1320800"/>
                    </a:lnTo>
                    <a:lnTo>
                      <a:pt x="10940796" y="1295400"/>
                    </a:lnTo>
                    <a:lnTo>
                      <a:pt x="10860037" y="1244600"/>
                    </a:lnTo>
                    <a:lnTo>
                      <a:pt x="10776814" y="1193800"/>
                    </a:lnTo>
                    <a:lnTo>
                      <a:pt x="10776814" y="1625600"/>
                    </a:lnTo>
                    <a:lnTo>
                      <a:pt x="10814990" y="1651000"/>
                    </a:lnTo>
                    <a:lnTo>
                      <a:pt x="10852353" y="1689100"/>
                    </a:lnTo>
                    <a:lnTo>
                      <a:pt x="10888891" y="1714500"/>
                    </a:lnTo>
                    <a:lnTo>
                      <a:pt x="10924578" y="1752600"/>
                    </a:lnTo>
                    <a:lnTo>
                      <a:pt x="10959402" y="1778000"/>
                    </a:lnTo>
                    <a:lnTo>
                      <a:pt x="10993336" y="1816100"/>
                    </a:lnTo>
                    <a:lnTo>
                      <a:pt x="11026343" y="1841500"/>
                    </a:lnTo>
                    <a:lnTo>
                      <a:pt x="11058436" y="1879600"/>
                    </a:lnTo>
                    <a:lnTo>
                      <a:pt x="11089564" y="1917700"/>
                    </a:lnTo>
                    <a:lnTo>
                      <a:pt x="11119726" y="1955800"/>
                    </a:lnTo>
                    <a:lnTo>
                      <a:pt x="11148898" y="1993900"/>
                    </a:lnTo>
                    <a:lnTo>
                      <a:pt x="11177054" y="2032000"/>
                    </a:lnTo>
                    <a:lnTo>
                      <a:pt x="11204181" y="2070100"/>
                    </a:lnTo>
                    <a:lnTo>
                      <a:pt x="11230254" y="2108200"/>
                    </a:lnTo>
                    <a:lnTo>
                      <a:pt x="11255261" y="2146300"/>
                    </a:lnTo>
                    <a:lnTo>
                      <a:pt x="11279162" y="2197100"/>
                    </a:lnTo>
                    <a:lnTo>
                      <a:pt x="11301946" y="2235200"/>
                    </a:lnTo>
                    <a:lnTo>
                      <a:pt x="11323599" y="2273300"/>
                    </a:lnTo>
                    <a:lnTo>
                      <a:pt x="11344110" y="2324100"/>
                    </a:lnTo>
                    <a:lnTo>
                      <a:pt x="11363427" y="2362200"/>
                    </a:lnTo>
                    <a:lnTo>
                      <a:pt x="11381562" y="2413000"/>
                    </a:lnTo>
                    <a:lnTo>
                      <a:pt x="11398479" y="2451100"/>
                    </a:lnTo>
                    <a:lnTo>
                      <a:pt x="11414150" y="2501900"/>
                    </a:lnTo>
                    <a:lnTo>
                      <a:pt x="11428578" y="2540000"/>
                    </a:lnTo>
                    <a:lnTo>
                      <a:pt x="11441722" y="2590800"/>
                    </a:lnTo>
                    <a:lnTo>
                      <a:pt x="11453571" y="2641600"/>
                    </a:lnTo>
                    <a:lnTo>
                      <a:pt x="11464100" y="2692400"/>
                    </a:lnTo>
                    <a:lnTo>
                      <a:pt x="11473282" y="2743200"/>
                    </a:lnTo>
                    <a:lnTo>
                      <a:pt x="11481118" y="2781300"/>
                    </a:lnTo>
                    <a:lnTo>
                      <a:pt x="11487569" y="2832100"/>
                    </a:lnTo>
                    <a:lnTo>
                      <a:pt x="11492624" y="2882900"/>
                    </a:lnTo>
                    <a:lnTo>
                      <a:pt x="11496269" y="2933700"/>
                    </a:lnTo>
                    <a:lnTo>
                      <a:pt x="11498466" y="2984500"/>
                    </a:lnTo>
                    <a:lnTo>
                      <a:pt x="11499202" y="3035300"/>
                    </a:lnTo>
                    <a:lnTo>
                      <a:pt x="11498529" y="3086100"/>
                    </a:lnTo>
                    <a:lnTo>
                      <a:pt x="11496535" y="3136900"/>
                    </a:lnTo>
                    <a:lnTo>
                      <a:pt x="11493221" y="3187700"/>
                    </a:lnTo>
                    <a:lnTo>
                      <a:pt x="11488623" y="3225800"/>
                    </a:lnTo>
                    <a:lnTo>
                      <a:pt x="11482756" y="3276600"/>
                    </a:lnTo>
                    <a:lnTo>
                      <a:pt x="11475618" y="3327400"/>
                    </a:lnTo>
                    <a:lnTo>
                      <a:pt x="11467249" y="3365500"/>
                    </a:lnTo>
                    <a:lnTo>
                      <a:pt x="11457661" y="3416300"/>
                    </a:lnTo>
                    <a:lnTo>
                      <a:pt x="11446866" y="3467100"/>
                    </a:lnTo>
                    <a:lnTo>
                      <a:pt x="11434877" y="3505200"/>
                    </a:lnTo>
                    <a:lnTo>
                      <a:pt x="11421732" y="3556000"/>
                    </a:lnTo>
                    <a:lnTo>
                      <a:pt x="11407419" y="3594100"/>
                    </a:lnTo>
                    <a:lnTo>
                      <a:pt x="11391989" y="3644900"/>
                    </a:lnTo>
                    <a:lnTo>
                      <a:pt x="11375428" y="3683000"/>
                    </a:lnTo>
                    <a:lnTo>
                      <a:pt x="11357775" y="3721100"/>
                    </a:lnTo>
                    <a:lnTo>
                      <a:pt x="11339043" y="3771900"/>
                    </a:lnTo>
                    <a:lnTo>
                      <a:pt x="11319243" y="3810000"/>
                    </a:lnTo>
                    <a:lnTo>
                      <a:pt x="11298390" y="3848100"/>
                    </a:lnTo>
                    <a:lnTo>
                      <a:pt x="11276521" y="3886200"/>
                    </a:lnTo>
                    <a:lnTo>
                      <a:pt x="11253635" y="3924300"/>
                    </a:lnTo>
                    <a:lnTo>
                      <a:pt x="11229759" y="3962400"/>
                    </a:lnTo>
                    <a:lnTo>
                      <a:pt x="11204905" y="4000500"/>
                    </a:lnTo>
                    <a:lnTo>
                      <a:pt x="11179086" y="4038600"/>
                    </a:lnTo>
                    <a:lnTo>
                      <a:pt x="11152340" y="4076700"/>
                    </a:lnTo>
                    <a:lnTo>
                      <a:pt x="11124654" y="4114800"/>
                    </a:lnTo>
                    <a:lnTo>
                      <a:pt x="11096079" y="4152900"/>
                    </a:lnTo>
                    <a:lnTo>
                      <a:pt x="11066602" y="4178300"/>
                    </a:lnTo>
                    <a:lnTo>
                      <a:pt x="11036262" y="4216400"/>
                    </a:lnTo>
                    <a:lnTo>
                      <a:pt x="11005071" y="4254500"/>
                    </a:lnTo>
                    <a:lnTo>
                      <a:pt x="10973041" y="4279900"/>
                    </a:lnTo>
                    <a:lnTo>
                      <a:pt x="10940186" y="4318000"/>
                    </a:lnTo>
                    <a:lnTo>
                      <a:pt x="10906544" y="4343400"/>
                    </a:lnTo>
                    <a:lnTo>
                      <a:pt x="10872102" y="4368800"/>
                    </a:lnTo>
                    <a:lnTo>
                      <a:pt x="10836910" y="4406900"/>
                    </a:lnTo>
                    <a:lnTo>
                      <a:pt x="10800969" y="4432300"/>
                    </a:lnTo>
                    <a:lnTo>
                      <a:pt x="10764291" y="4457700"/>
                    </a:lnTo>
                    <a:lnTo>
                      <a:pt x="10726903" y="4483100"/>
                    </a:lnTo>
                    <a:lnTo>
                      <a:pt x="10688828" y="4508500"/>
                    </a:lnTo>
                    <a:lnTo>
                      <a:pt x="10650068" y="4533900"/>
                    </a:lnTo>
                    <a:lnTo>
                      <a:pt x="10610647" y="4559300"/>
                    </a:lnTo>
                    <a:lnTo>
                      <a:pt x="10570591" y="4572000"/>
                    </a:lnTo>
                    <a:lnTo>
                      <a:pt x="10529900" y="4597400"/>
                    </a:lnTo>
                    <a:lnTo>
                      <a:pt x="10488612" y="4610100"/>
                    </a:lnTo>
                    <a:lnTo>
                      <a:pt x="10446728" y="4635500"/>
                    </a:lnTo>
                    <a:lnTo>
                      <a:pt x="10404284" y="4648200"/>
                    </a:lnTo>
                    <a:lnTo>
                      <a:pt x="10361270" y="4673600"/>
                    </a:lnTo>
                    <a:lnTo>
                      <a:pt x="10092576" y="4749800"/>
                    </a:lnTo>
                    <a:lnTo>
                      <a:pt x="10046183" y="4749800"/>
                    </a:lnTo>
                    <a:lnTo>
                      <a:pt x="9999370" y="4762500"/>
                    </a:lnTo>
                    <a:lnTo>
                      <a:pt x="9952164" y="4762500"/>
                    </a:lnTo>
                    <a:lnTo>
                      <a:pt x="9904578" y="4775200"/>
                    </a:lnTo>
                    <a:lnTo>
                      <a:pt x="9606077" y="4775200"/>
                    </a:lnTo>
                    <a:lnTo>
                      <a:pt x="9555658" y="4762500"/>
                    </a:lnTo>
                    <a:lnTo>
                      <a:pt x="9505671" y="4762500"/>
                    </a:lnTo>
                    <a:lnTo>
                      <a:pt x="9216022" y="4686300"/>
                    </a:lnTo>
                    <a:lnTo>
                      <a:pt x="9123883" y="4660900"/>
                    </a:lnTo>
                    <a:lnTo>
                      <a:pt x="9078735" y="4635500"/>
                    </a:lnTo>
                    <a:lnTo>
                      <a:pt x="9034234" y="4622800"/>
                    </a:lnTo>
                    <a:lnTo>
                      <a:pt x="8947226" y="4572000"/>
                    </a:lnTo>
                    <a:lnTo>
                      <a:pt x="8904770" y="4546600"/>
                    </a:lnTo>
                    <a:lnTo>
                      <a:pt x="8863038" y="4521200"/>
                    </a:lnTo>
                    <a:lnTo>
                      <a:pt x="8822055" y="4495800"/>
                    </a:lnTo>
                    <a:lnTo>
                      <a:pt x="8781821" y="4470400"/>
                    </a:lnTo>
                    <a:lnTo>
                      <a:pt x="8742388" y="4445000"/>
                    </a:lnTo>
                    <a:lnTo>
                      <a:pt x="8703767" y="4419600"/>
                    </a:lnTo>
                    <a:lnTo>
                      <a:pt x="8665959" y="4394200"/>
                    </a:lnTo>
                    <a:lnTo>
                      <a:pt x="8629015" y="4356100"/>
                    </a:lnTo>
                    <a:lnTo>
                      <a:pt x="8629015" y="3619500"/>
                    </a:lnTo>
                    <a:lnTo>
                      <a:pt x="8629015" y="2362200"/>
                    </a:lnTo>
                    <a:lnTo>
                      <a:pt x="8629015" y="1993900"/>
                    </a:lnTo>
                    <a:lnTo>
                      <a:pt x="8629015" y="1714500"/>
                    </a:lnTo>
                    <a:lnTo>
                      <a:pt x="8665959" y="1689100"/>
                    </a:lnTo>
                    <a:lnTo>
                      <a:pt x="8703767" y="1651000"/>
                    </a:lnTo>
                    <a:lnTo>
                      <a:pt x="8742388" y="1625600"/>
                    </a:lnTo>
                    <a:lnTo>
                      <a:pt x="8781821" y="1600200"/>
                    </a:lnTo>
                    <a:lnTo>
                      <a:pt x="8822055" y="1574800"/>
                    </a:lnTo>
                    <a:lnTo>
                      <a:pt x="8863038" y="1549400"/>
                    </a:lnTo>
                    <a:lnTo>
                      <a:pt x="8904770" y="1524000"/>
                    </a:lnTo>
                    <a:lnTo>
                      <a:pt x="8990393" y="1473200"/>
                    </a:lnTo>
                    <a:lnTo>
                      <a:pt x="9034234" y="1460500"/>
                    </a:lnTo>
                    <a:lnTo>
                      <a:pt x="9078735" y="1435100"/>
                    </a:lnTo>
                    <a:lnTo>
                      <a:pt x="9123883" y="1422400"/>
                    </a:lnTo>
                    <a:lnTo>
                      <a:pt x="9169654" y="1397000"/>
                    </a:lnTo>
                    <a:lnTo>
                      <a:pt x="9456141" y="1320800"/>
                    </a:lnTo>
                    <a:lnTo>
                      <a:pt x="9505671" y="1320800"/>
                    </a:lnTo>
                    <a:lnTo>
                      <a:pt x="9555658" y="1308100"/>
                    </a:lnTo>
                    <a:lnTo>
                      <a:pt x="9606077" y="1308100"/>
                    </a:lnTo>
                    <a:lnTo>
                      <a:pt x="9656902" y="1295400"/>
                    </a:lnTo>
                    <a:lnTo>
                      <a:pt x="9859658" y="1295400"/>
                    </a:lnTo>
                    <a:lnTo>
                      <a:pt x="9909061" y="1308100"/>
                    </a:lnTo>
                    <a:lnTo>
                      <a:pt x="9958083" y="1308100"/>
                    </a:lnTo>
                    <a:lnTo>
                      <a:pt x="10006686" y="1320800"/>
                    </a:lnTo>
                    <a:lnTo>
                      <a:pt x="10054869" y="1320800"/>
                    </a:lnTo>
                    <a:lnTo>
                      <a:pt x="10243020" y="1371600"/>
                    </a:lnTo>
                    <a:lnTo>
                      <a:pt x="10243020" y="1295400"/>
                    </a:lnTo>
                    <a:lnTo>
                      <a:pt x="10243020" y="1270000"/>
                    </a:lnTo>
                    <a:lnTo>
                      <a:pt x="10243020" y="990600"/>
                    </a:lnTo>
                    <a:lnTo>
                      <a:pt x="10149091" y="965200"/>
                    </a:lnTo>
                    <a:lnTo>
                      <a:pt x="10101580" y="965200"/>
                    </a:lnTo>
                    <a:lnTo>
                      <a:pt x="10053714" y="952500"/>
                    </a:lnTo>
                    <a:lnTo>
                      <a:pt x="10005517" y="952500"/>
                    </a:lnTo>
                    <a:lnTo>
                      <a:pt x="9956978" y="939800"/>
                    </a:lnTo>
                    <a:lnTo>
                      <a:pt x="9554121" y="939800"/>
                    </a:lnTo>
                    <a:lnTo>
                      <a:pt x="9503575" y="952500"/>
                    </a:lnTo>
                    <a:lnTo>
                      <a:pt x="9453397" y="952500"/>
                    </a:lnTo>
                    <a:lnTo>
                      <a:pt x="9354198" y="977900"/>
                    </a:lnTo>
                    <a:lnTo>
                      <a:pt x="9305214" y="977900"/>
                    </a:lnTo>
                    <a:lnTo>
                      <a:pt x="9160853" y="1016000"/>
                    </a:lnTo>
                    <a:lnTo>
                      <a:pt x="9113634" y="1041400"/>
                    </a:lnTo>
                    <a:lnTo>
                      <a:pt x="9020670" y="1066800"/>
                    </a:lnTo>
                    <a:lnTo>
                      <a:pt x="8974950" y="1092200"/>
                    </a:lnTo>
                    <a:lnTo>
                      <a:pt x="8929738" y="1104900"/>
                    </a:lnTo>
                    <a:lnTo>
                      <a:pt x="8885060" y="1130300"/>
                    </a:lnTo>
                    <a:lnTo>
                      <a:pt x="8840940" y="1143000"/>
                    </a:lnTo>
                    <a:lnTo>
                      <a:pt x="8797379" y="1168400"/>
                    </a:lnTo>
                    <a:lnTo>
                      <a:pt x="8711984" y="1219200"/>
                    </a:lnTo>
                    <a:lnTo>
                      <a:pt x="8629015" y="1270000"/>
                    </a:lnTo>
                    <a:lnTo>
                      <a:pt x="8629015" y="355600"/>
                    </a:lnTo>
                    <a:lnTo>
                      <a:pt x="12397270" y="355600"/>
                    </a:lnTo>
                    <a:lnTo>
                      <a:pt x="12397270" y="0"/>
                    </a:lnTo>
                    <a:lnTo>
                      <a:pt x="8264868" y="0"/>
                    </a:lnTo>
                    <a:lnTo>
                      <a:pt x="8264868" y="1993900"/>
                    </a:lnTo>
                    <a:lnTo>
                      <a:pt x="8264868" y="2362200"/>
                    </a:lnTo>
                    <a:lnTo>
                      <a:pt x="8264868" y="9232900"/>
                    </a:lnTo>
                    <a:lnTo>
                      <a:pt x="4496549" y="9232900"/>
                    </a:lnTo>
                    <a:lnTo>
                      <a:pt x="4496549" y="7950200"/>
                    </a:lnTo>
                    <a:lnTo>
                      <a:pt x="4532973" y="7975600"/>
                    </a:lnTo>
                    <a:lnTo>
                      <a:pt x="4569917" y="8013700"/>
                    </a:lnTo>
                    <a:lnTo>
                      <a:pt x="4645355" y="8064500"/>
                    </a:lnTo>
                    <a:lnTo>
                      <a:pt x="4683836" y="8102600"/>
                    </a:lnTo>
                    <a:lnTo>
                      <a:pt x="4722812" y="8128000"/>
                    </a:lnTo>
                    <a:lnTo>
                      <a:pt x="4802213" y="8178800"/>
                    </a:lnTo>
                    <a:lnTo>
                      <a:pt x="4883505" y="8229600"/>
                    </a:lnTo>
                    <a:lnTo>
                      <a:pt x="5008867" y="8305800"/>
                    </a:lnTo>
                    <a:lnTo>
                      <a:pt x="5138128" y="8382000"/>
                    </a:lnTo>
                    <a:lnTo>
                      <a:pt x="5182044" y="8394700"/>
                    </a:lnTo>
                    <a:lnTo>
                      <a:pt x="5226367" y="8420100"/>
                    </a:lnTo>
                    <a:lnTo>
                      <a:pt x="5271084" y="8432800"/>
                    </a:lnTo>
                    <a:lnTo>
                      <a:pt x="5316194" y="8458200"/>
                    </a:lnTo>
                    <a:lnTo>
                      <a:pt x="5361686" y="8470900"/>
                    </a:lnTo>
                    <a:lnTo>
                      <a:pt x="5407545" y="8496300"/>
                    </a:lnTo>
                    <a:lnTo>
                      <a:pt x="5885053" y="8623300"/>
                    </a:lnTo>
                    <a:lnTo>
                      <a:pt x="5934532" y="8623300"/>
                    </a:lnTo>
                    <a:lnTo>
                      <a:pt x="6034303" y="8648700"/>
                    </a:lnTo>
                    <a:lnTo>
                      <a:pt x="6135154" y="8648700"/>
                    </a:lnTo>
                    <a:lnTo>
                      <a:pt x="6185967" y="8661400"/>
                    </a:lnTo>
                    <a:lnTo>
                      <a:pt x="6599123" y="8661400"/>
                    </a:lnTo>
                    <a:lnTo>
                      <a:pt x="6650418" y="8648700"/>
                    </a:lnTo>
                    <a:lnTo>
                      <a:pt x="6752222" y="8648700"/>
                    </a:lnTo>
                    <a:lnTo>
                      <a:pt x="6852933" y="8623300"/>
                    </a:lnTo>
                    <a:lnTo>
                      <a:pt x="6902856" y="8623300"/>
                    </a:lnTo>
                    <a:lnTo>
                      <a:pt x="7337946" y="8509000"/>
                    </a:lnTo>
                    <a:lnTo>
                      <a:pt x="7384555" y="8483600"/>
                    </a:lnTo>
                    <a:lnTo>
                      <a:pt x="7430795" y="8470900"/>
                    </a:lnTo>
                    <a:lnTo>
                      <a:pt x="7476655" y="8445500"/>
                    </a:lnTo>
                    <a:lnTo>
                      <a:pt x="7522121" y="8432800"/>
                    </a:lnTo>
                    <a:lnTo>
                      <a:pt x="7567193" y="8407400"/>
                    </a:lnTo>
                    <a:lnTo>
                      <a:pt x="7611846" y="8394700"/>
                    </a:lnTo>
                    <a:lnTo>
                      <a:pt x="7699934" y="8343900"/>
                    </a:lnTo>
                    <a:lnTo>
                      <a:pt x="7743330" y="8331200"/>
                    </a:lnTo>
                    <a:lnTo>
                      <a:pt x="7786294" y="8305800"/>
                    </a:lnTo>
                    <a:lnTo>
                      <a:pt x="7912468" y="8229600"/>
                    </a:lnTo>
                    <a:lnTo>
                      <a:pt x="7994269" y="8178800"/>
                    </a:lnTo>
                    <a:lnTo>
                      <a:pt x="8034439" y="8140700"/>
                    </a:lnTo>
                    <a:lnTo>
                      <a:pt x="8113293" y="8089900"/>
                    </a:lnTo>
                    <a:lnTo>
                      <a:pt x="8151965" y="8064500"/>
                    </a:lnTo>
                    <a:lnTo>
                      <a:pt x="8190128" y="8026400"/>
                    </a:lnTo>
                    <a:lnTo>
                      <a:pt x="8227758" y="8001000"/>
                    </a:lnTo>
                    <a:lnTo>
                      <a:pt x="8264868" y="7962900"/>
                    </a:lnTo>
                    <a:lnTo>
                      <a:pt x="8264868" y="7454900"/>
                    </a:lnTo>
                    <a:lnTo>
                      <a:pt x="8232445" y="7493000"/>
                    </a:lnTo>
                    <a:lnTo>
                      <a:pt x="8199361" y="7531100"/>
                    </a:lnTo>
                    <a:lnTo>
                      <a:pt x="8165617" y="7569200"/>
                    </a:lnTo>
                    <a:lnTo>
                      <a:pt x="8131226" y="7594600"/>
                    </a:lnTo>
                    <a:lnTo>
                      <a:pt x="8096186" y="7632700"/>
                    </a:lnTo>
                    <a:lnTo>
                      <a:pt x="8060525" y="7658100"/>
                    </a:lnTo>
                    <a:lnTo>
                      <a:pt x="8024241" y="7696200"/>
                    </a:lnTo>
                    <a:lnTo>
                      <a:pt x="7987347" y="7721600"/>
                    </a:lnTo>
                    <a:lnTo>
                      <a:pt x="7949857" y="7759700"/>
                    </a:lnTo>
                    <a:lnTo>
                      <a:pt x="7873136" y="7810500"/>
                    </a:lnTo>
                    <a:lnTo>
                      <a:pt x="7833906" y="7848600"/>
                    </a:lnTo>
                    <a:lnTo>
                      <a:pt x="7753794" y="7899400"/>
                    </a:lnTo>
                    <a:lnTo>
                      <a:pt x="7671536" y="7950200"/>
                    </a:lnTo>
                    <a:lnTo>
                      <a:pt x="7587208" y="8001000"/>
                    </a:lnTo>
                    <a:lnTo>
                      <a:pt x="7544295" y="8013700"/>
                    </a:lnTo>
                    <a:lnTo>
                      <a:pt x="7457008" y="8064500"/>
                    </a:lnTo>
                    <a:lnTo>
                      <a:pt x="7412672" y="8077200"/>
                    </a:lnTo>
                    <a:lnTo>
                      <a:pt x="7367867" y="8102600"/>
                    </a:lnTo>
                    <a:lnTo>
                      <a:pt x="7322617" y="8115300"/>
                    </a:lnTo>
                    <a:lnTo>
                      <a:pt x="7276935" y="8140700"/>
                    </a:lnTo>
                    <a:lnTo>
                      <a:pt x="7184288" y="8166100"/>
                    </a:lnTo>
                    <a:lnTo>
                      <a:pt x="7137362" y="8191500"/>
                    </a:lnTo>
                    <a:lnTo>
                      <a:pt x="6896963" y="8255000"/>
                    </a:lnTo>
                    <a:lnTo>
                      <a:pt x="6847802" y="8255000"/>
                    </a:lnTo>
                    <a:lnTo>
                      <a:pt x="6748500" y="8280400"/>
                    </a:lnTo>
                    <a:lnTo>
                      <a:pt x="6698374" y="8280400"/>
                    </a:lnTo>
                    <a:lnTo>
                      <a:pt x="6647942" y="8293100"/>
                    </a:lnTo>
                    <a:lnTo>
                      <a:pt x="6494907" y="8293100"/>
                    </a:lnTo>
                    <a:lnTo>
                      <a:pt x="6443358" y="8305800"/>
                    </a:lnTo>
                    <a:lnTo>
                      <a:pt x="6340132" y="8305800"/>
                    </a:lnTo>
                    <a:lnTo>
                      <a:pt x="6288964" y="8293100"/>
                    </a:lnTo>
                    <a:lnTo>
                      <a:pt x="6137059" y="8293100"/>
                    </a:lnTo>
                    <a:lnTo>
                      <a:pt x="6086995" y="8280400"/>
                    </a:lnTo>
                    <a:lnTo>
                      <a:pt x="6037211" y="8280400"/>
                    </a:lnTo>
                    <a:lnTo>
                      <a:pt x="5938609" y="8255000"/>
                    </a:lnTo>
                    <a:lnTo>
                      <a:pt x="5889790" y="8255000"/>
                    </a:lnTo>
                    <a:lnTo>
                      <a:pt x="5604345" y="8178800"/>
                    </a:lnTo>
                    <a:lnTo>
                      <a:pt x="5558104" y="8153400"/>
                    </a:lnTo>
                    <a:lnTo>
                      <a:pt x="5466867" y="8128000"/>
                    </a:lnTo>
                    <a:lnTo>
                      <a:pt x="5421884" y="8102600"/>
                    </a:lnTo>
                    <a:lnTo>
                      <a:pt x="5377332" y="8089900"/>
                    </a:lnTo>
                    <a:lnTo>
                      <a:pt x="5333238" y="8064500"/>
                    </a:lnTo>
                    <a:lnTo>
                      <a:pt x="5289601" y="8051800"/>
                    </a:lnTo>
                    <a:lnTo>
                      <a:pt x="5203723" y="8001000"/>
                    </a:lnTo>
                    <a:lnTo>
                      <a:pt x="5119814" y="7950200"/>
                    </a:lnTo>
                    <a:lnTo>
                      <a:pt x="5037925" y="7899400"/>
                    </a:lnTo>
                    <a:lnTo>
                      <a:pt x="4958156" y="7848600"/>
                    </a:lnTo>
                    <a:lnTo>
                      <a:pt x="4880572" y="7797800"/>
                    </a:lnTo>
                    <a:lnTo>
                      <a:pt x="4842624" y="7759700"/>
                    </a:lnTo>
                    <a:lnTo>
                      <a:pt x="4805248" y="7734300"/>
                    </a:lnTo>
                    <a:lnTo>
                      <a:pt x="4768469" y="7708900"/>
                    </a:lnTo>
                    <a:lnTo>
                      <a:pt x="4732286" y="7670800"/>
                    </a:lnTo>
                    <a:lnTo>
                      <a:pt x="4696701" y="7645400"/>
                    </a:lnTo>
                    <a:lnTo>
                      <a:pt x="4661751" y="7607300"/>
                    </a:lnTo>
                    <a:lnTo>
                      <a:pt x="4627410" y="7569200"/>
                    </a:lnTo>
                    <a:lnTo>
                      <a:pt x="4593717" y="7543800"/>
                    </a:lnTo>
                    <a:lnTo>
                      <a:pt x="4560671" y="7505700"/>
                    </a:lnTo>
                    <a:lnTo>
                      <a:pt x="4528274" y="7467600"/>
                    </a:lnTo>
                    <a:lnTo>
                      <a:pt x="4496549" y="7429500"/>
                    </a:lnTo>
                    <a:lnTo>
                      <a:pt x="4496549" y="7226300"/>
                    </a:lnTo>
                    <a:lnTo>
                      <a:pt x="4496549" y="4152900"/>
                    </a:lnTo>
                    <a:lnTo>
                      <a:pt x="4528274" y="4114800"/>
                    </a:lnTo>
                    <a:lnTo>
                      <a:pt x="4560671" y="4076700"/>
                    </a:lnTo>
                    <a:lnTo>
                      <a:pt x="4593717" y="4038600"/>
                    </a:lnTo>
                    <a:lnTo>
                      <a:pt x="4627410" y="4013200"/>
                    </a:lnTo>
                    <a:lnTo>
                      <a:pt x="4661751" y="3975100"/>
                    </a:lnTo>
                    <a:lnTo>
                      <a:pt x="4696701" y="3937000"/>
                    </a:lnTo>
                    <a:lnTo>
                      <a:pt x="4732286" y="3911600"/>
                    </a:lnTo>
                    <a:lnTo>
                      <a:pt x="4768469" y="3873500"/>
                    </a:lnTo>
                    <a:lnTo>
                      <a:pt x="4805248" y="3848100"/>
                    </a:lnTo>
                    <a:lnTo>
                      <a:pt x="4842624" y="3822700"/>
                    </a:lnTo>
                    <a:lnTo>
                      <a:pt x="4880572" y="3784600"/>
                    </a:lnTo>
                    <a:lnTo>
                      <a:pt x="4958156" y="3733800"/>
                    </a:lnTo>
                    <a:lnTo>
                      <a:pt x="5037925" y="3683000"/>
                    </a:lnTo>
                    <a:lnTo>
                      <a:pt x="5119814" y="3632200"/>
                    </a:lnTo>
                    <a:lnTo>
                      <a:pt x="5203723" y="3581400"/>
                    </a:lnTo>
                    <a:lnTo>
                      <a:pt x="5246421" y="3556000"/>
                    </a:lnTo>
                    <a:lnTo>
                      <a:pt x="5289601" y="3543300"/>
                    </a:lnTo>
                    <a:lnTo>
                      <a:pt x="5377332" y="3492500"/>
                    </a:lnTo>
                    <a:lnTo>
                      <a:pt x="5421884" y="3479800"/>
                    </a:lnTo>
                    <a:lnTo>
                      <a:pt x="5466867" y="3454400"/>
                    </a:lnTo>
                    <a:lnTo>
                      <a:pt x="5558104" y="3429000"/>
                    </a:lnTo>
                    <a:lnTo>
                      <a:pt x="5604345" y="3403600"/>
                    </a:lnTo>
                    <a:lnTo>
                      <a:pt x="5889790" y="3327400"/>
                    </a:lnTo>
                    <a:lnTo>
                      <a:pt x="5938609" y="3327400"/>
                    </a:lnTo>
                    <a:lnTo>
                      <a:pt x="6037211" y="3302000"/>
                    </a:lnTo>
                    <a:lnTo>
                      <a:pt x="6086995" y="3302000"/>
                    </a:lnTo>
                    <a:lnTo>
                      <a:pt x="6137059" y="3289300"/>
                    </a:lnTo>
                    <a:lnTo>
                      <a:pt x="6340132" y="3289300"/>
                    </a:lnTo>
                    <a:lnTo>
                      <a:pt x="6391554" y="3276600"/>
                    </a:lnTo>
                    <a:lnTo>
                      <a:pt x="6443358" y="3289300"/>
                    </a:lnTo>
                    <a:lnTo>
                      <a:pt x="6647942" y="3289300"/>
                    </a:lnTo>
                    <a:lnTo>
                      <a:pt x="6698374" y="3302000"/>
                    </a:lnTo>
                    <a:lnTo>
                      <a:pt x="6748500" y="3302000"/>
                    </a:lnTo>
                    <a:lnTo>
                      <a:pt x="6847802" y="3327400"/>
                    </a:lnTo>
                    <a:lnTo>
                      <a:pt x="6896963" y="3327400"/>
                    </a:lnTo>
                    <a:lnTo>
                      <a:pt x="7137362" y="3390900"/>
                    </a:lnTo>
                    <a:lnTo>
                      <a:pt x="7184288" y="3416300"/>
                    </a:lnTo>
                    <a:lnTo>
                      <a:pt x="7276935" y="3441700"/>
                    </a:lnTo>
                    <a:lnTo>
                      <a:pt x="7322617" y="3467100"/>
                    </a:lnTo>
                    <a:lnTo>
                      <a:pt x="7367867" y="3479800"/>
                    </a:lnTo>
                    <a:lnTo>
                      <a:pt x="7412672" y="3505200"/>
                    </a:lnTo>
                    <a:lnTo>
                      <a:pt x="7457008" y="3517900"/>
                    </a:lnTo>
                    <a:lnTo>
                      <a:pt x="7544295" y="3568700"/>
                    </a:lnTo>
                    <a:lnTo>
                      <a:pt x="7587208" y="3581400"/>
                    </a:lnTo>
                    <a:lnTo>
                      <a:pt x="7629626" y="3606800"/>
                    </a:lnTo>
                    <a:lnTo>
                      <a:pt x="7712938" y="3657600"/>
                    </a:lnTo>
                    <a:lnTo>
                      <a:pt x="7794130" y="3708400"/>
                    </a:lnTo>
                    <a:lnTo>
                      <a:pt x="7833906" y="3746500"/>
                    </a:lnTo>
                    <a:lnTo>
                      <a:pt x="7873136" y="3771900"/>
                    </a:lnTo>
                    <a:lnTo>
                      <a:pt x="7949857" y="3822700"/>
                    </a:lnTo>
                    <a:lnTo>
                      <a:pt x="7987347" y="3860800"/>
                    </a:lnTo>
                    <a:lnTo>
                      <a:pt x="8024241" y="3886200"/>
                    </a:lnTo>
                    <a:lnTo>
                      <a:pt x="8060525" y="3924300"/>
                    </a:lnTo>
                    <a:lnTo>
                      <a:pt x="8096186" y="3949700"/>
                    </a:lnTo>
                    <a:lnTo>
                      <a:pt x="8131226" y="3987800"/>
                    </a:lnTo>
                    <a:lnTo>
                      <a:pt x="8165617" y="4025900"/>
                    </a:lnTo>
                    <a:lnTo>
                      <a:pt x="8199361" y="4051300"/>
                    </a:lnTo>
                    <a:lnTo>
                      <a:pt x="8232445" y="4089400"/>
                    </a:lnTo>
                    <a:lnTo>
                      <a:pt x="8264868" y="4127500"/>
                    </a:lnTo>
                    <a:lnTo>
                      <a:pt x="8264868" y="3619500"/>
                    </a:lnTo>
                    <a:lnTo>
                      <a:pt x="8227758" y="3581400"/>
                    </a:lnTo>
                    <a:lnTo>
                      <a:pt x="8190128" y="3556000"/>
                    </a:lnTo>
                    <a:lnTo>
                      <a:pt x="8151965" y="3517900"/>
                    </a:lnTo>
                    <a:lnTo>
                      <a:pt x="8074114" y="3467100"/>
                    </a:lnTo>
                    <a:lnTo>
                      <a:pt x="8034439" y="3441700"/>
                    </a:lnTo>
                    <a:lnTo>
                      <a:pt x="7994269" y="3403600"/>
                    </a:lnTo>
                    <a:lnTo>
                      <a:pt x="7912468" y="3352800"/>
                    </a:lnTo>
                    <a:lnTo>
                      <a:pt x="7786294" y="3276600"/>
                    </a:lnTo>
                    <a:lnTo>
                      <a:pt x="7743330" y="3263900"/>
                    </a:lnTo>
                    <a:lnTo>
                      <a:pt x="7611846" y="3187700"/>
                    </a:lnTo>
                    <a:lnTo>
                      <a:pt x="7567193" y="3175000"/>
                    </a:lnTo>
                    <a:lnTo>
                      <a:pt x="7522121" y="3149600"/>
                    </a:lnTo>
                    <a:lnTo>
                      <a:pt x="7476655" y="3136900"/>
                    </a:lnTo>
                    <a:lnTo>
                      <a:pt x="7430795" y="3111500"/>
                    </a:lnTo>
                    <a:lnTo>
                      <a:pt x="7384555" y="3098800"/>
                    </a:lnTo>
                    <a:lnTo>
                      <a:pt x="7337946" y="3073400"/>
                    </a:lnTo>
                    <a:lnTo>
                      <a:pt x="6902856" y="2959100"/>
                    </a:lnTo>
                    <a:lnTo>
                      <a:pt x="6852933" y="2959100"/>
                    </a:lnTo>
                    <a:lnTo>
                      <a:pt x="6802717" y="2946400"/>
                    </a:lnTo>
                    <a:lnTo>
                      <a:pt x="6752222" y="2946400"/>
                    </a:lnTo>
                    <a:lnTo>
                      <a:pt x="6701447" y="2933700"/>
                    </a:lnTo>
                    <a:lnTo>
                      <a:pt x="6650418" y="2933700"/>
                    </a:lnTo>
                    <a:lnTo>
                      <a:pt x="6599123" y="2921000"/>
                    </a:lnTo>
                    <a:lnTo>
                      <a:pt x="6185967" y="2921000"/>
                    </a:lnTo>
                    <a:lnTo>
                      <a:pt x="6135154" y="2933700"/>
                    </a:lnTo>
                    <a:lnTo>
                      <a:pt x="6084608" y="2933700"/>
                    </a:lnTo>
                    <a:lnTo>
                      <a:pt x="6034303" y="2946400"/>
                    </a:lnTo>
                    <a:lnTo>
                      <a:pt x="5984278" y="2946400"/>
                    </a:lnTo>
                    <a:lnTo>
                      <a:pt x="5934532" y="2959100"/>
                    </a:lnTo>
                    <a:lnTo>
                      <a:pt x="5885053" y="2959100"/>
                    </a:lnTo>
                    <a:lnTo>
                      <a:pt x="5453786" y="3073400"/>
                    </a:lnTo>
                    <a:lnTo>
                      <a:pt x="5407545" y="3098800"/>
                    </a:lnTo>
                    <a:lnTo>
                      <a:pt x="5316194" y="3124200"/>
                    </a:lnTo>
                    <a:lnTo>
                      <a:pt x="5271084" y="3149600"/>
                    </a:lnTo>
                    <a:lnTo>
                      <a:pt x="5226367" y="3162300"/>
                    </a:lnTo>
                    <a:lnTo>
                      <a:pt x="5138128" y="3213100"/>
                    </a:lnTo>
                    <a:lnTo>
                      <a:pt x="5094617" y="3225800"/>
                    </a:lnTo>
                    <a:lnTo>
                      <a:pt x="5051526" y="3251200"/>
                    </a:lnTo>
                    <a:lnTo>
                      <a:pt x="4924844" y="3327400"/>
                    </a:lnTo>
                    <a:lnTo>
                      <a:pt x="4842637" y="3378200"/>
                    </a:lnTo>
                    <a:lnTo>
                      <a:pt x="4762271" y="3429000"/>
                    </a:lnTo>
                    <a:lnTo>
                      <a:pt x="4683836" y="3479800"/>
                    </a:lnTo>
                    <a:lnTo>
                      <a:pt x="4645355" y="3517900"/>
                    </a:lnTo>
                    <a:lnTo>
                      <a:pt x="4569917" y="3568700"/>
                    </a:lnTo>
                    <a:lnTo>
                      <a:pt x="4532973" y="3606800"/>
                    </a:lnTo>
                    <a:lnTo>
                      <a:pt x="4496549" y="3632200"/>
                    </a:lnTo>
                    <a:lnTo>
                      <a:pt x="4496549" y="2362200"/>
                    </a:lnTo>
                    <a:lnTo>
                      <a:pt x="8264868" y="2362200"/>
                    </a:lnTo>
                    <a:lnTo>
                      <a:pt x="8264868" y="1993900"/>
                    </a:lnTo>
                    <a:lnTo>
                      <a:pt x="4496549" y="1993900"/>
                    </a:lnTo>
                    <a:lnTo>
                      <a:pt x="4496549" y="355600"/>
                    </a:lnTo>
                    <a:lnTo>
                      <a:pt x="4496549" y="0"/>
                    </a:lnTo>
                    <a:lnTo>
                      <a:pt x="4132402" y="0"/>
                    </a:lnTo>
                    <a:lnTo>
                      <a:pt x="4132402" y="355600"/>
                    </a:lnTo>
                    <a:lnTo>
                      <a:pt x="4132402" y="6337300"/>
                    </a:lnTo>
                    <a:lnTo>
                      <a:pt x="3443147" y="6337300"/>
                    </a:lnTo>
                    <a:lnTo>
                      <a:pt x="3443147" y="901700"/>
                    </a:lnTo>
                    <a:lnTo>
                      <a:pt x="2524442" y="901700"/>
                    </a:lnTo>
                    <a:lnTo>
                      <a:pt x="2524442" y="1257300"/>
                    </a:lnTo>
                    <a:lnTo>
                      <a:pt x="3078988" y="1257300"/>
                    </a:lnTo>
                    <a:lnTo>
                      <a:pt x="3078988" y="6337300"/>
                    </a:lnTo>
                    <a:lnTo>
                      <a:pt x="2544432" y="6337300"/>
                    </a:lnTo>
                    <a:lnTo>
                      <a:pt x="2544432" y="6692900"/>
                    </a:lnTo>
                    <a:lnTo>
                      <a:pt x="4132402" y="6692900"/>
                    </a:lnTo>
                    <a:lnTo>
                      <a:pt x="4132402" y="7226300"/>
                    </a:lnTo>
                    <a:lnTo>
                      <a:pt x="364147" y="7226300"/>
                    </a:lnTo>
                    <a:lnTo>
                      <a:pt x="364147" y="6692900"/>
                    </a:lnTo>
                    <a:lnTo>
                      <a:pt x="2010651" y="6692900"/>
                    </a:lnTo>
                    <a:lnTo>
                      <a:pt x="2010651" y="6337300"/>
                    </a:lnTo>
                    <a:lnTo>
                      <a:pt x="364147" y="6337300"/>
                    </a:lnTo>
                    <a:lnTo>
                      <a:pt x="364147" y="355600"/>
                    </a:lnTo>
                    <a:lnTo>
                      <a:pt x="4132402" y="355600"/>
                    </a:lnTo>
                    <a:lnTo>
                      <a:pt x="4132402" y="0"/>
                    </a:lnTo>
                    <a:lnTo>
                      <a:pt x="0" y="0"/>
                    </a:lnTo>
                    <a:lnTo>
                      <a:pt x="0" y="7594600"/>
                    </a:lnTo>
                    <a:lnTo>
                      <a:pt x="4132402" y="7594600"/>
                    </a:lnTo>
                    <a:lnTo>
                      <a:pt x="4132402" y="9588500"/>
                    </a:lnTo>
                    <a:lnTo>
                      <a:pt x="8629015" y="9588500"/>
                    </a:lnTo>
                    <a:lnTo>
                      <a:pt x="8629015" y="9232900"/>
                    </a:lnTo>
                    <a:lnTo>
                      <a:pt x="8629015" y="7962900"/>
                    </a:lnTo>
                    <a:lnTo>
                      <a:pt x="8629015" y="7594600"/>
                    </a:lnTo>
                    <a:lnTo>
                      <a:pt x="12761417" y="7594600"/>
                    </a:lnTo>
                    <a:lnTo>
                      <a:pt x="12761417" y="7226300"/>
                    </a:lnTo>
                    <a:lnTo>
                      <a:pt x="12761417" y="355600"/>
                    </a:lnTo>
                    <a:lnTo>
                      <a:pt x="12761417" y="0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527A"/>
                  </a:solidFill>
                  <a:effectLst/>
                  <a:uLnTx/>
                  <a:uFillTx/>
                  <a:latin typeface="Fira Sans"/>
                  <a:ea typeface="+mn-ea"/>
                  <a:cs typeface="+mn-cs"/>
                </a:endParaRPr>
              </a:p>
            </p:txBody>
          </p:sp>
        </p:grp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48C6A09D-757E-4744-8F45-2C4F16D8900F}"/>
                </a:ext>
              </a:extLst>
            </p:cNvPr>
            <p:cNvSpPr/>
            <p:nvPr/>
          </p:nvSpPr>
          <p:spPr>
            <a:xfrm>
              <a:off x="6770088" y="1061997"/>
              <a:ext cx="1125629" cy="574848"/>
            </a:xfrm>
            <a:prstGeom prst="rect">
              <a:avLst/>
            </a:prstGeom>
          </p:spPr>
          <p:txBody>
            <a:bodyPr wrap="non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ExtraBold" pitchFamily="2" charset="-52"/>
                  <a:ea typeface="+mn-ea"/>
                  <a:cs typeface="+mn-cs"/>
                </a:rPr>
                <a:t>НА СТРАЖЕ</a:t>
              </a:r>
              <a:b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ExtraBold" pitchFamily="2" charset="-52"/>
                  <a:ea typeface="+mn-ea"/>
                  <a:cs typeface="+mn-cs"/>
                </a:rPr>
              </a:b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ExtraBold" pitchFamily="2" charset="-52"/>
                  <a:ea typeface="+mn-ea"/>
                  <a:cs typeface="+mn-cs"/>
                </a:rPr>
                <a:t>КАЧЕСТВА</a:t>
              </a: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2F923053-117A-4F49-92F9-12FEC4392051}"/>
              </a:ext>
            </a:extLst>
          </p:cNvPr>
          <p:cNvGrpSpPr/>
          <p:nvPr/>
        </p:nvGrpSpPr>
        <p:grpSpPr>
          <a:xfrm>
            <a:off x="2950425" y="1991595"/>
            <a:ext cx="1965983" cy="1008846"/>
            <a:chOff x="2950425" y="2093195"/>
            <a:chExt cx="1965983" cy="1008846"/>
          </a:xfrm>
        </p:grpSpPr>
        <p:sp>
          <p:nvSpPr>
            <p:cNvPr id="76" name="Прямоугольник 75">
              <a:extLst>
                <a:ext uri="{FF2B5EF4-FFF2-40B4-BE49-F238E27FC236}">
                  <a16:creationId xmlns:a16="http://schemas.microsoft.com/office/drawing/2014/main" id="{99C437D6-0952-4964-8AA1-0E4E4F996C5C}"/>
                </a:ext>
              </a:extLst>
            </p:cNvPr>
            <p:cNvSpPr/>
            <p:nvPr/>
          </p:nvSpPr>
          <p:spPr>
            <a:xfrm>
              <a:off x="2950425" y="2093195"/>
              <a:ext cx="587922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600" b="1" dirty="0">
                  <a:solidFill>
                    <a:schemeClr val="tx2"/>
                  </a:solidFill>
                  <a:latin typeface="Montserrat" pitchFamily="2" charset="-52"/>
                  <a:ea typeface="+mj-ea"/>
                  <a:cs typeface="+mj-cs"/>
                </a:rPr>
                <a:t>10</a:t>
              </a:r>
            </a:p>
          </p:txBody>
        </p:sp>
        <p:sp>
          <p:nvSpPr>
            <p:cNvPr id="85" name="Прямоугольник 6">
              <a:extLst>
                <a:ext uri="{FF2B5EF4-FFF2-40B4-BE49-F238E27FC236}">
                  <a16:creationId xmlns:a16="http://schemas.microsoft.com/office/drawing/2014/main" id="{047010A9-058C-4CE6-A5A1-4EFCB195A3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0425" y="2640376"/>
              <a:ext cx="196598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lang="ru-RU" altLang="ru-RU" sz="1200" dirty="0">
                  <a:solidFill>
                    <a:schemeClr val="tx2"/>
                  </a:solidFill>
                  <a:latin typeface="Fira Sans "/>
                  <a:ea typeface="+mn-ea"/>
                </a:rPr>
                <a:t>Монографии и учебные пособия</a:t>
              </a:r>
            </a:p>
          </p:txBody>
        </p:sp>
      </p:grpSp>
      <p:sp>
        <p:nvSpPr>
          <p:cNvPr id="86" name="Семиугольник 85">
            <a:extLst>
              <a:ext uri="{FF2B5EF4-FFF2-40B4-BE49-F238E27FC236}">
                <a16:creationId xmlns:a16="http://schemas.microsoft.com/office/drawing/2014/main" id="{5ABB6782-CA0E-4453-890C-75C5CC2ECEE4}"/>
              </a:ext>
            </a:extLst>
          </p:cNvPr>
          <p:cNvSpPr/>
          <p:nvPr/>
        </p:nvSpPr>
        <p:spPr>
          <a:xfrm>
            <a:off x="728492" y="11459029"/>
            <a:ext cx="1167250" cy="952911"/>
          </a:xfrm>
          <a:prstGeom prst="heptagon">
            <a:avLst/>
          </a:prstGeom>
          <a:solidFill>
            <a:srgbClr val="204DC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1185274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ExtraBold" pitchFamily="2" charset="-52"/>
                <a:ea typeface="+mn-ea"/>
                <a:cs typeface="Arial"/>
              </a:rPr>
              <a:t>149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ExtraBold" pitchFamily="2" charset="-52"/>
              <a:ea typeface="+mn-ea"/>
              <a:cs typeface="Arial"/>
            </a:endParaRPr>
          </a:p>
        </p:txBody>
      </p:sp>
      <p:sp>
        <p:nvSpPr>
          <p:cNvPr id="88" name="Семиугольник 87">
            <a:extLst>
              <a:ext uri="{FF2B5EF4-FFF2-40B4-BE49-F238E27FC236}">
                <a16:creationId xmlns:a16="http://schemas.microsoft.com/office/drawing/2014/main" id="{747E0656-EF52-41CB-ACFC-DC6D168CEADF}"/>
              </a:ext>
            </a:extLst>
          </p:cNvPr>
          <p:cNvSpPr/>
          <p:nvPr/>
        </p:nvSpPr>
        <p:spPr>
          <a:xfrm>
            <a:off x="839788" y="12682453"/>
            <a:ext cx="1014850" cy="952911"/>
          </a:xfrm>
          <a:prstGeom prst="heptagon">
            <a:avLst/>
          </a:prstGeom>
          <a:solidFill>
            <a:srgbClr val="204DC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1185274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ExtraBold" pitchFamily="2" charset="-52"/>
                <a:ea typeface="+mn-ea"/>
                <a:cs typeface="Arial"/>
              </a:rPr>
              <a:t>293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ExtraBold" pitchFamily="2" charset="-52"/>
              <a:ea typeface="+mn-ea"/>
              <a:cs typeface="Arial"/>
            </a:endParaRPr>
          </a:p>
        </p:txBody>
      </p:sp>
      <p:sp>
        <p:nvSpPr>
          <p:cNvPr id="89" name="Прямоугольник 6">
            <a:extLst>
              <a:ext uri="{FF2B5EF4-FFF2-40B4-BE49-F238E27FC236}">
                <a16:creationId xmlns:a16="http://schemas.microsoft.com/office/drawing/2014/main" id="{ECE2DB8D-75EA-4CE5-8BC7-8ED71B096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3551" y="12843522"/>
            <a:ext cx="1965983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tx2"/>
                </a:solidFill>
                <a:latin typeface="Fira Sans "/>
                <a:ea typeface="+mn-ea"/>
              </a:rPr>
              <a:t>Научные издания ВАК</a:t>
            </a:r>
            <a:endParaRPr lang="ru-RU" altLang="ru-RU" sz="1200" dirty="0">
              <a:solidFill>
                <a:schemeClr val="tx2"/>
              </a:solidFill>
              <a:latin typeface="Fira Sans "/>
              <a:ea typeface="+mn-ea"/>
            </a:endParaRPr>
          </a:p>
        </p:txBody>
      </p:sp>
      <p:sp>
        <p:nvSpPr>
          <p:cNvPr id="90" name="Заголовок 1">
            <a:extLst>
              <a:ext uri="{FF2B5EF4-FFF2-40B4-BE49-F238E27FC236}">
                <a16:creationId xmlns:a16="http://schemas.microsoft.com/office/drawing/2014/main" id="{1EE6145B-224D-40EB-8EE8-AE84231D4C16}"/>
              </a:ext>
            </a:extLst>
          </p:cNvPr>
          <p:cNvSpPr txBox="1">
            <a:spLocks/>
          </p:cNvSpPr>
          <p:nvPr/>
        </p:nvSpPr>
        <p:spPr>
          <a:xfrm>
            <a:off x="860433" y="2148691"/>
            <a:ext cx="2833267" cy="5660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chemeClr val="tx2"/>
                </a:solidFill>
                <a:latin typeface="Montserrat" pitchFamily="2" charset="-52"/>
              </a:rPr>
              <a:t>Публикации</a:t>
            </a:r>
          </a:p>
        </p:txBody>
      </p:sp>
      <p:sp>
        <p:nvSpPr>
          <p:cNvPr id="91" name="Заголовок 1">
            <a:extLst>
              <a:ext uri="{FF2B5EF4-FFF2-40B4-BE49-F238E27FC236}">
                <a16:creationId xmlns:a16="http://schemas.microsoft.com/office/drawing/2014/main" id="{4029DA63-4CB3-441E-9E0C-F61387963A73}"/>
              </a:ext>
            </a:extLst>
          </p:cNvPr>
          <p:cNvSpPr txBox="1">
            <a:spLocks/>
          </p:cNvSpPr>
          <p:nvPr/>
        </p:nvSpPr>
        <p:spPr>
          <a:xfrm>
            <a:off x="9883352" y="2162935"/>
            <a:ext cx="2236253" cy="40233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chemeClr val="tx2"/>
                </a:solidFill>
                <a:latin typeface="Montserrat" pitchFamily="2" charset="-52"/>
              </a:rPr>
              <a:t>Исследования</a:t>
            </a:r>
          </a:p>
        </p:txBody>
      </p:sp>
      <p:sp>
        <p:nvSpPr>
          <p:cNvPr id="92" name="Семиугольник 91">
            <a:extLst>
              <a:ext uri="{FF2B5EF4-FFF2-40B4-BE49-F238E27FC236}">
                <a16:creationId xmlns:a16="http://schemas.microsoft.com/office/drawing/2014/main" id="{0FB1B5E5-FE7E-452E-B967-644C4F3E0683}"/>
              </a:ext>
            </a:extLst>
          </p:cNvPr>
          <p:cNvSpPr/>
          <p:nvPr/>
        </p:nvSpPr>
        <p:spPr>
          <a:xfrm>
            <a:off x="4649809" y="11890611"/>
            <a:ext cx="1199109" cy="952911"/>
          </a:xfrm>
          <a:prstGeom prst="heptagon">
            <a:avLst/>
          </a:prstGeom>
          <a:solidFill>
            <a:srgbClr val="204DC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1185274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ExtraBold" pitchFamily="2" charset="-52"/>
                <a:ea typeface="+mn-ea"/>
                <a:cs typeface="Arial"/>
              </a:rPr>
              <a:t>148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ExtraBold" pitchFamily="2" charset="-52"/>
              <a:ea typeface="+mn-ea"/>
              <a:cs typeface="Arial"/>
            </a:endParaRPr>
          </a:p>
        </p:txBody>
      </p:sp>
      <p:sp>
        <p:nvSpPr>
          <p:cNvPr id="93" name="Прямоугольник 6">
            <a:extLst>
              <a:ext uri="{FF2B5EF4-FFF2-40B4-BE49-F238E27FC236}">
                <a16:creationId xmlns:a16="http://schemas.microsoft.com/office/drawing/2014/main" id="{791B1809-7DFC-4E19-97FD-18F3D64AB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7275" y="12057132"/>
            <a:ext cx="196598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200" dirty="0">
                <a:solidFill>
                  <a:schemeClr val="tx2"/>
                </a:solidFill>
                <a:latin typeface="Fira Sans "/>
                <a:ea typeface="+mn-ea"/>
              </a:rPr>
              <a:t>НИР в областях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200" dirty="0">
                <a:solidFill>
                  <a:schemeClr val="tx2"/>
                </a:solidFill>
                <a:latin typeface="Fira Sans "/>
                <a:ea typeface="+mn-ea"/>
              </a:rPr>
              <a:t>Стандартизация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200" dirty="0">
                <a:solidFill>
                  <a:schemeClr val="tx2"/>
                </a:solidFill>
                <a:latin typeface="Fira Sans "/>
                <a:ea typeface="+mn-ea"/>
              </a:rPr>
              <a:t>Техническое регулирование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A1CBAD96-F9DC-4021-8EFD-180FF49DCA50}"/>
              </a:ext>
            </a:extLst>
          </p:cNvPr>
          <p:cNvGrpSpPr/>
          <p:nvPr/>
        </p:nvGrpSpPr>
        <p:grpSpPr>
          <a:xfrm>
            <a:off x="5168657" y="1991595"/>
            <a:ext cx="1965983" cy="769442"/>
            <a:chOff x="5168657" y="2093195"/>
            <a:chExt cx="1965983" cy="769442"/>
          </a:xfrm>
        </p:grpSpPr>
        <p:sp>
          <p:nvSpPr>
            <p:cNvPr id="94" name="Прямоугольник 93">
              <a:extLst>
                <a:ext uri="{FF2B5EF4-FFF2-40B4-BE49-F238E27FC236}">
                  <a16:creationId xmlns:a16="http://schemas.microsoft.com/office/drawing/2014/main" id="{F922CF64-CA2A-48BC-B879-5A9C1B77837C}"/>
                </a:ext>
              </a:extLst>
            </p:cNvPr>
            <p:cNvSpPr/>
            <p:nvPr/>
          </p:nvSpPr>
          <p:spPr>
            <a:xfrm>
              <a:off x="5182448" y="2093195"/>
              <a:ext cx="913551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600" b="1" dirty="0">
                  <a:solidFill>
                    <a:schemeClr val="tx2"/>
                  </a:solidFill>
                  <a:latin typeface="Montserrat" pitchFamily="2" charset="-52"/>
                  <a:ea typeface="+mj-ea"/>
                  <a:cs typeface="+mj-cs"/>
                </a:rPr>
                <a:t>149</a:t>
              </a:r>
            </a:p>
          </p:txBody>
        </p:sp>
        <p:sp>
          <p:nvSpPr>
            <p:cNvPr id="95" name="Прямоугольник 6">
              <a:extLst>
                <a:ext uri="{FF2B5EF4-FFF2-40B4-BE49-F238E27FC236}">
                  <a16:creationId xmlns:a16="http://schemas.microsoft.com/office/drawing/2014/main" id="{043DF474-8BFB-4B26-8032-8D96685181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8657" y="2585638"/>
              <a:ext cx="196598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dirty="0" err="1">
                  <a:solidFill>
                    <a:schemeClr val="tx2"/>
                  </a:solidFill>
                  <a:latin typeface="Fira Sans "/>
                  <a:ea typeface="+mn-ea"/>
                </a:rPr>
                <a:t>WoS</a:t>
              </a:r>
              <a:r>
                <a:rPr lang="en-US" sz="1200" dirty="0">
                  <a:solidFill>
                    <a:schemeClr val="tx2"/>
                  </a:solidFill>
                  <a:latin typeface="Fira Sans "/>
                  <a:ea typeface="+mn-ea"/>
                </a:rPr>
                <a:t>, Scopus</a:t>
              </a:r>
              <a:endParaRPr lang="ru-RU" altLang="ru-RU" sz="1200" dirty="0">
                <a:solidFill>
                  <a:schemeClr val="tx2"/>
                </a:solidFill>
                <a:latin typeface="Fira Sans "/>
                <a:ea typeface="+mn-ea"/>
              </a:endParaRPr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95D52DF9-9C84-4096-916E-EE5739BD550B}"/>
              </a:ext>
            </a:extLst>
          </p:cNvPr>
          <p:cNvGrpSpPr/>
          <p:nvPr/>
        </p:nvGrpSpPr>
        <p:grpSpPr>
          <a:xfrm>
            <a:off x="7356245" y="1991595"/>
            <a:ext cx="1965983" cy="769442"/>
            <a:chOff x="5168657" y="2093195"/>
            <a:chExt cx="1965983" cy="769442"/>
          </a:xfrm>
        </p:grpSpPr>
        <p:sp>
          <p:nvSpPr>
            <p:cNvPr id="97" name="Прямоугольник 96">
              <a:extLst>
                <a:ext uri="{FF2B5EF4-FFF2-40B4-BE49-F238E27FC236}">
                  <a16:creationId xmlns:a16="http://schemas.microsoft.com/office/drawing/2014/main" id="{5DDE97B0-EF69-4FCC-B41C-C3D2C8BF9330}"/>
                </a:ext>
              </a:extLst>
            </p:cNvPr>
            <p:cNvSpPr/>
            <p:nvPr/>
          </p:nvSpPr>
          <p:spPr>
            <a:xfrm>
              <a:off x="5182448" y="2093195"/>
              <a:ext cx="913551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600" b="1" dirty="0">
                  <a:solidFill>
                    <a:schemeClr val="tx2"/>
                  </a:solidFill>
                  <a:latin typeface="Montserrat" pitchFamily="2" charset="-52"/>
                  <a:ea typeface="+mj-ea"/>
                  <a:cs typeface="+mj-cs"/>
                </a:rPr>
                <a:t>293</a:t>
              </a:r>
            </a:p>
          </p:txBody>
        </p:sp>
        <p:sp>
          <p:nvSpPr>
            <p:cNvPr id="98" name="Прямоугольник 6">
              <a:extLst>
                <a:ext uri="{FF2B5EF4-FFF2-40B4-BE49-F238E27FC236}">
                  <a16:creationId xmlns:a16="http://schemas.microsoft.com/office/drawing/2014/main" id="{C79851E0-1443-4F8C-B2A2-1684D85CD0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8657" y="2585638"/>
              <a:ext cx="196598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200" dirty="0">
                  <a:solidFill>
                    <a:schemeClr val="tx2"/>
                  </a:solidFill>
                  <a:latin typeface="Fira Sans "/>
                  <a:ea typeface="+mn-ea"/>
                </a:rPr>
                <a:t>Научные издания ВАК</a:t>
              </a:r>
              <a:endParaRPr lang="ru-RU" altLang="ru-RU" sz="1200" dirty="0">
                <a:solidFill>
                  <a:schemeClr val="tx2"/>
                </a:solidFill>
                <a:latin typeface="Fira Sans "/>
                <a:ea typeface="+mn-ea"/>
              </a:endParaRPr>
            </a:p>
          </p:txBody>
        </p:sp>
      </p:grp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3B591C74-E988-4EC7-8645-9A93240DB259}"/>
              </a:ext>
            </a:extLst>
          </p:cNvPr>
          <p:cNvGrpSpPr/>
          <p:nvPr/>
        </p:nvGrpSpPr>
        <p:grpSpPr>
          <a:xfrm>
            <a:off x="2950424" y="3833666"/>
            <a:ext cx="1965984" cy="944544"/>
            <a:chOff x="2950424" y="2120564"/>
            <a:chExt cx="1965984" cy="944544"/>
          </a:xfrm>
        </p:grpSpPr>
        <p:sp>
          <p:nvSpPr>
            <p:cNvPr id="100" name="Прямоугольник 99">
              <a:extLst>
                <a:ext uri="{FF2B5EF4-FFF2-40B4-BE49-F238E27FC236}">
                  <a16:creationId xmlns:a16="http://schemas.microsoft.com/office/drawing/2014/main" id="{D92CC84A-39F8-429F-9503-2EA4736360FF}"/>
                </a:ext>
              </a:extLst>
            </p:cNvPr>
            <p:cNvSpPr/>
            <p:nvPr/>
          </p:nvSpPr>
          <p:spPr>
            <a:xfrm>
              <a:off x="2950424" y="2120564"/>
              <a:ext cx="1843606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600" b="1" dirty="0">
                  <a:solidFill>
                    <a:schemeClr val="tx2"/>
                  </a:solidFill>
                  <a:latin typeface="Montserrat" pitchFamily="2" charset="-52"/>
                  <a:ea typeface="+mj-ea"/>
                  <a:cs typeface="+mj-cs"/>
                </a:rPr>
                <a:t>234</a:t>
              </a:r>
            </a:p>
          </p:txBody>
        </p:sp>
        <p:sp>
          <p:nvSpPr>
            <p:cNvPr id="101" name="Прямоугольник 6">
              <a:extLst>
                <a:ext uri="{FF2B5EF4-FFF2-40B4-BE49-F238E27FC236}">
                  <a16:creationId xmlns:a16="http://schemas.microsoft.com/office/drawing/2014/main" id="{F034AF71-EEDA-4872-8625-890D0E0639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0425" y="2640376"/>
              <a:ext cx="1965983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ru-RU" sz="1200" dirty="0">
                  <a:solidFill>
                    <a:schemeClr val="tx2"/>
                  </a:solidFill>
                  <a:latin typeface="Fira Sans "/>
                </a:rPr>
                <a:t>исследователей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ru-RU" sz="1200" dirty="0">
                  <a:solidFill>
                    <a:schemeClr val="tx2"/>
                  </a:solidFill>
                  <a:latin typeface="Fira Sans "/>
                </a:rPr>
                <a:t>(штатная численность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D9D9D9">
                      <a:lumMod val="10000"/>
                    </a:srgbClr>
                  </a:solidFill>
                  <a:effectLst/>
                  <a:uLnTx/>
                  <a:uFillTx/>
                  <a:latin typeface="Montserrat" panose="00000500000000000000" pitchFamily="50" charset="-52"/>
                  <a:ea typeface="+mn-ea"/>
                  <a:cs typeface="+mn-cs"/>
                </a:rPr>
                <a:t>)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9D9D9">
                    <a:lumMod val="10000"/>
                  </a:srgbClr>
                </a:solidFill>
                <a:effectLst/>
                <a:uLnTx/>
                <a:uFillTx/>
                <a:latin typeface="Montserrat" panose="00000500000000000000" pitchFamily="50" charset="-52"/>
                <a:ea typeface="+mn-ea"/>
                <a:cs typeface="+mn-cs"/>
              </a:endParaRPr>
            </a:p>
          </p:txBody>
        </p:sp>
      </p:grpSp>
      <p:sp>
        <p:nvSpPr>
          <p:cNvPr id="102" name="Заголовок 1">
            <a:extLst>
              <a:ext uri="{FF2B5EF4-FFF2-40B4-BE49-F238E27FC236}">
                <a16:creationId xmlns:a16="http://schemas.microsoft.com/office/drawing/2014/main" id="{B4DA149D-79D9-47F5-B93E-1B335F76F7B2}"/>
              </a:ext>
            </a:extLst>
          </p:cNvPr>
          <p:cNvSpPr txBox="1">
            <a:spLocks/>
          </p:cNvSpPr>
          <p:nvPr/>
        </p:nvSpPr>
        <p:spPr>
          <a:xfrm>
            <a:off x="860433" y="3861793"/>
            <a:ext cx="1628218" cy="5660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300"/>
              </a:spcBef>
              <a:spcAft>
                <a:spcPts val="600"/>
              </a:spcAft>
              <a:defRPr/>
            </a:pPr>
            <a:r>
              <a:rPr lang="ru-RU" sz="1600" b="1" dirty="0">
                <a:solidFill>
                  <a:schemeClr val="tx2"/>
                </a:solidFill>
                <a:latin typeface="Montserrat" pitchFamily="2" charset="-52"/>
              </a:rPr>
              <a:t>Кадры</a:t>
            </a:r>
          </a:p>
        </p:txBody>
      </p: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6307BF72-0CC4-4813-9C89-BD860FE7651B}"/>
              </a:ext>
            </a:extLst>
          </p:cNvPr>
          <p:cNvGrpSpPr/>
          <p:nvPr/>
        </p:nvGrpSpPr>
        <p:grpSpPr>
          <a:xfrm>
            <a:off x="5168657" y="3806297"/>
            <a:ext cx="1965983" cy="917175"/>
            <a:chOff x="5168657" y="2093195"/>
            <a:chExt cx="1965983" cy="917175"/>
          </a:xfrm>
        </p:grpSpPr>
        <p:sp>
          <p:nvSpPr>
            <p:cNvPr id="104" name="Прямоугольник 103">
              <a:extLst>
                <a:ext uri="{FF2B5EF4-FFF2-40B4-BE49-F238E27FC236}">
                  <a16:creationId xmlns:a16="http://schemas.microsoft.com/office/drawing/2014/main" id="{16444805-BCD7-4A4F-AABC-95FA27790D7B}"/>
                </a:ext>
              </a:extLst>
            </p:cNvPr>
            <p:cNvSpPr/>
            <p:nvPr/>
          </p:nvSpPr>
          <p:spPr>
            <a:xfrm>
              <a:off x="5182448" y="2093195"/>
              <a:ext cx="913551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600" b="1" dirty="0">
                  <a:solidFill>
                    <a:schemeClr val="tx2"/>
                  </a:solidFill>
                  <a:latin typeface="Montserrat" pitchFamily="2" charset="-52"/>
                  <a:ea typeface="+mj-ea"/>
                  <a:cs typeface="+mj-cs"/>
                </a:rPr>
                <a:t>40</a:t>
              </a:r>
            </a:p>
          </p:txBody>
        </p:sp>
        <p:sp>
          <p:nvSpPr>
            <p:cNvPr id="105" name="Прямоугольник 6">
              <a:extLst>
                <a:ext uri="{FF2B5EF4-FFF2-40B4-BE49-F238E27FC236}">
                  <a16:creationId xmlns:a16="http://schemas.microsoft.com/office/drawing/2014/main" id="{C09F3DB8-34E3-43C2-AAF7-8A86197312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8657" y="2585638"/>
              <a:ext cx="1965983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ru-RU" sz="1200" dirty="0">
                  <a:solidFill>
                    <a:schemeClr val="tx2"/>
                  </a:solidFill>
                  <a:latin typeface="Fira Sans "/>
                </a:rPr>
                <a:t>докторов и кандидатов наук </a:t>
              </a:r>
              <a:endParaRPr lang="en-US" sz="1200" dirty="0">
                <a:solidFill>
                  <a:schemeClr val="tx2"/>
                </a:solidFill>
                <a:latin typeface="Fira Sans "/>
              </a:endParaRP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3FDBBD00-6F34-45BB-AE34-C3AC16F4D58C}"/>
              </a:ext>
            </a:extLst>
          </p:cNvPr>
          <p:cNvGrpSpPr/>
          <p:nvPr/>
        </p:nvGrpSpPr>
        <p:grpSpPr>
          <a:xfrm>
            <a:off x="7356245" y="3806297"/>
            <a:ext cx="2147754" cy="1083374"/>
            <a:chOff x="5168657" y="2093195"/>
            <a:chExt cx="2147754" cy="1083374"/>
          </a:xfrm>
        </p:grpSpPr>
        <p:sp>
          <p:nvSpPr>
            <p:cNvPr id="107" name="Прямоугольник 106">
              <a:extLst>
                <a:ext uri="{FF2B5EF4-FFF2-40B4-BE49-F238E27FC236}">
                  <a16:creationId xmlns:a16="http://schemas.microsoft.com/office/drawing/2014/main" id="{D513D4EB-76F6-4D58-A405-FEC0ACB09A1B}"/>
                </a:ext>
              </a:extLst>
            </p:cNvPr>
            <p:cNvSpPr/>
            <p:nvPr/>
          </p:nvSpPr>
          <p:spPr>
            <a:xfrm>
              <a:off x="5182448" y="2093195"/>
              <a:ext cx="913551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600" b="1" dirty="0">
                  <a:solidFill>
                    <a:schemeClr val="tx2"/>
                  </a:solidFill>
                  <a:latin typeface="Montserrat" pitchFamily="2" charset="-52"/>
                  <a:ea typeface="+mj-ea"/>
                  <a:cs typeface="+mj-cs"/>
                </a:rPr>
                <a:t>2</a:t>
              </a:r>
            </a:p>
          </p:txBody>
        </p:sp>
        <p:sp>
          <p:nvSpPr>
            <p:cNvPr id="108" name="Прямоугольник 6">
              <a:extLst>
                <a:ext uri="{FF2B5EF4-FFF2-40B4-BE49-F238E27FC236}">
                  <a16:creationId xmlns:a16="http://schemas.microsoft.com/office/drawing/2014/main" id="{591F06DC-EA64-4FF3-90E3-AB4AC7A3CF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8657" y="2585638"/>
              <a:ext cx="2147754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ru-RU" sz="1200" dirty="0">
                  <a:solidFill>
                    <a:schemeClr val="tx2"/>
                  </a:solidFill>
                  <a:latin typeface="Fira Sans "/>
                </a:rPr>
                <a:t>Лауреата премии Правительства в области науки и техники </a:t>
              </a:r>
              <a:endParaRPr lang="en-US" sz="1200" dirty="0">
                <a:solidFill>
                  <a:schemeClr val="tx2"/>
                </a:solidFill>
                <a:latin typeface="Fira Sans "/>
              </a:endParaRP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AD0709EF-E99B-4E51-8484-E3AEC8E36978}"/>
              </a:ext>
            </a:extLst>
          </p:cNvPr>
          <p:cNvGrpSpPr/>
          <p:nvPr/>
        </p:nvGrpSpPr>
        <p:grpSpPr>
          <a:xfrm>
            <a:off x="871731" y="5227643"/>
            <a:ext cx="1965983" cy="1470511"/>
            <a:chOff x="2950425" y="2093195"/>
            <a:chExt cx="1965983" cy="1470511"/>
          </a:xfrm>
        </p:grpSpPr>
        <p:sp>
          <p:nvSpPr>
            <p:cNvPr id="110" name="Прямоугольник 109">
              <a:extLst>
                <a:ext uri="{FF2B5EF4-FFF2-40B4-BE49-F238E27FC236}">
                  <a16:creationId xmlns:a16="http://schemas.microsoft.com/office/drawing/2014/main" id="{6B02D980-8B6A-4F9C-A8A8-0C3364F0940E}"/>
                </a:ext>
              </a:extLst>
            </p:cNvPr>
            <p:cNvSpPr/>
            <p:nvPr/>
          </p:nvSpPr>
          <p:spPr>
            <a:xfrm>
              <a:off x="2950425" y="2093195"/>
              <a:ext cx="587922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600" b="1" dirty="0">
                  <a:solidFill>
                    <a:schemeClr val="tx2"/>
                  </a:solidFill>
                  <a:latin typeface="Montserrat" pitchFamily="2" charset="-52"/>
                  <a:ea typeface="+mj-ea"/>
                  <a:cs typeface="+mj-cs"/>
                </a:rPr>
                <a:t>22</a:t>
              </a:r>
            </a:p>
          </p:txBody>
        </p:sp>
        <p:sp>
          <p:nvSpPr>
            <p:cNvPr id="111" name="Прямоугольник 6">
              <a:extLst>
                <a:ext uri="{FF2B5EF4-FFF2-40B4-BE49-F238E27FC236}">
                  <a16:creationId xmlns:a16="http://schemas.microsoft.com/office/drawing/2014/main" id="{ADCDCB04-DE4D-4D72-AFE4-7F7694A34B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0425" y="2640376"/>
              <a:ext cx="196598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marR="0" lvl="0" indent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  <a:defRPr/>
              </a:pPr>
              <a:r>
                <a:rPr lang="ru-RU" sz="1200" dirty="0">
                  <a:solidFill>
                    <a:schemeClr val="tx2"/>
                  </a:solidFill>
                  <a:latin typeface="Fira Sans "/>
                  <a:ea typeface="MS PGothic" pitchFamily="34" charset="-128"/>
                </a:rPr>
                <a:t>аспирантов </a:t>
              </a:r>
              <a:r>
                <a:rPr lang="ru-RU" sz="1200" b="1" dirty="0">
                  <a:solidFill>
                    <a:schemeClr val="tx2"/>
                  </a:solidFill>
                  <a:latin typeface="Fira Sans "/>
                  <a:ea typeface="MS PGothic" pitchFamily="34" charset="-128"/>
                </a:rPr>
                <a:t>1 курс, </a:t>
              </a:r>
              <a:r>
                <a:rPr lang="ru-RU" sz="1200" dirty="0">
                  <a:solidFill>
                    <a:schemeClr val="tx2"/>
                  </a:solidFill>
                  <a:latin typeface="Fira Sans "/>
                  <a:ea typeface="MS PGothic" pitchFamily="34" charset="-128"/>
                </a:rPr>
                <a:t/>
              </a:r>
              <a:br>
                <a:rPr lang="ru-RU" sz="1200" dirty="0">
                  <a:solidFill>
                    <a:schemeClr val="tx2"/>
                  </a:solidFill>
                  <a:latin typeface="Fira Sans "/>
                  <a:ea typeface="MS PGothic" pitchFamily="34" charset="-128"/>
                </a:rPr>
              </a:br>
              <a:r>
                <a:rPr lang="ru-RU" sz="1200" dirty="0">
                  <a:solidFill>
                    <a:schemeClr val="tx2"/>
                  </a:solidFill>
                  <a:latin typeface="Fira Sans "/>
                  <a:ea typeface="MS PGothic" pitchFamily="34" charset="-128"/>
                </a:rPr>
                <a:t>из них 5 – работники Института </a:t>
              </a:r>
              <a:endParaRPr lang="en-US" sz="1200" dirty="0">
                <a:solidFill>
                  <a:schemeClr val="tx2"/>
                </a:solidFill>
                <a:latin typeface="Fira Sans "/>
                <a:ea typeface="MS PGothic" pitchFamily="34" charset="-128"/>
              </a:endParaRPr>
            </a:p>
            <a:p>
              <a:pPr marR="0" lvl="0" indent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  <a:defRPr/>
              </a:pPr>
              <a:r>
                <a:rPr lang="ru-RU" sz="1200" dirty="0">
                  <a:solidFill>
                    <a:schemeClr val="tx2"/>
                  </a:solidFill>
                  <a:latin typeface="Fira Sans "/>
                  <a:ea typeface="MS PGothic" pitchFamily="34" charset="-128"/>
                </a:rPr>
                <a:t> </a:t>
              </a:r>
              <a:br>
                <a:rPr lang="ru-RU" sz="1200" dirty="0">
                  <a:solidFill>
                    <a:schemeClr val="tx2"/>
                  </a:solidFill>
                  <a:latin typeface="Fira Sans "/>
                  <a:ea typeface="MS PGothic" pitchFamily="34" charset="-128"/>
                </a:rPr>
              </a:br>
              <a:endParaRPr lang="en-US" sz="1200" dirty="0">
                <a:solidFill>
                  <a:schemeClr val="tx2"/>
                </a:solidFill>
                <a:latin typeface="Fira Sans "/>
                <a:ea typeface="MS PGothic" pitchFamily="34" charset="-128"/>
              </a:endParaRPr>
            </a:p>
          </p:txBody>
        </p:sp>
      </p:grpSp>
      <p:sp>
        <p:nvSpPr>
          <p:cNvPr id="112" name="Заголовок 1">
            <a:extLst>
              <a:ext uri="{FF2B5EF4-FFF2-40B4-BE49-F238E27FC236}">
                <a16:creationId xmlns:a16="http://schemas.microsoft.com/office/drawing/2014/main" id="{3E246D74-6A05-4BB4-BC39-2DB2B996A983}"/>
              </a:ext>
            </a:extLst>
          </p:cNvPr>
          <p:cNvSpPr txBox="1">
            <a:spLocks/>
          </p:cNvSpPr>
          <p:nvPr/>
        </p:nvSpPr>
        <p:spPr>
          <a:xfrm>
            <a:off x="860433" y="4949085"/>
            <a:ext cx="1843607" cy="24540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chemeClr val="tx2"/>
                </a:solidFill>
                <a:latin typeface="Montserrat" pitchFamily="2" charset="-52"/>
              </a:rPr>
              <a:t>Аспирантура</a:t>
            </a:r>
          </a:p>
        </p:txBody>
      </p:sp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48589F2F-6E02-4DCE-A41B-642581B330E1}"/>
              </a:ext>
            </a:extLst>
          </p:cNvPr>
          <p:cNvGrpSpPr/>
          <p:nvPr/>
        </p:nvGrpSpPr>
        <p:grpSpPr>
          <a:xfrm>
            <a:off x="9883352" y="2700737"/>
            <a:ext cx="1965983" cy="1400384"/>
            <a:chOff x="5168657" y="2093195"/>
            <a:chExt cx="1965983" cy="1400384"/>
          </a:xfrm>
        </p:grpSpPr>
        <p:sp>
          <p:nvSpPr>
            <p:cNvPr id="121" name="Прямоугольник 120">
              <a:extLst>
                <a:ext uri="{FF2B5EF4-FFF2-40B4-BE49-F238E27FC236}">
                  <a16:creationId xmlns:a16="http://schemas.microsoft.com/office/drawing/2014/main" id="{DE61B169-F812-4E08-B7FA-A7FBE52B0114}"/>
                </a:ext>
              </a:extLst>
            </p:cNvPr>
            <p:cNvSpPr/>
            <p:nvPr/>
          </p:nvSpPr>
          <p:spPr>
            <a:xfrm>
              <a:off x="5182448" y="2093195"/>
              <a:ext cx="913551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600" b="1" dirty="0">
                  <a:solidFill>
                    <a:schemeClr val="tx2"/>
                  </a:solidFill>
                  <a:latin typeface="Montserrat" pitchFamily="2" charset="-52"/>
                  <a:ea typeface="+mj-ea"/>
                  <a:cs typeface="+mj-cs"/>
                </a:rPr>
                <a:t>148</a:t>
              </a:r>
            </a:p>
          </p:txBody>
        </p:sp>
        <p:sp>
          <p:nvSpPr>
            <p:cNvPr id="122" name="Прямоугольник 6">
              <a:extLst>
                <a:ext uri="{FF2B5EF4-FFF2-40B4-BE49-F238E27FC236}">
                  <a16:creationId xmlns:a16="http://schemas.microsoft.com/office/drawing/2014/main" id="{2F0A9FB4-41BB-4BF4-AA21-C1764A6EA1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8657" y="2585638"/>
              <a:ext cx="1965983" cy="90794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eaLnBrk="0" fontAlgn="base" hangingPunct="0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None/>
                <a:defRPr/>
              </a:pPr>
              <a:r>
                <a:rPr lang="ru-RU" altLang="ru-RU" sz="1200" dirty="0">
                  <a:solidFill>
                    <a:schemeClr val="tx2"/>
                  </a:solidFill>
                  <a:latin typeface="Fira Sans "/>
                  <a:ea typeface="+mn-ea"/>
                </a:rPr>
                <a:t>НИР в областях: </a:t>
              </a:r>
            </a:p>
            <a:p>
              <a:pPr marL="171450" indent="-171450" eaLnBrk="0" fontAlgn="base" hangingPunct="0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/>
              </a:pPr>
              <a:r>
                <a:rPr lang="ru-RU" altLang="ru-RU" sz="1200" dirty="0">
                  <a:solidFill>
                    <a:schemeClr val="tx2"/>
                  </a:solidFill>
                  <a:latin typeface="Fira Sans "/>
                  <a:ea typeface="+mn-ea"/>
                </a:rPr>
                <a:t>Стандартизация</a:t>
              </a:r>
            </a:p>
            <a:p>
              <a:pPr marL="171450" indent="-171450" eaLnBrk="0" fontAlgn="base" hangingPunct="0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/>
              </a:pPr>
              <a:r>
                <a:rPr lang="ru-RU" altLang="ru-RU" sz="1200" dirty="0">
                  <a:solidFill>
                    <a:schemeClr val="tx2"/>
                  </a:solidFill>
                  <a:latin typeface="Fira Sans "/>
                  <a:ea typeface="+mn-ea"/>
                </a:rPr>
                <a:t>Техническое регулирование</a:t>
              </a:r>
            </a:p>
          </p:txBody>
        </p:sp>
      </p:grp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071CF58C-2EE6-4EEA-BFC3-32C4B48BFBAC}"/>
              </a:ext>
            </a:extLst>
          </p:cNvPr>
          <p:cNvGrpSpPr/>
          <p:nvPr/>
        </p:nvGrpSpPr>
        <p:grpSpPr>
          <a:xfrm>
            <a:off x="2950799" y="5210724"/>
            <a:ext cx="1965983" cy="1470511"/>
            <a:chOff x="2950425" y="2093195"/>
            <a:chExt cx="1965983" cy="1470511"/>
          </a:xfrm>
        </p:grpSpPr>
        <p:sp>
          <p:nvSpPr>
            <p:cNvPr id="124" name="Прямоугольник 123">
              <a:extLst>
                <a:ext uri="{FF2B5EF4-FFF2-40B4-BE49-F238E27FC236}">
                  <a16:creationId xmlns:a16="http://schemas.microsoft.com/office/drawing/2014/main" id="{022ADCBF-83BF-4202-B48E-EF9ACE9F88A2}"/>
                </a:ext>
              </a:extLst>
            </p:cNvPr>
            <p:cNvSpPr/>
            <p:nvPr/>
          </p:nvSpPr>
          <p:spPr>
            <a:xfrm>
              <a:off x="2950425" y="2093195"/>
              <a:ext cx="587922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600" b="1" dirty="0">
                  <a:solidFill>
                    <a:schemeClr val="tx2"/>
                  </a:solidFill>
                  <a:latin typeface="Montserrat" pitchFamily="2" charset="-52"/>
                  <a:ea typeface="+mj-ea"/>
                  <a:cs typeface="+mj-cs"/>
                </a:rPr>
                <a:t>22</a:t>
              </a:r>
            </a:p>
          </p:txBody>
        </p:sp>
        <p:sp>
          <p:nvSpPr>
            <p:cNvPr id="125" name="Прямоугольник 6">
              <a:extLst>
                <a:ext uri="{FF2B5EF4-FFF2-40B4-BE49-F238E27FC236}">
                  <a16:creationId xmlns:a16="http://schemas.microsoft.com/office/drawing/2014/main" id="{A7F42526-4A13-42B5-9D05-2B1967F163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0425" y="2640376"/>
              <a:ext cx="196598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marR="0" lvl="0" indent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  <a:defRPr/>
              </a:pPr>
              <a:r>
                <a:rPr lang="ru-RU" sz="1200" dirty="0">
                  <a:solidFill>
                    <a:schemeClr val="tx2"/>
                  </a:solidFill>
                  <a:latin typeface="Fira Sans "/>
                  <a:ea typeface="MS PGothic" pitchFamily="34" charset="-128"/>
                </a:rPr>
                <a:t>аспирантов </a:t>
              </a:r>
              <a:r>
                <a:rPr lang="ru-RU" sz="1200" b="1" dirty="0">
                  <a:solidFill>
                    <a:schemeClr val="tx2"/>
                  </a:solidFill>
                  <a:latin typeface="Fira Sans "/>
                  <a:ea typeface="MS PGothic" pitchFamily="34" charset="-128"/>
                </a:rPr>
                <a:t>2 курс, </a:t>
              </a:r>
              <a:r>
                <a:rPr lang="ru-RU" sz="1200" dirty="0">
                  <a:solidFill>
                    <a:schemeClr val="tx2"/>
                  </a:solidFill>
                  <a:latin typeface="Fira Sans "/>
                  <a:ea typeface="MS PGothic" pitchFamily="34" charset="-128"/>
                </a:rPr>
                <a:t/>
              </a:r>
              <a:br>
                <a:rPr lang="ru-RU" sz="1200" dirty="0">
                  <a:solidFill>
                    <a:schemeClr val="tx2"/>
                  </a:solidFill>
                  <a:latin typeface="Fira Sans "/>
                  <a:ea typeface="MS PGothic" pitchFamily="34" charset="-128"/>
                </a:rPr>
              </a:br>
              <a:r>
                <a:rPr lang="ru-RU" sz="1200" dirty="0">
                  <a:solidFill>
                    <a:schemeClr val="tx2"/>
                  </a:solidFill>
                  <a:latin typeface="Fira Sans "/>
                  <a:ea typeface="MS PGothic" pitchFamily="34" charset="-128"/>
                </a:rPr>
                <a:t>из них 9 – работники Института </a:t>
              </a:r>
              <a:endParaRPr lang="en-US" sz="1200" dirty="0">
                <a:solidFill>
                  <a:schemeClr val="tx2"/>
                </a:solidFill>
                <a:latin typeface="Fira Sans "/>
                <a:ea typeface="MS PGothic" pitchFamily="34" charset="-128"/>
              </a:endParaRPr>
            </a:p>
            <a:p>
              <a:pPr marR="0" lvl="0" indent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  <a:defRPr/>
              </a:pPr>
              <a:r>
                <a:rPr lang="ru-RU" sz="1200" dirty="0">
                  <a:solidFill>
                    <a:schemeClr val="tx2"/>
                  </a:solidFill>
                  <a:latin typeface="Fira Sans "/>
                  <a:ea typeface="MS PGothic" pitchFamily="34" charset="-128"/>
                </a:rPr>
                <a:t> </a:t>
              </a:r>
              <a:br>
                <a:rPr lang="ru-RU" sz="1200" dirty="0">
                  <a:solidFill>
                    <a:schemeClr val="tx2"/>
                  </a:solidFill>
                  <a:latin typeface="Fira Sans "/>
                  <a:ea typeface="MS PGothic" pitchFamily="34" charset="-128"/>
                </a:rPr>
              </a:br>
              <a:endParaRPr lang="en-US" sz="1200" dirty="0">
                <a:solidFill>
                  <a:schemeClr val="tx2"/>
                </a:solidFill>
                <a:latin typeface="Fira Sans "/>
                <a:ea typeface="MS PGothic" pitchFamily="34" charset="-128"/>
              </a:endParaRPr>
            </a:p>
          </p:txBody>
        </p:sp>
      </p:grp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2CF86E0C-1DDF-4D42-A300-D1F0E315407B}"/>
              </a:ext>
            </a:extLst>
          </p:cNvPr>
          <p:cNvGrpSpPr/>
          <p:nvPr/>
        </p:nvGrpSpPr>
        <p:grpSpPr>
          <a:xfrm>
            <a:off x="5159617" y="5227644"/>
            <a:ext cx="4614048" cy="442513"/>
            <a:chOff x="2950425" y="2093195"/>
            <a:chExt cx="4614048" cy="546981"/>
          </a:xfrm>
        </p:grpSpPr>
        <p:sp>
          <p:nvSpPr>
            <p:cNvPr id="127" name="Прямоугольник 126">
              <a:extLst>
                <a:ext uri="{FF2B5EF4-FFF2-40B4-BE49-F238E27FC236}">
                  <a16:creationId xmlns:a16="http://schemas.microsoft.com/office/drawing/2014/main" id="{EC9B19CF-3388-4D42-B450-577A0512FDB6}"/>
                </a:ext>
              </a:extLst>
            </p:cNvPr>
            <p:cNvSpPr/>
            <p:nvPr/>
          </p:nvSpPr>
          <p:spPr>
            <a:xfrm>
              <a:off x="2950425" y="2093195"/>
              <a:ext cx="1578778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600" b="1" dirty="0">
                  <a:solidFill>
                    <a:schemeClr val="tx2"/>
                  </a:solidFill>
                  <a:latin typeface="Montserrat" pitchFamily="2" charset="-52"/>
                  <a:ea typeface="+mj-ea"/>
                  <a:cs typeface="+mj-cs"/>
                </a:rPr>
                <a:t>2.3.8</a:t>
              </a:r>
            </a:p>
          </p:txBody>
        </p:sp>
        <p:sp>
          <p:nvSpPr>
            <p:cNvPr id="128" name="Прямоугольник 6">
              <a:extLst>
                <a:ext uri="{FF2B5EF4-FFF2-40B4-BE49-F238E27FC236}">
                  <a16:creationId xmlns:a16="http://schemas.microsoft.com/office/drawing/2014/main" id="{B6CF04C8-A1C3-4197-AD4E-C59B850F6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6220" y="2322908"/>
              <a:ext cx="3548253" cy="31726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89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200" dirty="0">
                  <a:solidFill>
                    <a:schemeClr val="tx2"/>
                  </a:solidFill>
                  <a:latin typeface="Fira Sans "/>
                  <a:ea typeface="MS PGothic" pitchFamily="34" charset="-128"/>
                </a:rPr>
                <a:t>Информатика и информационные процессы</a:t>
              </a:r>
              <a:endParaRPr lang="en-US" sz="1200" dirty="0">
                <a:solidFill>
                  <a:schemeClr val="tx2"/>
                </a:solidFill>
                <a:latin typeface="Fira Sans "/>
                <a:ea typeface="MS PGothic" pitchFamily="34" charset="-128"/>
              </a:endParaRPr>
            </a:p>
          </p:txBody>
        </p:sp>
      </p:grpSp>
      <p:sp>
        <p:nvSpPr>
          <p:cNvPr id="129" name="Заголовок 1">
            <a:extLst>
              <a:ext uri="{FF2B5EF4-FFF2-40B4-BE49-F238E27FC236}">
                <a16:creationId xmlns:a16="http://schemas.microsoft.com/office/drawing/2014/main" id="{EAA38765-AC6F-4D33-AE6E-9F5318B9CE54}"/>
              </a:ext>
            </a:extLst>
          </p:cNvPr>
          <p:cNvSpPr txBox="1">
            <a:spLocks/>
          </p:cNvSpPr>
          <p:nvPr/>
        </p:nvSpPr>
        <p:spPr>
          <a:xfrm>
            <a:off x="5148319" y="4949085"/>
            <a:ext cx="1843607" cy="24540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chemeClr val="tx2"/>
                </a:solidFill>
                <a:latin typeface="Montserrat" pitchFamily="2" charset="-52"/>
              </a:rPr>
              <a:t>Диссовет</a:t>
            </a:r>
          </a:p>
        </p:txBody>
      </p: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026C1DD2-BA5E-437D-8777-F04A12FC8BA5}"/>
              </a:ext>
            </a:extLst>
          </p:cNvPr>
          <p:cNvGrpSpPr/>
          <p:nvPr/>
        </p:nvGrpSpPr>
        <p:grpSpPr>
          <a:xfrm>
            <a:off x="5192936" y="5801481"/>
            <a:ext cx="4614048" cy="606853"/>
            <a:chOff x="2950425" y="2093195"/>
            <a:chExt cx="4614048" cy="750119"/>
          </a:xfrm>
        </p:grpSpPr>
        <p:sp>
          <p:nvSpPr>
            <p:cNvPr id="131" name="Прямоугольник 130">
              <a:extLst>
                <a:ext uri="{FF2B5EF4-FFF2-40B4-BE49-F238E27FC236}">
                  <a16:creationId xmlns:a16="http://schemas.microsoft.com/office/drawing/2014/main" id="{34880239-9F40-41D8-9F9F-75B3E14854BC}"/>
                </a:ext>
              </a:extLst>
            </p:cNvPr>
            <p:cNvSpPr/>
            <p:nvPr/>
          </p:nvSpPr>
          <p:spPr>
            <a:xfrm>
              <a:off x="2950425" y="2093195"/>
              <a:ext cx="1578778" cy="6086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600" b="1" dirty="0">
                  <a:solidFill>
                    <a:schemeClr val="tx2"/>
                  </a:solidFill>
                  <a:latin typeface="Montserrat" pitchFamily="2" charset="-52"/>
                  <a:ea typeface="+mj-ea"/>
                  <a:cs typeface="+mj-cs"/>
                </a:rPr>
                <a:t>2.5.22</a:t>
              </a:r>
            </a:p>
          </p:txBody>
        </p:sp>
        <p:sp>
          <p:nvSpPr>
            <p:cNvPr id="132" name="Прямоугольник 6">
              <a:extLst>
                <a:ext uri="{FF2B5EF4-FFF2-40B4-BE49-F238E27FC236}">
                  <a16:creationId xmlns:a16="http://schemas.microsoft.com/office/drawing/2014/main" id="{3F463D13-2D74-4C46-BC36-FE2EFE41DC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6220" y="2322908"/>
              <a:ext cx="3548253" cy="52040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89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200" dirty="0">
                  <a:solidFill>
                    <a:schemeClr val="tx2"/>
                  </a:solidFill>
                  <a:latin typeface="Fira Sans "/>
                  <a:ea typeface="MS PGothic" pitchFamily="34" charset="-128"/>
                </a:rPr>
                <a:t>Управление качеством. Стандартизация. Организация производством</a:t>
              </a:r>
              <a:endParaRPr lang="en-US" sz="1200" dirty="0">
                <a:solidFill>
                  <a:schemeClr val="tx2"/>
                </a:solidFill>
                <a:latin typeface="Fira Sans "/>
                <a:ea typeface="MS PGothic" pitchFamily="34" charset="-128"/>
              </a:endParaRPr>
            </a:p>
          </p:txBody>
        </p:sp>
      </p:grpSp>
      <p:cxnSp>
        <p:nvCxnSpPr>
          <p:cNvPr id="133" name="Прямая соединительная линия 132">
            <a:extLst>
              <a:ext uri="{FF2B5EF4-FFF2-40B4-BE49-F238E27FC236}">
                <a16:creationId xmlns:a16="http://schemas.microsoft.com/office/drawing/2014/main" id="{CA06DA8C-BBEA-47AE-AF2E-2B31753EDE98}"/>
              </a:ext>
            </a:extLst>
          </p:cNvPr>
          <p:cNvCxnSpPr>
            <a:cxnSpLocks/>
          </p:cNvCxnSpPr>
          <p:nvPr/>
        </p:nvCxnSpPr>
        <p:spPr>
          <a:xfrm flipH="1">
            <a:off x="366951" y="8990058"/>
            <a:ext cx="8854158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Прямоугольник 6">
            <a:extLst>
              <a:ext uri="{FF2B5EF4-FFF2-40B4-BE49-F238E27FC236}">
                <a16:creationId xmlns:a16="http://schemas.microsoft.com/office/drawing/2014/main" id="{2F0A9FB4-41BB-4BF4-AA21-C1764A6EA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3995" y="4379727"/>
            <a:ext cx="1965983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200" dirty="0">
                <a:solidFill>
                  <a:schemeClr val="tx2"/>
                </a:solidFill>
                <a:latin typeface="Fira Sans "/>
                <a:ea typeface="+mn-ea"/>
              </a:rPr>
              <a:t>Совместно </a:t>
            </a:r>
            <a:br>
              <a:rPr lang="ru-RU" altLang="ru-RU" sz="1200" dirty="0">
                <a:solidFill>
                  <a:schemeClr val="tx2"/>
                </a:solidFill>
                <a:latin typeface="Fira Sans "/>
                <a:ea typeface="+mn-ea"/>
              </a:rPr>
            </a:br>
            <a:r>
              <a:rPr lang="ru-RU" altLang="ru-RU" sz="1200" dirty="0">
                <a:solidFill>
                  <a:schemeClr val="tx2"/>
                </a:solidFill>
                <a:latin typeface="Fira Sans "/>
                <a:ea typeface="+mn-ea"/>
              </a:rPr>
              <a:t>с Университетами: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200" dirty="0">
                <a:solidFill>
                  <a:schemeClr val="tx2"/>
                </a:solidFill>
                <a:latin typeface="Fira Sans "/>
                <a:ea typeface="+mn-ea"/>
              </a:rPr>
              <a:t>СПбГУ, СКОЛТЕХ, </a:t>
            </a:r>
            <a:br>
              <a:rPr lang="ru-RU" altLang="ru-RU" sz="1200" dirty="0">
                <a:solidFill>
                  <a:schemeClr val="tx2"/>
                </a:solidFill>
                <a:latin typeface="Fira Sans "/>
                <a:ea typeface="+mn-ea"/>
              </a:rPr>
            </a:br>
            <a:r>
              <a:rPr lang="ru-RU" altLang="ru-RU" sz="1200" dirty="0">
                <a:solidFill>
                  <a:schemeClr val="tx2"/>
                </a:solidFill>
                <a:latin typeface="Fira Sans "/>
                <a:ea typeface="+mn-ea"/>
              </a:rPr>
              <a:t>НИТУ МИСИС, МАИ, СТАНКИН, РХТУ, ВШЭ </a:t>
            </a:r>
            <a:br>
              <a:rPr lang="ru-RU" altLang="ru-RU" sz="1200" dirty="0">
                <a:solidFill>
                  <a:schemeClr val="tx2"/>
                </a:solidFill>
                <a:latin typeface="Fira Sans "/>
                <a:ea typeface="+mn-ea"/>
              </a:rPr>
            </a:br>
            <a:r>
              <a:rPr lang="ru-RU" altLang="ru-RU" sz="1200" dirty="0">
                <a:solidFill>
                  <a:schemeClr val="tx2"/>
                </a:solidFill>
                <a:latin typeface="Fira Sans "/>
                <a:ea typeface="+mn-ea"/>
              </a:rPr>
              <a:t>и др.</a:t>
            </a:r>
          </a:p>
        </p:txBody>
      </p:sp>
      <p:grpSp>
        <p:nvGrpSpPr>
          <p:cNvPr id="135" name="Группа 134">
            <a:extLst>
              <a:ext uri="{FF2B5EF4-FFF2-40B4-BE49-F238E27FC236}">
                <a16:creationId xmlns:a16="http://schemas.microsoft.com/office/drawing/2014/main" id="{6B7854A3-A851-4DE2-985E-D2276A428577}"/>
              </a:ext>
            </a:extLst>
          </p:cNvPr>
          <p:cNvGrpSpPr/>
          <p:nvPr/>
        </p:nvGrpSpPr>
        <p:grpSpPr>
          <a:xfrm>
            <a:off x="10918867" y="400710"/>
            <a:ext cx="865146" cy="507340"/>
            <a:chOff x="18114632" y="617782"/>
            <a:chExt cx="1283181" cy="752485"/>
          </a:xfrm>
        </p:grpSpPr>
        <p:sp>
          <p:nvSpPr>
            <p:cNvPr id="136" name="object 5">
              <a:extLst>
                <a:ext uri="{FF2B5EF4-FFF2-40B4-BE49-F238E27FC236}">
                  <a16:creationId xmlns:a16="http://schemas.microsoft.com/office/drawing/2014/main" id="{6B939CE1-61B1-4F90-8079-B734E499FB95}"/>
                </a:ext>
              </a:extLst>
            </p:cNvPr>
            <p:cNvSpPr/>
            <p:nvPr/>
          </p:nvSpPr>
          <p:spPr>
            <a:xfrm>
              <a:off x="18114632" y="617782"/>
              <a:ext cx="80645" cy="752475"/>
            </a:xfrm>
            <a:custGeom>
              <a:avLst/>
              <a:gdLst/>
              <a:ahLst/>
              <a:cxnLst/>
              <a:rect l="l" t="t" r="r" b="b"/>
              <a:pathLst>
                <a:path w="80644" h="752475">
                  <a:moveTo>
                    <a:pt x="80148" y="0"/>
                  </a:moveTo>
                  <a:lnTo>
                    <a:pt x="0" y="0"/>
                  </a:lnTo>
                  <a:lnTo>
                    <a:pt x="0" y="752352"/>
                  </a:lnTo>
                  <a:lnTo>
                    <a:pt x="80148" y="752352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6">
              <a:extLst>
                <a:ext uri="{FF2B5EF4-FFF2-40B4-BE49-F238E27FC236}">
                  <a16:creationId xmlns:a16="http://schemas.microsoft.com/office/drawing/2014/main" id="{AF6EB916-BB11-4F56-861E-6E68B2AC79BE}"/>
                </a:ext>
              </a:extLst>
            </p:cNvPr>
            <p:cNvSpPr/>
            <p:nvPr/>
          </p:nvSpPr>
          <p:spPr>
            <a:xfrm>
              <a:off x="18355073" y="1209612"/>
              <a:ext cx="80645" cy="160655"/>
            </a:xfrm>
            <a:custGeom>
              <a:avLst/>
              <a:gdLst/>
              <a:ahLst/>
              <a:cxnLst/>
              <a:rect l="l" t="t" r="r" b="b"/>
              <a:pathLst>
                <a:path w="80644" h="160655">
                  <a:moveTo>
                    <a:pt x="80148" y="0"/>
                  </a:moveTo>
                  <a:lnTo>
                    <a:pt x="0" y="0"/>
                  </a:lnTo>
                  <a:lnTo>
                    <a:pt x="0" y="160520"/>
                  </a:lnTo>
                  <a:lnTo>
                    <a:pt x="80148" y="160520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7">
              <a:extLst>
                <a:ext uri="{FF2B5EF4-FFF2-40B4-BE49-F238E27FC236}">
                  <a16:creationId xmlns:a16="http://schemas.microsoft.com/office/drawing/2014/main" id="{D711A0E3-CD57-4097-8524-A63193F72BB3}"/>
                </a:ext>
              </a:extLst>
            </p:cNvPr>
            <p:cNvSpPr/>
            <p:nvPr/>
          </p:nvSpPr>
          <p:spPr>
            <a:xfrm>
              <a:off x="18595678" y="1209612"/>
              <a:ext cx="80645" cy="160655"/>
            </a:xfrm>
            <a:custGeom>
              <a:avLst/>
              <a:gdLst/>
              <a:ahLst/>
              <a:cxnLst/>
              <a:rect l="l" t="t" r="r" b="b"/>
              <a:pathLst>
                <a:path w="80644" h="160655">
                  <a:moveTo>
                    <a:pt x="80148" y="0"/>
                  </a:moveTo>
                  <a:lnTo>
                    <a:pt x="0" y="0"/>
                  </a:lnTo>
                  <a:lnTo>
                    <a:pt x="0" y="160520"/>
                  </a:lnTo>
                  <a:lnTo>
                    <a:pt x="80148" y="160520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8">
              <a:extLst>
                <a:ext uri="{FF2B5EF4-FFF2-40B4-BE49-F238E27FC236}">
                  <a16:creationId xmlns:a16="http://schemas.microsoft.com/office/drawing/2014/main" id="{EC77080F-41B2-49DC-AF46-44FEC1544F11}"/>
                </a:ext>
              </a:extLst>
            </p:cNvPr>
            <p:cNvSpPr/>
            <p:nvPr/>
          </p:nvSpPr>
          <p:spPr>
            <a:xfrm>
              <a:off x="18836120" y="1209612"/>
              <a:ext cx="80645" cy="160655"/>
            </a:xfrm>
            <a:custGeom>
              <a:avLst/>
              <a:gdLst/>
              <a:ahLst/>
              <a:cxnLst/>
              <a:rect l="l" t="t" r="r" b="b"/>
              <a:pathLst>
                <a:path w="80644" h="160655">
                  <a:moveTo>
                    <a:pt x="80148" y="0"/>
                  </a:moveTo>
                  <a:lnTo>
                    <a:pt x="0" y="0"/>
                  </a:lnTo>
                  <a:lnTo>
                    <a:pt x="0" y="160520"/>
                  </a:lnTo>
                  <a:lnTo>
                    <a:pt x="80148" y="160520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9">
              <a:extLst>
                <a:ext uri="{FF2B5EF4-FFF2-40B4-BE49-F238E27FC236}">
                  <a16:creationId xmlns:a16="http://schemas.microsoft.com/office/drawing/2014/main" id="{2CD22C7E-F6B1-44DC-88F3-75C9D8482569}"/>
                </a:ext>
              </a:extLst>
            </p:cNvPr>
            <p:cNvSpPr/>
            <p:nvPr/>
          </p:nvSpPr>
          <p:spPr>
            <a:xfrm>
              <a:off x="19076725" y="1209612"/>
              <a:ext cx="80645" cy="160655"/>
            </a:xfrm>
            <a:custGeom>
              <a:avLst/>
              <a:gdLst/>
              <a:ahLst/>
              <a:cxnLst/>
              <a:rect l="l" t="t" r="r" b="b"/>
              <a:pathLst>
                <a:path w="80644" h="160655">
                  <a:moveTo>
                    <a:pt x="80148" y="0"/>
                  </a:moveTo>
                  <a:lnTo>
                    <a:pt x="0" y="0"/>
                  </a:lnTo>
                  <a:lnTo>
                    <a:pt x="0" y="160520"/>
                  </a:lnTo>
                  <a:lnTo>
                    <a:pt x="80148" y="160520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0">
              <a:extLst>
                <a:ext uri="{FF2B5EF4-FFF2-40B4-BE49-F238E27FC236}">
                  <a16:creationId xmlns:a16="http://schemas.microsoft.com/office/drawing/2014/main" id="{ED5604B8-08BB-4115-8F43-DB8100CE2CA8}"/>
                </a:ext>
              </a:extLst>
            </p:cNvPr>
            <p:cNvSpPr/>
            <p:nvPr/>
          </p:nvSpPr>
          <p:spPr>
            <a:xfrm>
              <a:off x="19317168" y="617782"/>
              <a:ext cx="80645" cy="752475"/>
            </a:xfrm>
            <a:custGeom>
              <a:avLst/>
              <a:gdLst/>
              <a:ahLst/>
              <a:cxnLst/>
              <a:rect l="l" t="t" r="r" b="b"/>
              <a:pathLst>
                <a:path w="80644" h="752475">
                  <a:moveTo>
                    <a:pt x="80148" y="0"/>
                  </a:moveTo>
                  <a:lnTo>
                    <a:pt x="0" y="0"/>
                  </a:lnTo>
                  <a:lnTo>
                    <a:pt x="0" y="752352"/>
                  </a:lnTo>
                  <a:lnTo>
                    <a:pt x="80148" y="752352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1">
              <a:extLst>
                <a:ext uri="{FF2B5EF4-FFF2-40B4-BE49-F238E27FC236}">
                  <a16:creationId xmlns:a16="http://schemas.microsoft.com/office/drawing/2014/main" id="{D41C3871-80B0-4337-A95B-70D52F833F19}"/>
                </a:ext>
              </a:extLst>
            </p:cNvPr>
            <p:cNvSpPr/>
            <p:nvPr/>
          </p:nvSpPr>
          <p:spPr>
            <a:xfrm>
              <a:off x="18355070" y="617784"/>
              <a:ext cx="801370" cy="512445"/>
            </a:xfrm>
            <a:custGeom>
              <a:avLst/>
              <a:gdLst/>
              <a:ahLst/>
              <a:cxnLst/>
              <a:rect l="l" t="t" r="r" b="b"/>
              <a:pathLst>
                <a:path w="801369" h="512444">
                  <a:moveTo>
                    <a:pt x="360743" y="137261"/>
                  </a:moveTo>
                  <a:lnTo>
                    <a:pt x="353669" y="95542"/>
                  </a:lnTo>
                  <a:lnTo>
                    <a:pt x="333908" y="59016"/>
                  </a:lnTo>
                  <a:lnTo>
                    <a:pt x="303657" y="29641"/>
                  </a:lnTo>
                  <a:lnTo>
                    <a:pt x="265099" y="9423"/>
                  </a:lnTo>
                  <a:lnTo>
                    <a:pt x="220446" y="317"/>
                  </a:lnTo>
                  <a:lnTo>
                    <a:pt x="220446" y="0"/>
                  </a:lnTo>
                  <a:lnTo>
                    <a:pt x="0" y="0"/>
                  </a:lnTo>
                  <a:lnTo>
                    <a:pt x="0" y="73202"/>
                  </a:lnTo>
                  <a:lnTo>
                    <a:pt x="210375" y="73202"/>
                  </a:lnTo>
                  <a:lnTo>
                    <a:pt x="237667" y="78244"/>
                  </a:lnTo>
                  <a:lnTo>
                    <a:pt x="259943" y="91973"/>
                  </a:lnTo>
                  <a:lnTo>
                    <a:pt x="274942" y="112331"/>
                  </a:lnTo>
                  <a:lnTo>
                    <a:pt x="280441" y="137261"/>
                  </a:lnTo>
                  <a:lnTo>
                    <a:pt x="274916" y="162191"/>
                  </a:lnTo>
                  <a:lnTo>
                    <a:pt x="259880" y="182549"/>
                  </a:lnTo>
                  <a:lnTo>
                    <a:pt x="237604" y="196278"/>
                  </a:lnTo>
                  <a:lnTo>
                    <a:pt x="210375" y="201307"/>
                  </a:lnTo>
                  <a:lnTo>
                    <a:pt x="0" y="201307"/>
                  </a:lnTo>
                  <a:lnTo>
                    <a:pt x="0" y="512267"/>
                  </a:lnTo>
                  <a:lnTo>
                    <a:pt x="80149" y="512267"/>
                  </a:lnTo>
                  <a:lnTo>
                    <a:pt x="80149" y="274523"/>
                  </a:lnTo>
                  <a:lnTo>
                    <a:pt x="220446" y="274523"/>
                  </a:lnTo>
                  <a:lnTo>
                    <a:pt x="220446" y="274205"/>
                  </a:lnTo>
                  <a:lnTo>
                    <a:pt x="265099" y="265163"/>
                  </a:lnTo>
                  <a:lnTo>
                    <a:pt x="303657" y="244944"/>
                  </a:lnTo>
                  <a:lnTo>
                    <a:pt x="333908" y="215582"/>
                  </a:lnTo>
                  <a:lnTo>
                    <a:pt x="353669" y="179070"/>
                  </a:lnTo>
                  <a:lnTo>
                    <a:pt x="360743" y="137261"/>
                  </a:lnTo>
                  <a:close/>
                </a:path>
                <a:path w="801369" h="512444">
                  <a:moveTo>
                    <a:pt x="641197" y="0"/>
                  </a:moveTo>
                  <a:lnTo>
                    <a:pt x="561047" y="0"/>
                  </a:lnTo>
                  <a:lnTo>
                    <a:pt x="240449" y="394398"/>
                  </a:lnTo>
                  <a:lnTo>
                    <a:pt x="240449" y="329260"/>
                  </a:lnTo>
                  <a:lnTo>
                    <a:pt x="160299" y="329260"/>
                  </a:lnTo>
                  <a:lnTo>
                    <a:pt x="160299" y="512114"/>
                  </a:lnTo>
                  <a:lnTo>
                    <a:pt x="240449" y="512114"/>
                  </a:lnTo>
                  <a:lnTo>
                    <a:pt x="561047" y="117716"/>
                  </a:lnTo>
                  <a:lnTo>
                    <a:pt x="561047" y="182854"/>
                  </a:lnTo>
                  <a:lnTo>
                    <a:pt x="641197" y="182854"/>
                  </a:lnTo>
                  <a:lnTo>
                    <a:pt x="641197" y="0"/>
                  </a:lnTo>
                  <a:close/>
                </a:path>
                <a:path w="801369" h="512444">
                  <a:moveTo>
                    <a:pt x="801344" y="0"/>
                  </a:moveTo>
                  <a:lnTo>
                    <a:pt x="721347" y="0"/>
                  </a:lnTo>
                  <a:lnTo>
                    <a:pt x="721347" y="237756"/>
                  </a:lnTo>
                  <a:lnTo>
                    <a:pt x="581050" y="237756"/>
                  </a:lnTo>
                  <a:lnTo>
                    <a:pt x="581050" y="238074"/>
                  </a:lnTo>
                  <a:lnTo>
                    <a:pt x="536397" y="247116"/>
                  </a:lnTo>
                  <a:lnTo>
                    <a:pt x="497840" y="267322"/>
                  </a:lnTo>
                  <a:lnTo>
                    <a:pt x="467588" y="296697"/>
                  </a:lnTo>
                  <a:lnTo>
                    <a:pt x="447827" y="333209"/>
                  </a:lnTo>
                  <a:lnTo>
                    <a:pt x="440740" y="374865"/>
                  </a:lnTo>
                  <a:lnTo>
                    <a:pt x="447802" y="416509"/>
                  </a:lnTo>
                  <a:lnTo>
                    <a:pt x="467537" y="453034"/>
                  </a:lnTo>
                  <a:lnTo>
                    <a:pt x="497776" y="482396"/>
                  </a:lnTo>
                  <a:lnTo>
                    <a:pt x="536333" y="502602"/>
                  </a:lnTo>
                  <a:lnTo>
                    <a:pt x="581050" y="511657"/>
                  </a:lnTo>
                  <a:lnTo>
                    <a:pt x="581050" y="511962"/>
                  </a:lnTo>
                  <a:lnTo>
                    <a:pt x="801344" y="511962"/>
                  </a:lnTo>
                  <a:lnTo>
                    <a:pt x="801344" y="438759"/>
                  </a:lnTo>
                  <a:lnTo>
                    <a:pt x="590969" y="438759"/>
                  </a:lnTo>
                  <a:lnTo>
                    <a:pt x="563664" y="433717"/>
                  </a:lnTo>
                  <a:lnTo>
                    <a:pt x="541401" y="419989"/>
                  </a:lnTo>
                  <a:lnTo>
                    <a:pt x="526389" y="399630"/>
                  </a:lnTo>
                  <a:lnTo>
                    <a:pt x="520890" y="374700"/>
                  </a:lnTo>
                  <a:lnTo>
                    <a:pt x="526389" y="349783"/>
                  </a:lnTo>
                  <a:lnTo>
                    <a:pt x="541401" y="329425"/>
                  </a:lnTo>
                  <a:lnTo>
                    <a:pt x="563664" y="315683"/>
                  </a:lnTo>
                  <a:lnTo>
                    <a:pt x="590969" y="310654"/>
                  </a:lnTo>
                  <a:lnTo>
                    <a:pt x="801344" y="310654"/>
                  </a:lnTo>
                  <a:lnTo>
                    <a:pt x="801344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1422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Freeform 17">
            <a:extLst>
              <a:ext uri="{FF2B5EF4-FFF2-40B4-BE49-F238E27FC236}">
                <a16:creationId xmlns:a16="http://schemas.microsoft.com/office/drawing/2014/main" id="{4E6D2099-7DA3-492C-A902-774198D3DF38}"/>
              </a:ext>
            </a:extLst>
          </p:cNvPr>
          <p:cNvSpPr>
            <a:spLocks noEditPoints="1"/>
          </p:cNvSpPr>
          <p:nvPr/>
        </p:nvSpPr>
        <p:spPr bwMode="auto">
          <a:xfrm>
            <a:off x="669093" y="5667442"/>
            <a:ext cx="273216" cy="214420"/>
          </a:xfrm>
          <a:custGeom>
            <a:avLst/>
            <a:gdLst>
              <a:gd name="T0" fmla="*/ 492 w 800"/>
              <a:gd name="T1" fmla="*/ 141 h 784"/>
              <a:gd name="T2" fmla="*/ 442 w 800"/>
              <a:gd name="T3" fmla="*/ 733 h 784"/>
              <a:gd name="T4" fmla="*/ 523 w 800"/>
              <a:gd name="T5" fmla="*/ 784 h 784"/>
              <a:gd name="T6" fmla="*/ 574 w 800"/>
              <a:gd name="T7" fmla="*/ 192 h 784"/>
              <a:gd name="T8" fmla="*/ 542 w 800"/>
              <a:gd name="T9" fmla="*/ 733 h 784"/>
              <a:gd name="T10" fmla="*/ 492 w 800"/>
              <a:gd name="T11" fmla="*/ 752 h 784"/>
              <a:gd name="T12" fmla="*/ 474 w 800"/>
              <a:gd name="T13" fmla="*/ 192 h 784"/>
              <a:gd name="T14" fmla="*/ 523 w 800"/>
              <a:gd name="T15" fmla="*/ 173 h 784"/>
              <a:gd name="T16" fmla="*/ 542 w 800"/>
              <a:gd name="T17" fmla="*/ 733 h 784"/>
              <a:gd name="T18" fmla="*/ 50 w 800"/>
              <a:gd name="T19" fmla="*/ 453 h 784"/>
              <a:gd name="T20" fmla="*/ 0 w 800"/>
              <a:gd name="T21" fmla="*/ 733 h 784"/>
              <a:gd name="T22" fmla="*/ 81 w 800"/>
              <a:gd name="T23" fmla="*/ 784 h 784"/>
              <a:gd name="T24" fmla="*/ 132 w 800"/>
              <a:gd name="T25" fmla="*/ 504 h 784"/>
              <a:gd name="T26" fmla="*/ 100 w 800"/>
              <a:gd name="T27" fmla="*/ 733 h 784"/>
              <a:gd name="T28" fmla="*/ 50 w 800"/>
              <a:gd name="T29" fmla="*/ 752 h 784"/>
              <a:gd name="T30" fmla="*/ 31 w 800"/>
              <a:gd name="T31" fmla="*/ 504 h 784"/>
              <a:gd name="T32" fmla="*/ 81 w 800"/>
              <a:gd name="T33" fmla="*/ 485 h 784"/>
              <a:gd name="T34" fmla="*/ 100 w 800"/>
              <a:gd name="T35" fmla="*/ 733 h 784"/>
              <a:gd name="T36" fmla="*/ 718 w 800"/>
              <a:gd name="T37" fmla="*/ 0 h 784"/>
              <a:gd name="T38" fmla="*/ 668 w 800"/>
              <a:gd name="T39" fmla="*/ 733 h 784"/>
              <a:gd name="T40" fmla="*/ 749 w 800"/>
              <a:gd name="T41" fmla="*/ 784 h 784"/>
              <a:gd name="T42" fmla="*/ 800 w 800"/>
              <a:gd name="T43" fmla="*/ 51 h 784"/>
              <a:gd name="T44" fmla="*/ 768 w 800"/>
              <a:gd name="T45" fmla="*/ 733 h 784"/>
              <a:gd name="T46" fmla="*/ 718 w 800"/>
              <a:gd name="T47" fmla="*/ 752 h 784"/>
              <a:gd name="T48" fmla="*/ 700 w 800"/>
              <a:gd name="T49" fmla="*/ 51 h 784"/>
              <a:gd name="T50" fmla="*/ 749 w 800"/>
              <a:gd name="T51" fmla="*/ 32 h 784"/>
              <a:gd name="T52" fmla="*/ 768 w 800"/>
              <a:gd name="T53" fmla="*/ 733 h 784"/>
              <a:gd name="T54" fmla="*/ 265 w 800"/>
              <a:gd name="T55" fmla="*/ 304 h 784"/>
              <a:gd name="T56" fmla="*/ 215 w 800"/>
              <a:gd name="T57" fmla="*/ 733 h 784"/>
              <a:gd name="T58" fmla="*/ 296 w 800"/>
              <a:gd name="T59" fmla="*/ 784 h 784"/>
              <a:gd name="T60" fmla="*/ 347 w 800"/>
              <a:gd name="T61" fmla="*/ 355 h 784"/>
              <a:gd name="T62" fmla="*/ 296 w 800"/>
              <a:gd name="T63" fmla="*/ 752 h 784"/>
              <a:gd name="T64" fmla="*/ 247 w 800"/>
              <a:gd name="T65" fmla="*/ 733 h 784"/>
              <a:gd name="T66" fmla="*/ 265 w 800"/>
              <a:gd name="T67" fmla="*/ 336 h 784"/>
              <a:gd name="T68" fmla="*/ 315 w 800"/>
              <a:gd name="T69" fmla="*/ 355 h 784"/>
              <a:gd name="T70" fmla="*/ 315 w 800"/>
              <a:gd name="T71" fmla="*/ 733 h 7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800" h="784">
                <a:moveTo>
                  <a:pt x="523" y="141"/>
                </a:moveTo>
                <a:cubicBezTo>
                  <a:pt x="492" y="141"/>
                  <a:pt x="492" y="141"/>
                  <a:pt x="492" y="141"/>
                </a:cubicBezTo>
                <a:cubicBezTo>
                  <a:pt x="464" y="141"/>
                  <a:pt x="442" y="164"/>
                  <a:pt x="442" y="192"/>
                </a:cubicBezTo>
                <a:cubicBezTo>
                  <a:pt x="442" y="733"/>
                  <a:pt x="442" y="733"/>
                  <a:pt x="442" y="733"/>
                </a:cubicBezTo>
                <a:cubicBezTo>
                  <a:pt x="442" y="761"/>
                  <a:pt x="464" y="784"/>
                  <a:pt x="492" y="784"/>
                </a:cubicBezTo>
                <a:cubicBezTo>
                  <a:pt x="523" y="784"/>
                  <a:pt x="523" y="784"/>
                  <a:pt x="523" y="784"/>
                </a:cubicBezTo>
                <a:cubicBezTo>
                  <a:pt x="551" y="784"/>
                  <a:pt x="574" y="761"/>
                  <a:pt x="574" y="733"/>
                </a:cubicBezTo>
                <a:cubicBezTo>
                  <a:pt x="574" y="192"/>
                  <a:pt x="574" y="192"/>
                  <a:pt x="574" y="192"/>
                </a:cubicBezTo>
                <a:cubicBezTo>
                  <a:pt x="574" y="164"/>
                  <a:pt x="551" y="141"/>
                  <a:pt x="523" y="141"/>
                </a:cubicBezTo>
                <a:close/>
                <a:moveTo>
                  <a:pt x="542" y="733"/>
                </a:moveTo>
                <a:cubicBezTo>
                  <a:pt x="542" y="743"/>
                  <a:pt x="533" y="752"/>
                  <a:pt x="523" y="752"/>
                </a:cubicBezTo>
                <a:cubicBezTo>
                  <a:pt x="492" y="752"/>
                  <a:pt x="492" y="752"/>
                  <a:pt x="492" y="752"/>
                </a:cubicBezTo>
                <a:cubicBezTo>
                  <a:pt x="482" y="752"/>
                  <a:pt x="474" y="743"/>
                  <a:pt x="474" y="733"/>
                </a:cubicBezTo>
                <a:cubicBezTo>
                  <a:pt x="474" y="192"/>
                  <a:pt x="474" y="192"/>
                  <a:pt x="474" y="192"/>
                </a:cubicBezTo>
                <a:cubicBezTo>
                  <a:pt x="474" y="181"/>
                  <a:pt x="482" y="173"/>
                  <a:pt x="492" y="173"/>
                </a:cubicBezTo>
                <a:cubicBezTo>
                  <a:pt x="523" y="173"/>
                  <a:pt x="523" y="173"/>
                  <a:pt x="523" y="173"/>
                </a:cubicBezTo>
                <a:cubicBezTo>
                  <a:pt x="533" y="173"/>
                  <a:pt x="542" y="181"/>
                  <a:pt x="542" y="192"/>
                </a:cubicBezTo>
                <a:lnTo>
                  <a:pt x="542" y="733"/>
                </a:lnTo>
                <a:close/>
                <a:moveTo>
                  <a:pt x="81" y="453"/>
                </a:moveTo>
                <a:cubicBezTo>
                  <a:pt x="50" y="453"/>
                  <a:pt x="50" y="453"/>
                  <a:pt x="50" y="453"/>
                </a:cubicBezTo>
                <a:cubicBezTo>
                  <a:pt x="22" y="453"/>
                  <a:pt x="0" y="476"/>
                  <a:pt x="0" y="504"/>
                </a:cubicBezTo>
                <a:cubicBezTo>
                  <a:pt x="0" y="733"/>
                  <a:pt x="0" y="733"/>
                  <a:pt x="0" y="733"/>
                </a:cubicBezTo>
                <a:cubicBezTo>
                  <a:pt x="0" y="761"/>
                  <a:pt x="22" y="784"/>
                  <a:pt x="50" y="784"/>
                </a:cubicBezTo>
                <a:cubicBezTo>
                  <a:pt x="81" y="784"/>
                  <a:pt x="81" y="784"/>
                  <a:pt x="81" y="784"/>
                </a:cubicBezTo>
                <a:cubicBezTo>
                  <a:pt x="109" y="784"/>
                  <a:pt x="132" y="761"/>
                  <a:pt x="132" y="733"/>
                </a:cubicBezTo>
                <a:cubicBezTo>
                  <a:pt x="132" y="504"/>
                  <a:pt x="132" y="504"/>
                  <a:pt x="132" y="504"/>
                </a:cubicBezTo>
                <a:cubicBezTo>
                  <a:pt x="132" y="476"/>
                  <a:pt x="109" y="453"/>
                  <a:pt x="81" y="453"/>
                </a:cubicBezTo>
                <a:close/>
                <a:moveTo>
                  <a:pt x="100" y="733"/>
                </a:moveTo>
                <a:cubicBezTo>
                  <a:pt x="100" y="743"/>
                  <a:pt x="91" y="752"/>
                  <a:pt x="81" y="752"/>
                </a:cubicBezTo>
                <a:cubicBezTo>
                  <a:pt x="50" y="752"/>
                  <a:pt x="50" y="752"/>
                  <a:pt x="50" y="752"/>
                </a:cubicBezTo>
                <a:cubicBezTo>
                  <a:pt x="40" y="752"/>
                  <a:pt x="31" y="743"/>
                  <a:pt x="31" y="733"/>
                </a:cubicBezTo>
                <a:cubicBezTo>
                  <a:pt x="31" y="504"/>
                  <a:pt x="31" y="504"/>
                  <a:pt x="31" y="504"/>
                </a:cubicBezTo>
                <a:cubicBezTo>
                  <a:pt x="31" y="494"/>
                  <a:pt x="40" y="485"/>
                  <a:pt x="50" y="485"/>
                </a:cubicBezTo>
                <a:cubicBezTo>
                  <a:pt x="81" y="485"/>
                  <a:pt x="81" y="485"/>
                  <a:pt x="81" y="485"/>
                </a:cubicBezTo>
                <a:cubicBezTo>
                  <a:pt x="91" y="485"/>
                  <a:pt x="100" y="494"/>
                  <a:pt x="100" y="504"/>
                </a:cubicBezTo>
                <a:lnTo>
                  <a:pt x="100" y="733"/>
                </a:lnTo>
                <a:close/>
                <a:moveTo>
                  <a:pt x="749" y="0"/>
                </a:moveTo>
                <a:cubicBezTo>
                  <a:pt x="718" y="0"/>
                  <a:pt x="718" y="0"/>
                  <a:pt x="718" y="0"/>
                </a:cubicBezTo>
                <a:cubicBezTo>
                  <a:pt x="690" y="0"/>
                  <a:pt x="668" y="23"/>
                  <a:pt x="668" y="51"/>
                </a:cubicBezTo>
                <a:cubicBezTo>
                  <a:pt x="668" y="733"/>
                  <a:pt x="668" y="733"/>
                  <a:pt x="668" y="733"/>
                </a:cubicBezTo>
                <a:cubicBezTo>
                  <a:pt x="668" y="761"/>
                  <a:pt x="690" y="784"/>
                  <a:pt x="718" y="784"/>
                </a:cubicBezTo>
                <a:cubicBezTo>
                  <a:pt x="749" y="784"/>
                  <a:pt x="749" y="784"/>
                  <a:pt x="749" y="784"/>
                </a:cubicBezTo>
                <a:cubicBezTo>
                  <a:pt x="777" y="784"/>
                  <a:pt x="800" y="761"/>
                  <a:pt x="800" y="733"/>
                </a:cubicBezTo>
                <a:cubicBezTo>
                  <a:pt x="800" y="51"/>
                  <a:pt x="800" y="51"/>
                  <a:pt x="800" y="51"/>
                </a:cubicBezTo>
                <a:cubicBezTo>
                  <a:pt x="800" y="23"/>
                  <a:pt x="777" y="0"/>
                  <a:pt x="749" y="0"/>
                </a:cubicBezTo>
                <a:close/>
                <a:moveTo>
                  <a:pt x="768" y="733"/>
                </a:moveTo>
                <a:cubicBezTo>
                  <a:pt x="768" y="743"/>
                  <a:pt x="759" y="752"/>
                  <a:pt x="749" y="752"/>
                </a:cubicBezTo>
                <a:cubicBezTo>
                  <a:pt x="718" y="752"/>
                  <a:pt x="718" y="752"/>
                  <a:pt x="718" y="752"/>
                </a:cubicBezTo>
                <a:cubicBezTo>
                  <a:pt x="708" y="752"/>
                  <a:pt x="700" y="743"/>
                  <a:pt x="700" y="733"/>
                </a:cubicBezTo>
                <a:cubicBezTo>
                  <a:pt x="700" y="51"/>
                  <a:pt x="700" y="51"/>
                  <a:pt x="700" y="51"/>
                </a:cubicBezTo>
                <a:cubicBezTo>
                  <a:pt x="700" y="41"/>
                  <a:pt x="708" y="32"/>
                  <a:pt x="718" y="32"/>
                </a:cubicBezTo>
                <a:cubicBezTo>
                  <a:pt x="749" y="32"/>
                  <a:pt x="749" y="32"/>
                  <a:pt x="749" y="32"/>
                </a:cubicBezTo>
                <a:cubicBezTo>
                  <a:pt x="759" y="32"/>
                  <a:pt x="768" y="41"/>
                  <a:pt x="768" y="51"/>
                </a:cubicBezTo>
                <a:lnTo>
                  <a:pt x="768" y="733"/>
                </a:lnTo>
                <a:close/>
                <a:moveTo>
                  <a:pt x="296" y="304"/>
                </a:moveTo>
                <a:cubicBezTo>
                  <a:pt x="265" y="304"/>
                  <a:pt x="265" y="304"/>
                  <a:pt x="265" y="304"/>
                </a:cubicBezTo>
                <a:cubicBezTo>
                  <a:pt x="238" y="304"/>
                  <a:pt x="215" y="327"/>
                  <a:pt x="215" y="355"/>
                </a:cubicBezTo>
                <a:cubicBezTo>
                  <a:pt x="215" y="733"/>
                  <a:pt x="215" y="733"/>
                  <a:pt x="215" y="733"/>
                </a:cubicBezTo>
                <a:cubicBezTo>
                  <a:pt x="215" y="761"/>
                  <a:pt x="238" y="784"/>
                  <a:pt x="265" y="784"/>
                </a:cubicBezTo>
                <a:cubicBezTo>
                  <a:pt x="296" y="784"/>
                  <a:pt x="296" y="784"/>
                  <a:pt x="296" y="784"/>
                </a:cubicBezTo>
                <a:cubicBezTo>
                  <a:pt x="324" y="784"/>
                  <a:pt x="347" y="761"/>
                  <a:pt x="347" y="733"/>
                </a:cubicBezTo>
                <a:cubicBezTo>
                  <a:pt x="347" y="355"/>
                  <a:pt x="347" y="355"/>
                  <a:pt x="347" y="355"/>
                </a:cubicBezTo>
                <a:cubicBezTo>
                  <a:pt x="347" y="327"/>
                  <a:pt x="324" y="304"/>
                  <a:pt x="296" y="304"/>
                </a:cubicBezTo>
                <a:close/>
                <a:moveTo>
                  <a:pt x="296" y="752"/>
                </a:moveTo>
                <a:cubicBezTo>
                  <a:pt x="265" y="752"/>
                  <a:pt x="265" y="752"/>
                  <a:pt x="265" y="752"/>
                </a:cubicBezTo>
                <a:cubicBezTo>
                  <a:pt x="255" y="752"/>
                  <a:pt x="247" y="743"/>
                  <a:pt x="247" y="733"/>
                </a:cubicBezTo>
                <a:cubicBezTo>
                  <a:pt x="247" y="355"/>
                  <a:pt x="247" y="355"/>
                  <a:pt x="247" y="355"/>
                </a:cubicBezTo>
                <a:cubicBezTo>
                  <a:pt x="247" y="344"/>
                  <a:pt x="255" y="336"/>
                  <a:pt x="265" y="336"/>
                </a:cubicBezTo>
                <a:cubicBezTo>
                  <a:pt x="296" y="336"/>
                  <a:pt x="296" y="336"/>
                  <a:pt x="296" y="336"/>
                </a:cubicBezTo>
                <a:cubicBezTo>
                  <a:pt x="307" y="336"/>
                  <a:pt x="315" y="344"/>
                  <a:pt x="315" y="355"/>
                </a:cubicBezTo>
                <a:cubicBezTo>
                  <a:pt x="315" y="733"/>
                  <a:pt x="315" y="733"/>
                  <a:pt x="315" y="733"/>
                </a:cubicBezTo>
                <a:cubicBezTo>
                  <a:pt x="315" y="733"/>
                  <a:pt x="315" y="733"/>
                  <a:pt x="315" y="733"/>
                </a:cubicBezTo>
                <a:cubicBezTo>
                  <a:pt x="315" y="743"/>
                  <a:pt x="307" y="752"/>
                  <a:pt x="296" y="7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10627" tIns="55313" rIns="110627" bIns="55313" numCol="1" anchor="t" anchorCtr="0" compatLnSpc="1">
            <a:prstTxWarp prst="textNoShape">
              <a:avLst/>
            </a:prstTxWarp>
          </a:bodyPr>
          <a:lstStyle/>
          <a:p>
            <a:pPr defTabSz="829727"/>
            <a:endParaRPr lang="en-US" sz="2904" dirty="0">
              <a:ln>
                <a:solidFill>
                  <a:srgbClr val="960D1C"/>
                </a:solidFill>
              </a:ln>
              <a:solidFill>
                <a:srgbClr val="960D1C"/>
              </a:solidFill>
              <a:latin typeface="Golos Text"/>
              <a:ea typeface="+mj-ea"/>
              <a:cs typeface="+mj-cs"/>
              <a:sym typeface="Calibri"/>
            </a:endParaRPr>
          </a:p>
        </p:txBody>
      </p:sp>
      <p:pic>
        <p:nvPicPr>
          <p:cNvPr id="216" name="Рисунок 215">
            <a:extLst>
              <a:ext uri="{FF2B5EF4-FFF2-40B4-BE49-F238E27FC236}">
                <a16:creationId xmlns:a16="http://schemas.microsoft.com/office/drawing/2014/main" id="{BD178276-82F4-463C-8C9E-656D0F8DA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54648" y="3262414"/>
            <a:ext cx="319195" cy="25388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225AF03-FDC3-4594-A674-916F2CEE86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3" t="27658" b="36219"/>
          <a:stretch/>
        </p:blipFill>
        <p:spPr>
          <a:xfrm>
            <a:off x="3811966" y="5105453"/>
            <a:ext cx="4132235" cy="116024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336" y="5036864"/>
            <a:ext cx="1701114" cy="168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73BB7D31-DB13-4CC7-83F9-47A009EA4CC3}"/>
              </a:ext>
            </a:extLst>
          </p:cNvPr>
          <p:cNvSpPr txBox="1">
            <a:spLocks/>
          </p:cNvSpPr>
          <p:nvPr/>
        </p:nvSpPr>
        <p:spPr>
          <a:xfrm>
            <a:off x="1095033" y="768959"/>
            <a:ext cx="7824866" cy="3900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70000"/>
              </a:lnSpc>
              <a:spcBef>
                <a:spcPct val="0"/>
              </a:spcBef>
            </a:pPr>
            <a:r>
              <a:rPr lang="ru-RU" sz="2600" b="1" dirty="0">
                <a:solidFill>
                  <a:schemeClr val="tx2"/>
                </a:solidFill>
                <a:latin typeface="Montserrat" pitchFamily="2" charset="-52"/>
                <a:ea typeface="+mj-ea"/>
                <a:cs typeface="+mj-cs"/>
                <a:sym typeface="Calibri"/>
              </a:rPr>
              <a:t>Научное взаимодействие</a:t>
            </a:r>
          </a:p>
        </p:txBody>
      </p:sp>
      <p:sp>
        <p:nvSpPr>
          <p:cNvPr id="21" name="object 82">
            <a:extLst>
              <a:ext uri="{FF2B5EF4-FFF2-40B4-BE49-F238E27FC236}">
                <a16:creationId xmlns:a16="http://schemas.microsoft.com/office/drawing/2014/main" id="{BBDBD11B-839D-4F24-91CF-C85F59BCB8BF}"/>
              </a:ext>
            </a:extLst>
          </p:cNvPr>
          <p:cNvSpPr/>
          <p:nvPr/>
        </p:nvSpPr>
        <p:spPr>
          <a:xfrm rot="16200000">
            <a:off x="640407" y="894178"/>
            <a:ext cx="538656" cy="120913"/>
          </a:xfrm>
          <a:custGeom>
            <a:avLst/>
            <a:gdLst/>
            <a:ahLst/>
            <a:cxnLst/>
            <a:rect l="l" t="t" r="r" b="b"/>
            <a:pathLst>
              <a:path w="1675764" h="199389">
                <a:moveTo>
                  <a:pt x="1675341" y="198946"/>
                </a:moveTo>
                <a:lnTo>
                  <a:pt x="1675341" y="0"/>
                </a:lnTo>
                <a:lnTo>
                  <a:pt x="0" y="0"/>
                </a:lnTo>
                <a:lnTo>
                  <a:pt x="0" y="198946"/>
                </a:lnTo>
                <a:lnTo>
                  <a:pt x="1675341" y="198946"/>
                </a:lnTo>
                <a:close/>
              </a:path>
            </a:pathLst>
          </a:custGeom>
          <a:solidFill>
            <a:srgbClr val="0085A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FEA21049-D1EA-413A-842A-0A58F74F203E}"/>
              </a:ext>
            </a:extLst>
          </p:cNvPr>
          <p:cNvGrpSpPr/>
          <p:nvPr/>
        </p:nvGrpSpPr>
        <p:grpSpPr>
          <a:xfrm>
            <a:off x="954052" y="1433103"/>
            <a:ext cx="2900965" cy="1683430"/>
            <a:chOff x="1555815" y="1588321"/>
            <a:chExt cx="2900965" cy="1683430"/>
          </a:xfrm>
        </p:grpSpPr>
        <p:sp>
          <p:nvSpPr>
            <p:cNvPr id="3" name="Прямоугольник: загнутый угол 2">
              <a:extLst>
                <a:ext uri="{FF2B5EF4-FFF2-40B4-BE49-F238E27FC236}">
                  <a16:creationId xmlns:a16="http://schemas.microsoft.com/office/drawing/2014/main" id="{64C49E56-132D-41E1-88A2-3177C6A035E0}"/>
                </a:ext>
              </a:extLst>
            </p:cNvPr>
            <p:cNvSpPr/>
            <p:nvPr/>
          </p:nvSpPr>
          <p:spPr>
            <a:xfrm>
              <a:off x="1628125" y="1903130"/>
              <a:ext cx="2570996" cy="1368621"/>
            </a:xfrm>
            <a:prstGeom prst="foldedCorner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F055C310-6432-49BE-9539-07B89514B33F}"/>
                </a:ext>
              </a:extLst>
            </p:cNvPr>
            <p:cNvSpPr/>
            <p:nvPr/>
          </p:nvSpPr>
          <p:spPr>
            <a:xfrm>
              <a:off x="1555815" y="2072158"/>
              <a:ext cx="2900965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4800" b="1" dirty="0">
                  <a:solidFill>
                    <a:schemeClr val="tx2"/>
                  </a:solidFill>
                  <a:latin typeface="Montserrat" pitchFamily="2" charset="-52"/>
                  <a:ea typeface="+mj-ea"/>
                  <a:cs typeface="+mj-cs"/>
                  <a:sym typeface="Calibri"/>
                </a:rPr>
                <a:t>23</a:t>
              </a:r>
            </a:p>
            <a:p>
              <a:pPr algn="ctr">
                <a:defRPr/>
              </a:pPr>
              <a:r>
                <a:rPr lang="ru-RU" sz="1600" b="1" dirty="0">
                  <a:solidFill>
                    <a:schemeClr val="tx2"/>
                  </a:solidFill>
                  <a:latin typeface="Montserrat" pitchFamily="2" charset="-52"/>
                  <a:ea typeface="+mj-ea"/>
                  <a:cs typeface="+mj-cs"/>
                  <a:sym typeface="Calibri"/>
                </a:rPr>
                <a:t>Университета</a:t>
              </a:r>
            </a:p>
          </p:txBody>
        </p:sp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065BCE52-809C-4530-858A-E7BD16E283B3}"/>
                </a:ext>
              </a:extLst>
            </p:cNvPr>
            <p:cNvSpPr/>
            <p:nvPr/>
          </p:nvSpPr>
          <p:spPr>
            <a:xfrm>
              <a:off x="1618597" y="1588321"/>
              <a:ext cx="2580526" cy="41509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1600" b="1" dirty="0">
                  <a:solidFill>
                    <a:schemeClr val="bg1"/>
                  </a:solidFill>
                  <a:latin typeface="Montserrat" pitchFamily="2" charset="-52"/>
                  <a:ea typeface="+mj-ea"/>
                  <a:cs typeface="+mj-cs"/>
                  <a:sym typeface="Calibri"/>
                </a:rPr>
                <a:t>Стандартизация</a:t>
              </a:r>
              <a:endParaRPr lang="ru-RU" sz="1600" dirty="0"/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112C3F5-AC2C-4066-A11D-12622CE2111A}"/>
              </a:ext>
            </a:extLst>
          </p:cNvPr>
          <p:cNvGrpSpPr/>
          <p:nvPr/>
        </p:nvGrpSpPr>
        <p:grpSpPr>
          <a:xfrm>
            <a:off x="4303364" y="1752250"/>
            <a:ext cx="3225987" cy="1407438"/>
            <a:chOff x="4364360" y="2004139"/>
            <a:chExt cx="3225987" cy="1839177"/>
          </a:xfrm>
        </p:grpSpPr>
        <p:sp>
          <p:nvSpPr>
            <p:cNvPr id="27" name="Прямоугольник: загнутый угол 26">
              <a:extLst>
                <a:ext uri="{FF2B5EF4-FFF2-40B4-BE49-F238E27FC236}">
                  <a16:creationId xmlns:a16="http://schemas.microsoft.com/office/drawing/2014/main" id="{BDDE847D-0222-4EDA-BE29-4D75B64EA4E6}"/>
                </a:ext>
              </a:extLst>
            </p:cNvPr>
            <p:cNvSpPr/>
            <p:nvPr/>
          </p:nvSpPr>
          <p:spPr>
            <a:xfrm>
              <a:off x="4364360" y="2004139"/>
              <a:ext cx="3225987" cy="1839177"/>
            </a:xfrm>
            <a:prstGeom prst="foldedCorner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EB73B38A-4992-4D62-8D6D-5B4D933FC4B1}"/>
                </a:ext>
              </a:extLst>
            </p:cNvPr>
            <p:cNvSpPr/>
            <p:nvPr/>
          </p:nvSpPr>
          <p:spPr>
            <a:xfrm>
              <a:off x="4724909" y="2207695"/>
              <a:ext cx="2504889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829727"/>
              <a:r>
                <a:rPr lang="ru-RU" sz="4800" b="1" dirty="0">
                  <a:solidFill>
                    <a:schemeClr val="tx2"/>
                  </a:solidFill>
                  <a:latin typeface="Montserrat" pitchFamily="2" charset="-52"/>
                  <a:ea typeface="+mj-ea"/>
                  <a:cs typeface="+mj-cs"/>
                  <a:sym typeface="Calibri"/>
                </a:rPr>
                <a:t>5</a:t>
              </a:r>
              <a:r>
                <a:rPr lang="ru-RU" sz="4800" dirty="0">
                  <a:solidFill>
                    <a:prstClr val="white"/>
                  </a:solidFill>
                  <a:sym typeface="Calibri"/>
                </a:rPr>
                <a:t/>
              </a:r>
              <a:br>
                <a:rPr lang="ru-RU" sz="4800" dirty="0">
                  <a:solidFill>
                    <a:prstClr val="white"/>
                  </a:solidFill>
                  <a:sym typeface="Calibri"/>
                </a:rPr>
              </a:br>
              <a:r>
                <a:rPr lang="ru-RU" b="1" dirty="0">
                  <a:solidFill>
                    <a:schemeClr val="tx2"/>
                  </a:solidFill>
                  <a:latin typeface="Montserrat" pitchFamily="2" charset="-52"/>
                  <a:ea typeface="+mj-ea"/>
                  <a:cs typeface="+mj-cs"/>
                  <a:sym typeface="Calibri"/>
                </a:rPr>
                <a:t>Институтов ЕАЭС</a:t>
              </a:r>
            </a:p>
          </p:txBody>
        </p:sp>
      </p:grp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3A9DE097-795E-442B-AD1D-F61389FBEE17}"/>
              </a:ext>
            </a:extLst>
          </p:cNvPr>
          <p:cNvSpPr/>
          <p:nvPr/>
        </p:nvSpPr>
        <p:spPr>
          <a:xfrm>
            <a:off x="4105301" y="1240821"/>
            <a:ext cx="3622113" cy="6761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latin typeface="Montserrat" pitchFamily="2" charset="-52"/>
                <a:ea typeface="+mj-ea"/>
                <a:cs typeface="+mj-cs"/>
                <a:sym typeface="Calibri"/>
              </a:rPr>
              <a:t>Техническое регулирование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B8D5578-B229-49BC-91C2-7B730959AC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443" y="3716338"/>
            <a:ext cx="1650687" cy="2569189"/>
          </a:xfrm>
          <a:prstGeom prst="rect">
            <a:avLst/>
          </a:prstGeom>
        </p:spPr>
      </p:pic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20F1C612-3AB2-4DB8-BE2E-A5631291ADF2}"/>
              </a:ext>
            </a:extLst>
          </p:cNvPr>
          <p:cNvGrpSpPr/>
          <p:nvPr/>
        </p:nvGrpSpPr>
        <p:grpSpPr>
          <a:xfrm>
            <a:off x="8111428" y="1456462"/>
            <a:ext cx="2356931" cy="1858125"/>
            <a:chOff x="9404990" y="1333247"/>
            <a:chExt cx="2356931" cy="1858125"/>
          </a:xfrm>
        </p:grpSpPr>
        <p:sp>
          <p:nvSpPr>
            <p:cNvPr id="44" name="Прямоугольник: загнутый угол 43">
              <a:extLst>
                <a:ext uri="{FF2B5EF4-FFF2-40B4-BE49-F238E27FC236}">
                  <a16:creationId xmlns:a16="http://schemas.microsoft.com/office/drawing/2014/main" id="{9276F9B1-CCB8-4CDD-897E-B18A6328AD46}"/>
                </a:ext>
              </a:extLst>
            </p:cNvPr>
            <p:cNvSpPr/>
            <p:nvPr/>
          </p:nvSpPr>
          <p:spPr>
            <a:xfrm>
              <a:off x="9664669" y="1844676"/>
              <a:ext cx="1837572" cy="1346696"/>
            </a:xfrm>
            <a:prstGeom prst="foldedCorner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EE002594-37CE-4BD3-90F5-8837A36187B0}"/>
                </a:ext>
              </a:extLst>
            </p:cNvPr>
            <p:cNvSpPr/>
            <p:nvPr/>
          </p:nvSpPr>
          <p:spPr>
            <a:xfrm>
              <a:off x="9404990" y="1333247"/>
              <a:ext cx="2356931" cy="6761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1600" b="1" dirty="0">
                  <a:solidFill>
                    <a:schemeClr val="bg1"/>
                  </a:solidFill>
                  <a:latin typeface="Montserrat" pitchFamily="2" charset="-52"/>
                  <a:ea typeface="+mj-ea"/>
                  <a:cs typeface="+mj-cs"/>
                  <a:sym typeface="Calibri"/>
                </a:rPr>
                <a:t>Цифровые решения</a:t>
              </a:r>
            </a:p>
          </p:txBody>
        </p:sp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08A93CFD-4C47-4DAF-BE2C-5A3283D18ECD}"/>
                </a:ext>
              </a:extLst>
            </p:cNvPr>
            <p:cNvSpPr/>
            <p:nvPr/>
          </p:nvSpPr>
          <p:spPr>
            <a:xfrm>
              <a:off x="9664669" y="2009366"/>
              <a:ext cx="1837572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4800" b="1" dirty="0">
                  <a:solidFill>
                    <a:schemeClr val="tx2"/>
                  </a:solidFill>
                  <a:latin typeface="Montserrat" pitchFamily="2" charset="-52"/>
                  <a:ea typeface="+mj-ea"/>
                  <a:cs typeface="+mj-cs"/>
                  <a:sym typeface="Calibri"/>
                </a:rPr>
                <a:t>2</a:t>
              </a:r>
              <a:br>
                <a:rPr lang="ru-RU" sz="4800" b="1" dirty="0">
                  <a:solidFill>
                    <a:schemeClr val="tx2"/>
                  </a:solidFill>
                  <a:latin typeface="Montserrat" pitchFamily="2" charset="-52"/>
                  <a:ea typeface="+mj-ea"/>
                  <a:cs typeface="+mj-cs"/>
                  <a:sym typeface="Calibri"/>
                </a:rPr>
              </a:br>
              <a:r>
                <a:rPr lang="ru-RU" b="1" dirty="0">
                  <a:solidFill>
                    <a:schemeClr val="tx2"/>
                  </a:solidFill>
                  <a:latin typeface="Montserrat" pitchFamily="2" charset="-52"/>
                  <a:ea typeface="+mj-ea"/>
                  <a:cs typeface="+mj-cs"/>
                  <a:sym typeface="Calibri"/>
                </a:rPr>
                <a:t>НИИ РАН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1A377F3-E05F-4A9A-AD34-AF94C6768A09}"/>
              </a:ext>
            </a:extLst>
          </p:cNvPr>
          <p:cNvSpPr txBox="1"/>
          <p:nvPr/>
        </p:nvSpPr>
        <p:spPr>
          <a:xfrm>
            <a:off x="1016833" y="3255773"/>
            <a:ext cx="2900963" cy="408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schemeClr val="tx2"/>
                </a:solidFill>
                <a:latin typeface="Fira Sans" panose="020B0503050000020004" pitchFamily="34" charset="0"/>
              </a:rPr>
              <a:t>ФГБОУ ВПО «Московский государственный технический университет им. Н.Э.  Баумана»</a:t>
            </a:r>
          </a:p>
          <a:p>
            <a:pPr marL="171450" indent="-1714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schemeClr val="tx2"/>
                </a:solidFill>
                <a:latin typeface="Fira Sans" panose="020B0503050000020004" pitchFamily="34" charset="0"/>
              </a:rPr>
              <a:t>ФГБОУ ВПО «Московский государственный технологический университет «СТАНКИН»</a:t>
            </a:r>
          </a:p>
          <a:p>
            <a:pPr marL="171450" indent="-1714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schemeClr val="tx2"/>
                </a:solidFill>
                <a:latin typeface="Fira Sans" panose="020B0503050000020004" pitchFamily="34" charset="0"/>
              </a:rPr>
              <a:t>ФГАОУ ВПО «Санкт-петербургский политехнический университет Петра Великого»</a:t>
            </a:r>
          </a:p>
          <a:p>
            <a:pPr marL="171450" indent="-1714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schemeClr val="tx2"/>
                </a:solidFill>
                <a:latin typeface="Fira Sans" panose="020B0503050000020004" pitchFamily="34" charset="0"/>
              </a:rPr>
              <a:t>Федеральное государственное автономное образовательное учреждение высшего образования "Российский университет дружбы народов имени Патриса Лумумбы«</a:t>
            </a:r>
          </a:p>
          <a:p>
            <a:pPr marL="171450" indent="-1714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schemeClr val="tx2"/>
                </a:solidFill>
                <a:latin typeface="Fira Sans" panose="020B0503050000020004" pitchFamily="34" charset="0"/>
              </a:rPr>
              <a:t>МИРЭА - Российский технологический университет и др.</a:t>
            </a:r>
          </a:p>
          <a:p>
            <a:pPr marL="171450" indent="-1714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ru-RU" sz="1000" dirty="0">
              <a:solidFill>
                <a:schemeClr val="tx2"/>
              </a:solidFill>
              <a:latin typeface="Fira Sans" panose="020B0503050000020004" pitchFamily="34" charset="0"/>
            </a:endParaRPr>
          </a:p>
          <a:p>
            <a:pPr marL="171450" indent="-1714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ru-RU" sz="1000" dirty="0">
              <a:solidFill>
                <a:schemeClr val="tx2"/>
              </a:solidFill>
              <a:latin typeface="Fira Sans" panose="020B0503050000020004" pitchFamily="34" charset="0"/>
            </a:endParaRPr>
          </a:p>
          <a:p>
            <a:pPr marL="171450" indent="-1714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ru-RU" sz="1000" dirty="0">
              <a:solidFill>
                <a:schemeClr val="tx2"/>
              </a:solidFill>
              <a:latin typeface="Fira Sans" panose="020B0503050000020004" pitchFamily="34" charset="0"/>
            </a:endParaRPr>
          </a:p>
          <a:p>
            <a:pPr marL="171450" indent="-1714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ru-RU" sz="1000" dirty="0">
              <a:solidFill>
                <a:schemeClr val="tx2"/>
              </a:solidFill>
              <a:latin typeface="Fira Sans" panose="020B0503050000020004" pitchFamily="34" charset="0"/>
            </a:endParaRP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BD7E86EA-7566-4306-9889-15245097D473}"/>
              </a:ext>
            </a:extLst>
          </p:cNvPr>
          <p:cNvCxnSpPr>
            <a:cxnSpLocks/>
          </p:cNvCxnSpPr>
          <p:nvPr/>
        </p:nvCxnSpPr>
        <p:spPr>
          <a:xfrm>
            <a:off x="849278" y="54202"/>
            <a:ext cx="0" cy="7203848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56F4573-C3CA-4925-96FC-A3829CCBB01B}"/>
              </a:ext>
            </a:extLst>
          </p:cNvPr>
          <p:cNvSpPr txBox="1"/>
          <p:nvPr/>
        </p:nvSpPr>
        <p:spPr>
          <a:xfrm>
            <a:off x="4483007" y="3337458"/>
            <a:ext cx="2757959" cy="140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1000" dirty="0" err="1">
                <a:solidFill>
                  <a:schemeClr val="tx2"/>
                </a:solidFill>
                <a:latin typeface="Fira Sans" panose="020B0503050000020004" pitchFamily="34" charset="0"/>
              </a:rPr>
              <a:t>БелГИСС</a:t>
            </a:r>
            <a:endParaRPr lang="ru-RU" sz="1000" dirty="0">
              <a:solidFill>
                <a:schemeClr val="tx2"/>
              </a:solidFill>
              <a:latin typeface="Fira Sans" panose="020B0503050000020004" pitchFamily="34" charset="0"/>
            </a:endParaRPr>
          </a:p>
          <a:p>
            <a:pPr marL="171450" indent="-1714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schemeClr val="tx2"/>
                </a:solidFill>
                <a:latin typeface="Fira Sans" panose="020B0503050000020004" pitchFamily="34" charset="0"/>
              </a:rPr>
              <a:t>КАЗСТАНДАРТ</a:t>
            </a:r>
          </a:p>
          <a:p>
            <a:pPr marL="171450" indent="-1714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schemeClr val="tx2"/>
                </a:solidFill>
                <a:latin typeface="Fira Sans" panose="020B0503050000020004" pitchFamily="34" charset="0"/>
              </a:rPr>
              <a:t>КЫРГЫЗСТАНДАРТ</a:t>
            </a:r>
          </a:p>
          <a:p>
            <a:pPr marL="171450" indent="-1714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schemeClr val="tx2"/>
                </a:solidFill>
                <a:latin typeface="Fira Sans" panose="020B0503050000020004" pitchFamily="34" charset="0"/>
              </a:rPr>
              <a:t>Орган по стандартизации Республики Армения</a:t>
            </a:r>
          </a:p>
          <a:p>
            <a:pPr marL="171450" indent="-1714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schemeClr val="tx2"/>
                </a:solidFill>
                <a:latin typeface="Fira Sans" panose="020B0503050000020004" pitchFamily="34" charset="0"/>
              </a:rPr>
              <a:t>Российский институт Стандартизации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BF7102F-1375-499F-A9F5-D0DD95BB9E40}"/>
              </a:ext>
            </a:extLst>
          </p:cNvPr>
          <p:cNvSpPr txBox="1"/>
          <p:nvPr/>
        </p:nvSpPr>
        <p:spPr>
          <a:xfrm>
            <a:off x="8243235" y="3458971"/>
            <a:ext cx="1837572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schemeClr val="tx2"/>
                </a:solidFill>
                <a:latin typeface="Fira Sans" panose="020B0503050000020004" pitchFamily="34" charset="0"/>
              </a:rPr>
              <a:t>Всероссийский институт научной и технической информации РАН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2"/>
                </a:solidFill>
                <a:latin typeface="Fira Sans" panose="020B0503050000020004" pitchFamily="34" charset="0"/>
              </a:rPr>
              <a:t>Федеральный исследовательский центр "Информатика и управление" Российской Академии Наук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A55EE256-199B-47EA-BD24-444B848B0B74}"/>
              </a:ext>
            </a:extLst>
          </p:cNvPr>
          <p:cNvCxnSpPr>
            <a:cxnSpLocks/>
          </p:cNvCxnSpPr>
          <p:nvPr/>
        </p:nvCxnSpPr>
        <p:spPr>
          <a:xfrm>
            <a:off x="3811966" y="1492710"/>
            <a:ext cx="0" cy="7203848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40B7C81B-F0C0-4ACE-A384-588227B8DC3C}"/>
              </a:ext>
            </a:extLst>
          </p:cNvPr>
          <p:cNvCxnSpPr>
            <a:cxnSpLocks/>
          </p:cNvCxnSpPr>
          <p:nvPr/>
        </p:nvCxnSpPr>
        <p:spPr>
          <a:xfrm>
            <a:off x="7944203" y="1391059"/>
            <a:ext cx="0" cy="7203848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935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Заголовок 1"/>
          <p:cNvSpPr txBox="1">
            <a:spLocks/>
          </p:cNvSpPr>
          <p:nvPr/>
        </p:nvSpPr>
        <p:spPr>
          <a:xfrm>
            <a:off x="1077924" y="694542"/>
            <a:ext cx="9229543" cy="3921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70000"/>
              </a:lnSpc>
            </a:pPr>
            <a:r>
              <a:rPr lang="ru-RU" sz="2400" b="1" dirty="0">
                <a:solidFill>
                  <a:schemeClr val="tx2"/>
                </a:solidFill>
                <a:latin typeface="Circe Extra Bold" panose="020B0802020203020203" pitchFamily="34" charset="-52"/>
              </a:rPr>
              <a:t>Инфраструктура качества и технологический суверенитет</a:t>
            </a:r>
          </a:p>
          <a:p>
            <a:pPr algn="l">
              <a:lnSpc>
                <a:spcPct val="70000"/>
              </a:lnSpc>
            </a:pPr>
            <a:r>
              <a:rPr lang="ru-RU" sz="2000" dirty="0">
                <a:solidFill>
                  <a:schemeClr val="tx2"/>
                </a:solidFill>
                <a:latin typeface="Circe Light" panose="020B0402020203020203" pitchFamily="34" charset="-52"/>
              </a:rPr>
              <a:t>Ключевая роль стандартизации</a:t>
            </a:r>
          </a:p>
        </p:txBody>
      </p:sp>
      <p:cxnSp>
        <p:nvCxnSpPr>
          <p:cNvPr id="311" name="Прямая соединительная линия 310"/>
          <p:cNvCxnSpPr/>
          <p:nvPr/>
        </p:nvCxnSpPr>
        <p:spPr>
          <a:xfrm>
            <a:off x="842963" y="-72571"/>
            <a:ext cx="0" cy="224427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2" name="object 82"/>
          <p:cNvSpPr/>
          <p:nvPr/>
        </p:nvSpPr>
        <p:spPr>
          <a:xfrm rot="16200000">
            <a:off x="675731" y="858850"/>
            <a:ext cx="468000" cy="120913"/>
          </a:xfrm>
          <a:custGeom>
            <a:avLst/>
            <a:gdLst/>
            <a:ahLst/>
            <a:cxnLst/>
            <a:rect l="l" t="t" r="r" b="b"/>
            <a:pathLst>
              <a:path w="1675764" h="199389">
                <a:moveTo>
                  <a:pt x="1675341" y="198946"/>
                </a:moveTo>
                <a:lnTo>
                  <a:pt x="1675341" y="0"/>
                </a:lnTo>
                <a:lnTo>
                  <a:pt x="0" y="0"/>
                </a:lnTo>
                <a:lnTo>
                  <a:pt x="0" y="198946"/>
                </a:lnTo>
                <a:lnTo>
                  <a:pt x="1675341" y="198946"/>
                </a:lnTo>
                <a:close/>
              </a:path>
            </a:pathLst>
          </a:custGeom>
          <a:solidFill>
            <a:srgbClr val="008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81" name="Группа 380"/>
          <p:cNvGrpSpPr/>
          <p:nvPr/>
        </p:nvGrpSpPr>
        <p:grpSpPr>
          <a:xfrm>
            <a:off x="10918867" y="400710"/>
            <a:ext cx="865146" cy="507340"/>
            <a:chOff x="18114632" y="617782"/>
            <a:chExt cx="1283181" cy="752485"/>
          </a:xfrm>
        </p:grpSpPr>
        <p:sp>
          <p:nvSpPr>
            <p:cNvPr id="382" name="object 5"/>
            <p:cNvSpPr/>
            <p:nvPr/>
          </p:nvSpPr>
          <p:spPr>
            <a:xfrm>
              <a:off x="18114632" y="617782"/>
              <a:ext cx="80645" cy="752475"/>
            </a:xfrm>
            <a:custGeom>
              <a:avLst/>
              <a:gdLst/>
              <a:ahLst/>
              <a:cxnLst/>
              <a:rect l="l" t="t" r="r" b="b"/>
              <a:pathLst>
                <a:path w="80644" h="752475">
                  <a:moveTo>
                    <a:pt x="80148" y="0"/>
                  </a:moveTo>
                  <a:lnTo>
                    <a:pt x="0" y="0"/>
                  </a:lnTo>
                  <a:lnTo>
                    <a:pt x="0" y="752352"/>
                  </a:lnTo>
                  <a:lnTo>
                    <a:pt x="80148" y="752352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" name="object 6"/>
            <p:cNvSpPr/>
            <p:nvPr/>
          </p:nvSpPr>
          <p:spPr>
            <a:xfrm>
              <a:off x="18355073" y="1209612"/>
              <a:ext cx="80645" cy="160655"/>
            </a:xfrm>
            <a:custGeom>
              <a:avLst/>
              <a:gdLst/>
              <a:ahLst/>
              <a:cxnLst/>
              <a:rect l="l" t="t" r="r" b="b"/>
              <a:pathLst>
                <a:path w="80644" h="160655">
                  <a:moveTo>
                    <a:pt x="80148" y="0"/>
                  </a:moveTo>
                  <a:lnTo>
                    <a:pt x="0" y="0"/>
                  </a:lnTo>
                  <a:lnTo>
                    <a:pt x="0" y="160520"/>
                  </a:lnTo>
                  <a:lnTo>
                    <a:pt x="80148" y="160520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" name="object 7"/>
            <p:cNvSpPr/>
            <p:nvPr/>
          </p:nvSpPr>
          <p:spPr>
            <a:xfrm>
              <a:off x="18595678" y="1209612"/>
              <a:ext cx="80645" cy="160655"/>
            </a:xfrm>
            <a:custGeom>
              <a:avLst/>
              <a:gdLst/>
              <a:ahLst/>
              <a:cxnLst/>
              <a:rect l="l" t="t" r="r" b="b"/>
              <a:pathLst>
                <a:path w="80644" h="160655">
                  <a:moveTo>
                    <a:pt x="80148" y="0"/>
                  </a:moveTo>
                  <a:lnTo>
                    <a:pt x="0" y="0"/>
                  </a:lnTo>
                  <a:lnTo>
                    <a:pt x="0" y="160520"/>
                  </a:lnTo>
                  <a:lnTo>
                    <a:pt x="80148" y="160520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" name="object 8"/>
            <p:cNvSpPr/>
            <p:nvPr/>
          </p:nvSpPr>
          <p:spPr>
            <a:xfrm>
              <a:off x="18836120" y="1209612"/>
              <a:ext cx="80645" cy="160655"/>
            </a:xfrm>
            <a:custGeom>
              <a:avLst/>
              <a:gdLst/>
              <a:ahLst/>
              <a:cxnLst/>
              <a:rect l="l" t="t" r="r" b="b"/>
              <a:pathLst>
                <a:path w="80644" h="160655">
                  <a:moveTo>
                    <a:pt x="80148" y="0"/>
                  </a:moveTo>
                  <a:lnTo>
                    <a:pt x="0" y="0"/>
                  </a:lnTo>
                  <a:lnTo>
                    <a:pt x="0" y="160520"/>
                  </a:lnTo>
                  <a:lnTo>
                    <a:pt x="80148" y="160520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" name="object 9"/>
            <p:cNvSpPr/>
            <p:nvPr/>
          </p:nvSpPr>
          <p:spPr>
            <a:xfrm>
              <a:off x="19076725" y="1209612"/>
              <a:ext cx="80645" cy="160655"/>
            </a:xfrm>
            <a:custGeom>
              <a:avLst/>
              <a:gdLst/>
              <a:ahLst/>
              <a:cxnLst/>
              <a:rect l="l" t="t" r="r" b="b"/>
              <a:pathLst>
                <a:path w="80644" h="160655">
                  <a:moveTo>
                    <a:pt x="80148" y="0"/>
                  </a:moveTo>
                  <a:lnTo>
                    <a:pt x="0" y="0"/>
                  </a:lnTo>
                  <a:lnTo>
                    <a:pt x="0" y="160520"/>
                  </a:lnTo>
                  <a:lnTo>
                    <a:pt x="80148" y="160520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" name="object 10"/>
            <p:cNvSpPr/>
            <p:nvPr/>
          </p:nvSpPr>
          <p:spPr>
            <a:xfrm>
              <a:off x="19317168" y="617782"/>
              <a:ext cx="80645" cy="752475"/>
            </a:xfrm>
            <a:custGeom>
              <a:avLst/>
              <a:gdLst/>
              <a:ahLst/>
              <a:cxnLst/>
              <a:rect l="l" t="t" r="r" b="b"/>
              <a:pathLst>
                <a:path w="80644" h="752475">
                  <a:moveTo>
                    <a:pt x="80148" y="0"/>
                  </a:moveTo>
                  <a:lnTo>
                    <a:pt x="0" y="0"/>
                  </a:lnTo>
                  <a:lnTo>
                    <a:pt x="0" y="752352"/>
                  </a:lnTo>
                  <a:lnTo>
                    <a:pt x="80148" y="752352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" name="object 11"/>
            <p:cNvSpPr/>
            <p:nvPr/>
          </p:nvSpPr>
          <p:spPr>
            <a:xfrm>
              <a:off x="18355070" y="617784"/>
              <a:ext cx="801370" cy="512445"/>
            </a:xfrm>
            <a:custGeom>
              <a:avLst/>
              <a:gdLst/>
              <a:ahLst/>
              <a:cxnLst/>
              <a:rect l="l" t="t" r="r" b="b"/>
              <a:pathLst>
                <a:path w="801369" h="512444">
                  <a:moveTo>
                    <a:pt x="360743" y="137261"/>
                  </a:moveTo>
                  <a:lnTo>
                    <a:pt x="353669" y="95542"/>
                  </a:lnTo>
                  <a:lnTo>
                    <a:pt x="333908" y="59016"/>
                  </a:lnTo>
                  <a:lnTo>
                    <a:pt x="303657" y="29641"/>
                  </a:lnTo>
                  <a:lnTo>
                    <a:pt x="265099" y="9423"/>
                  </a:lnTo>
                  <a:lnTo>
                    <a:pt x="220446" y="317"/>
                  </a:lnTo>
                  <a:lnTo>
                    <a:pt x="220446" y="0"/>
                  </a:lnTo>
                  <a:lnTo>
                    <a:pt x="0" y="0"/>
                  </a:lnTo>
                  <a:lnTo>
                    <a:pt x="0" y="73202"/>
                  </a:lnTo>
                  <a:lnTo>
                    <a:pt x="210375" y="73202"/>
                  </a:lnTo>
                  <a:lnTo>
                    <a:pt x="237667" y="78244"/>
                  </a:lnTo>
                  <a:lnTo>
                    <a:pt x="259943" y="91973"/>
                  </a:lnTo>
                  <a:lnTo>
                    <a:pt x="274942" y="112331"/>
                  </a:lnTo>
                  <a:lnTo>
                    <a:pt x="280441" y="137261"/>
                  </a:lnTo>
                  <a:lnTo>
                    <a:pt x="274916" y="162191"/>
                  </a:lnTo>
                  <a:lnTo>
                    <a:pt x="259880" y="182549"/>
                  </a:lnTo>
                  <a:lnTo>
                    <a:pt x="237604" y="196278"/>
                  </a:lnTo>
                  <a:lnTo>
                    <a:pt x="210375" y="201307"/>
                  </a:lnTo>
                  <a:lnTo>
                    <a:pt x="0" y="201307"/>
                  </a:lnTo>
                  <a:lnTo>
                    <a:pt x="0" y="512267"/>
                  </a:lnTo>
                  <a:lnTo>
                    <a:pt x="80149" y="512267"/>
                  </a:lnTo>
                  <a:lnTo>
                    <a:pt x="80149" y="274523"/>
                  </a:lnTo>
                  <a:lnTo>
                    <a:pt x="220446" y="274523"/>
                  </a:lnTo>
                  <a:lnTo>
                    <a:pt x="220446" y="274205"/>
                  </a:lnTo>
                  <a:lnTo>
                    <a:pt x="265099" y="265163"/>
                  </a:lnTo>
                  <a:lnTo>
                    <a:pt x="303657" y="244944"/>
                  </a:lnTo>
                  <a:lnTo>
                    <a:pt x="333908" y="215582"/>
                  </a:lnTo>
                  <a:lnTo>
                    <a:pt x="353669" y="179070"/>
                  </a:lnTo>
                  <a:lnTo>
                    <a:pt x="360743" y="137261"/>
                  </a:lnTo>
                  <a:close/>
                </a:path>
                <a:path w="801369" h="512444">
                  <a:moveTo>
                    <a:pt x="641197" y="0"/>
                  </a:moveTo>
                  <a:lnTo>
                    <a:pt x="561047" y="0"/>
                  </a:lnTo>
                  <a:lnTo>
                    <a:pt x="240449" y="394398"/>
                  </a:lnTo>
                  <a:lnTo>
                    <a:pt x="240449" y="329260"/>
                  </a:lnTo>
                  <a:lnTo>
                    <a:pt x="160299" y="329260"/>
                  </a:lnTo>
                  <a:lnTo>
                    <a:pt x="160299" y="512114"/>
                  </a:lnTo>
                  <a:lnTo>
                    <a:pt x="240449" y="512114"/>
                  </a:lnTo>
                  <a:lnTo>
                    <a:pt x="561047" y="117716"/>
                  </a:lnTo>
                  <a:lnTo>
                    <a:pt x="561047" y="182854"/>
                  </a:lnTo>
                  <a:lnTo>
                    <a:pt x="641197" y="182854"/>
                  </a:lnTo>
                  <a:lnTo>
                    <a:pt x="641197" y="0"/>
                  </a:lnTo>
                  <a:close/>
                </a:path>
                <a:path w="801369" h="512444">
                  <a:moveTo>
                    <a:pt x="801344" y="0"/>
                  </a:moveTo>
                  <a:lnTo>
                    <a:pt x="721347" y="0"/>
                  </a:lnTo>
                  <a:lnTo>
                    <a:pt x="721347" y="237756"/>
                  </a:lnTo>
                  <a:lnTo>
                    <a:pt x="581050" y="237756"/>
                  </a:lnTo>
                  <a:lnTo>
                    <a:pt x="581050" y="238074"/>
                  </a:lnTo>
                  <a:lnTo>
                    <a:pt x="536397" y="247116"/>
                  </a:lnTo>
                  <a:lnTo>
                    <a:pt x="497840" y="267322"/>
                  </a:lnTo>
                  <a:lnTo>
                    <a:pt x="467588" y="296697"/>
                  </a:lnTo>
                  <a:lnTo>
                    <a:pt x="447827" y="333209"/>
                  </a:lnTo>
                  <a:lnTo>
                    <a:pt x="440740" y="374865"/>
                  </a:lnTo>
                  <a:lnTo>
                    <a:pt x="447802" y="416509"/>
                  </a:lnTo>
                  <a:lnTo>
                    <a:pt x="467537" y="453034"/>
                  </a:lnTo>
                  <a:lnTo>
                    <a:pt x="497776" y="482396"/>
                  </a:lnTo>
                  <a:lnTo>
                    <a:pt x="536333" y="502602"/>
                  </a:lnTo>
                  <a:lnTo>
                    <a:pt x="581050" y="511657"/>
                  </a:lnTo>
                  <a:lnTo>
                    <a:pt x="581050" y="511962"/>
                  </a:lnTo>
                  <a:lnTo>
                    <a:pt x="801344" y="511962"/>
                  </a:lnTo>
                  <a:lnTo>
                    <a:pt x="801344" y="438759"/>
                  </a:lnTo>
                  <a:lnTo>
                    <a:pt x="590969" y="438759"/>
                  </a:lnTo>
                  <a:lnTo>
                    <a:pt x="563664" y="433717"/>
                  </a:lnTo>
                  <a:lnTo>
                    <a:pt x="541401" y="419989"/>
                  </a:lnTo>
                  <a:lnTo>
                    <a:pt x="526389" y="399630"/>
                  </a:lnTo>
                  <a:lnTo>
                    <a:pt x="520890" y="374700"/>
                  </a:lnTo>
                  <a:lnTo>
                    <a:pt x="526389" y="349783"/>
                  </a:lnTo>
                  <a:lnTo>
                    <a:pt x="541401" y="329425"/>
                  </a:lnTo>
                  <a:lnTo>
                    <a:pt x="563664" y="315683"/>
                  </a:lnTo>
                  <a:lnTo>
                    <a:pt x="590969" y="310654"/>
                  </a:lnTo>
                  <a:lnTo>
                    <a:pt x="801344" y="310654"/>
                  </a:lnTo>
                  <a:lnTo>
                    <a:pt x="801344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1DB8666F-EB4A-44CF-BEC9-13ECD08FB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4664" y="1759539"/>
            <a:ext cx="4981077" cy="43867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"/>
              </a:prstClr>
            </a:outerShdw>
          </a:effectLst>
        </p:spPr>
      </p:pic>
      <p:pic>
        <p:nvPicPr>
          <p:cNvPr id="49" name="Picture 2">
            <a:extLst>
              <a:ext uri="{FF2B5EF4-FFF2-40B4-BE49-F238E27FC236}">
                <a16:creationId xmlns:a16="http://schemas.microsoft.com/office/drawing/2014/main" id="{081E8882-13E4-4794-ACD2-02116BF773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6" r="61416" b="4671"/>
          <a:stretch/>
        </p:blipFill>
        <p:spPr bwMode="auto">
          <a:xfrm>
            <a:off x="933321" y="1757947"/>
            <a:ext cx="833537" cy="438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468DB79E-C716-4393-B6F3-D3CD9965B350}"/>
              </a:ext>
            </a:extLst>
          </p:cNvPr>
          <p:cNvSpPr txBox="1"/>
          <p:nvPr/>
        </p:nvSpPr>
        <p:spPr>
          <a:xfrm>
            <a:off x="1913966" y="1757947"/>
            <a:ext cx="4633590" cy="46077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3863" tIns="13863" rIns="13863" bIns="13863" numCol="1" spcCol="38100" rtlCol="0" anchor="t">
            <a:spAutoFit/>
          </a:bodyPr>
          <a:lstStyle/>
          <a:p>
            <a:pPr marL="86640" indent="-86640" defTabSz="277246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D3F5B"/>
                </a:solidFill>
                <a:latin typeface="Circe Light" panose="020B0402020203020203" pitchFamily="34" charset="-52"/>
              </a:rPr>
              <a:t>Совершенствование </a:t>
            </a:r>
            <a:r>
              <a:rPr lang="ru-RU" sz="1600" dirty="0">
                <a:solidFill>
                  <a:srgbClr val="3D3F5B"/>
                </a:solidFill>
                <a:latin typeface="Circe Extra Bold" panose="020B0802020203020203" pitchFamily="34" charset="-52"/>
              </a:rPr>
              <a:t>регулирования</a:t>
            </a:r>
            <a:r>
              <a:rPr lang="ru-RU" sz="1600" dirty="0">
                <a:solidFill>
                  <a:srgbClr val="3D3F5B"/>
                </a:solidFill>
                <a:latin typeface="Circe Light" panose="020B0402020203020203" pitchFamily="34" charset="-52"/>
              </a:rPr>
              <a:t> в сфере стандартизации</a:t>
            </a:r>
          </a:p>
          <a:p>
            <a:pPr marL="86640" indent="-86640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D3F5B"/>
                </a:solidFill>
                <a:latin typeface="Circe Extra Bold" panose="020B0802020203020203" pitchFamily="34" charset="-52"/>
              </a:rPr>
              <a:t>Цифровизация</a:t>
            </a:r>
            <a:r>
              <a:rPr lang="ru-RU" sz="1600" dirty="0">
                <a:solidFill>
                  <a:srgbClr val="3D3F5B"/>
                </a:solidFill>
                <a:latin typeface="Circe Light" panose="020B0402020203020203" pitchFamily="34" charset="-52"/>
              </a:rPr>
              <a:t> национальной системы стандартизации</a:t>
            </a:r>
          </a:p>
          <a:p>
            <a:pPr marL="86640" indent="-86640" defTabSz="277246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D3F5B"/>
                </a:solidFill>
                <a:latin typeface="Circe Extra Bold" panose="020B0802020203020203" pitchFamily="34" charset="-52"/>
              </a:rPr>
              <a:t>Сокращение сроков </a:t>
            </a:r>
            <a:r>
              <a:rPr lang="ru-RU" sz="1600" dirty="0">
                <a:solidFill>
                  <a:srgbClr val="3D3F5B"/>
                </a:solidFill>
                <a:latin typeface="Circe Light" panose="020B0402020203020203" pitchFamily="34" charset="-52"/>
              </a:rPr>
              <a:t>разработки стандартов</a:t>
            </a:r>
          </a:p>
          <a:p>
            <a:pPr marL="86640" indent="-86640" defTabSz="277246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D3F5B"/>
                </a:solidFill>
                <a:latin typeface="Circe Extra Bold" panose="020B0802020203020203" pitchFamily="34" charset="-52"/>
              </a:rPr>
              <a:t>Информационное обеспечение </a:t>
            </a:r>
            <a:r>
              <a:rPr lang="ru-RU" sz="1600" dirty="0">
                <a:solidFill>
                  <a:srgbClr val="3D3F5B"/>
                </a:solidFill>
                <a:latin typeface="Circe Light" panose="020B0402020203020203" pitchFamily="34" charset="-52"/>
              </a:rPr>
              <a:t>заинтересованных лиц документами по стандартизации</a:t>
            </a:r>
          </a:p>
          <a:p>
            <a:pPr marL="86640" indent="-86640" defTabSz="277246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D3F5B"/>
                </a:solidFill>
                <a:latin typeface="Circe Light" panose="020B0402020203020203" pitchFamily="34" charset="-52"/>
              </a:rPr>
              <a:t>Развитие и </a:t>
            </a:r>
            <a:r>
              <a:rPr lang="ru-RU" sz="1600" dirty="0">
                <a:solidFill>
                  <a:srgbClr val="3D3F5B"/>
                </a:solidFill>
                <a:latin typeface="Circe Extra Bold" panose="020B0802020203020203" pitchFamily="34" charset="-52"/>
              </a:rPr>
              <a:t>актуализация фонда </a:t>
            </a:r>
            <a:r>
              <a:rPr lang="ru-RU" sz="1600" dirty="0">
                <a:solidFill>
                  <a:srgbClr val="3D3F5B"/>
                </a:solidFill>
                <a:latin typeface="Circe Light" panose="020B0402020203020203" pitchFamily="34" charset="-52"/>
              </a:rPr>
              <a:t>стандартов</a:t>
            </a:r>
          </a:p>
          <a:p>
            <a:pPr marL="86640" indent="-86640" defTabSz="277246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D3F5B"/>
                </a:solidFill>
                <a:latin typeface="Circe Extra Bold" panose="020B0802020203020203" pitchFamily="34" charset="-52"/>
              </a:rPr>
              <a:t>Ресурсное обеспечение </a:t>
            </a:r>
            <a:r>
              <a:rPr lang="ru-RU" sz="1600" dirty="0">
                <a:solidFill>
                  <a:srgbClr val="3D3F5B"/>
                </a:solidFill>
                <a:latin typeface="Circe Light" panose="020B0402020203020203" pitchFamily="34" charset="-52"/>
              </a:rPr>
              <a:t>работ по стандартизации</a:t>
            </a:r>
          </a:p>
          <a:p>
            <a:pPr marL="86640" indent="-86640" defTabSz="277246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D3F5B"/>
                </a:solidFill>
                <a:latin typeface="Circe Light" panose="020B0402020203020203" pitchFamily="34" charset="-52"/>
              </a:rPr>
              <a:t>Взаимодействие с </a:t>
            </a:r>
            <a:r>
              <a:rPr lang="ru-RU" sz="1600" dirty="0">
                <a:solidFill>
                  <a:srgbClr val="3D3F5B"/>
                </a:solidFill>
                <a:latin typeface="Circe Extra Bold" panose="020B0802020203020203" pitchFamily="34" charset="-52"/>
              </a:rPr>
              <a:t>зарубежными организациями </a:t>
            </a:r>
            <a:r>
              <a:rPr lang="ru-RU" sz="1600" dirty="0">
                <a:solidFill>
                  <a:srgbClr val="3D3F5B"/>
                </a:solidFill>
                <a:latin typeface="Circe Light" panose="020B0402020203020203" pitchFamily="34" charset="-52"/>
              </a:rPr>
              <a:t>по стандартизации, в том числе в рамках интеграционных образований </a:t>
            </a:r>
            <a:br>
              <a:rPr lang="ru-RU" sz="1600" dirty="0">
                <a:solidFill>
                  <a:srgbClr val="3D3F5B"/>
                </a:solidFill>
                <a:latin typeface="Circe Light" panose="020B0402020203020203" pitchFamily="34" charset="-52"/>
              </a:rPr>
            </a:br>
            <a:r>
              <a:rPr lang="ru-RU" sz="1600" dirty="0">
                <a:solidFill>
                  <a:srgbClr val="3D3F5B"/>
                </a:solidFill>
                <a:latin typeface="Circe Light" panose="020B0402020203020203" pitchFamily="34" charset="-52"/>
              </a:rPr>
              <a:t>(</a:t>
            </a:r>
            <a:r>
              <a:rPr lang="ru-RU" sz="1600" dirty="0">
                <a:solidFill>
                  <a:srgbClr val="3D3F5B"/>
                </a:solidFill>
                <a:latin typeface="Circe Extra Bold" panose="020B0802020203020203" pitchFamily="34" charset="-52"/>
              </a:rPr>
              <a:t>ШОС, БРИКС</a:t>
            </a:r>
            <a:r>
              <a:rPr lang="ru-RU" sz="1600" dirty="0">
                <a:solidFill>
                  <a:srgbClr val="3D3F5B"/>
                </a:solidFill>
                <a:latin typeface="Circe Light" panose="020B0402020203020203" pitchFamily="34" charset="-52"/>
              </a:rPr>
              <a:t>)</a:t>
            </a:r>
          </a:p>
          <a:p>
            <a:pPr marL="86640" indent="-86640" defTabSz="277246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D3F5B"/>
                </a:solidFill>
                <a:latin typeface="Circe Light" panose="020B0402020203020203" pitchFamily="34" charset="-52"/>
              </a:rPr>
              <a:t>Включение мероприятий по стандартизации в </a:t>
            </a:r>
            <a:r>
              <a:rPr lang="ru-RU" sz="1600" dirty="0">
                <a:solidFill>
                  <a:srgbClr val="3D3F5B"/>
                </a:solidFill>
                <a:latin typeface="Circe Extra Bold" panose="020B0802020203020203" pitchFamily="34" charset="-52"/>
              </a:rPr>
              <a:t>федеральные и национальные проекты</a:t>
            </a:r>
          </a:p>
        </p:txBody>
      </p:sp>
      <p:sp>
        <p:nvSpPr>
          <p:cNvPr id="51" name="Номер слайда 1">
            <a:extLst>
              <a:ext uri="{FF2B5EF4-FFF2-40B4-BE49-F238E27FC236}">
                <a16:creationId xmlns:a16="http://schemas.microsoft.com/office/drawing/2014/main" id="{2ED10E91-C479-4CBF-BF14-45D479AE8F79}"/>
              </a:ext>
            </a:extLst>
          </p:cNvPr>
          <p:cNvSpPr txBox="1">
            <a:spLocks/>
          </p:cNvSpPr>
          <p:nvPr/>
        </p:nvSpPr>
        <p:spPr>
          <a:xfrm>
            <a:off x="11351124" y="6236120"/>
            <a:ext cx="273656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ru-RU" sz="1400" smtClean="0">
                <a:solidFill>
                  <a:schemeClr val="accent6">
                    <a:lumMod val="50000"/>
                  </a:schemeClr>
                </a:solidFill>
                <a:latin typeface="Circe" panose="020B0502020203020203" pitchFamily="34" charset="-52"/>
              </a:rPr>
              <a:pPr/>
              <a:t>4</a:t>
            </a:fld>
            <a:endParaRPr lang="ru-RU" sz="1400">
              <a:solidFill>
                <a:schemeClr val="accent6">
                  <a:lumMod val="50000"/>
                </a:schemeClr>
              </a:solidFill>
              <a:latin typeface="Circe" panose="020B05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80064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Заголовок 1"/>
          <p:cNvSpPr txBox="1">
            <a:spLocks/>
          </p:cNvSpPr>
          <p:nvPr/>
        </p:nvSpPr>
        <p:spPr>
          <a:xfrm>
            <a:off x="1095032" y="695070"/>
            <a:ext cx="9229543" cy="3921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70000"/>
              </a:lnSpc>
            </a:pPr>
            <a:r>
              <a:rPr lang="ru-RU" sz="3200" b="1" dirty="0">
                <a:solidFill>
                  <a:schemeClr val="tx2"/>
                </a:solidFill>
                <a:latin typeface="Circe Extra Bold" panose="020B0802020203020203" pitchFamily="34" charset="-52"/>
              </a:rPr>
              <a:t>Основные индикаторы</a:t>
            </a:r>
          </a:p>
          <a:p>
            <a:pPr algn="l">
              <a:lnSpc>
                <a:spcPct val="70000"/>
              </a:lnSpc>
            </a:pPr>
            <a:r>
              <a:rPr lang="ru-RU" sz="2000" dirty="0">
                <a:solidFill>
                  <a:schemeClr val="tx2"/>
                </a:solidFill>
                <a:latin typeface="Circe Light" panose="020B0402020203020203" pitchFamily="34" charset="-52"/>
              </a:rPr>
              <a:t>Развития национальной системы стандартизации</a:t>
            </a:r>
          </a:p>
        </p:txBody>
      </p:sp>
      <p:cxnSp>
        <p:nvCxnSpPr>
          <p:cNvPr id="311" name="Прямая соединительная линия 310"/>
          <p:cNvCxnSpPr/>
          <p:nvPr/>
        </p:nvCxnSpPr>
        <p:spPr>
          <a:xfrm>
            <a:off x="842963" y="-72571"/>
            <a:ext cx="0" cy="224427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2" name="object 82"/>
          <p:cNvSpPr/>
          <p:nvPr/>
        </p:nvSpPr>
        <p:spPr>
          <a:xfrm rot="16200000">
            <a:off x="675731" y="858850"/>
            <a:ext cx="468000" cy="120913"/>
          </a:xfrm>
          <a:custGeom>
            <a:avLst/>
            <a:gdLst/>
            <a:ahLst/>
            <a:cxnLst/>
            <a:rect l="l" t="t" r="r" b="b"/>
            <a:pathLst>
              <a:path w="1675764" h="199389">
                <a:moveTo>
                  <a:pt x="1675341" y="198946"/>
                </a:moveTo>
                <a:lnTo>
                  <a:pt x="1675341" y="0"/>
                </a:lnTo>
                <a:lnTo>
                  <a:pt x="0" y="0"/>
                </a:lnTo>
                <a:lnTo>
                  <a:pt x="0" y="198946"/>
                </a:lnTo>
                <a:lnTo>
                  <a:pt x="1675341" y="198946"/>
                </a:lnTo>
                <a:close/>
              </a:path>
            </a:pathLst>
          </a:custGeom>
          <a:solidFill>
            <a:srgbClr val="008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81" name="Группа 380"/>
          <p:cNvGrpSpPr/>
          <p:nvPr/>
        </p:nvGrpSpPr>
        <p:grpSpPr>
          <a:xfrm>
            <a:off x="10918867" y="400710"/>
            <a:ext cx="865146" cy="507340"/>
            <a:chOff x="18114632" y="617782"/>
            <a:chExt cx="1283181" cy="752485"/>
          </a:xfrm>
        </p:grpSpPr>
        <p:sp>
          <p:nvSpPr>
            <p:cNvPr id="382" name="object 5"/>
            <p:cNvSpPr/>
            <p:nvPr/>
          </p:nvSpPr>
          <p:spPr>
            <a:xfrm>
              <a:off x="18114632" y="617782"/>
              <a:ext cx="80645" cy="752475"/>
            </a:xfrm>
            <a:custGeom>
              <a:avLst/>
              <a:gdLst/>
              <a:ahLst/>
              <a:cxnLst/>
              <a:rect l="l" t="t" r="r" b="b"/>
              <a:pathLst>
                <a:path w="80644" h="752475">
                  <a:moveTo>
                    <a:pt x="80148" y="0"/>
                  </a:moveTo>
                  <a:lnTo>
                    <a:pt x="0" y="0"/>
                  </a:lnTo>
                  <a:lnTo>
                    <a:pt x="0" y="752352"/>
                  </a:lnTo>
                  <a:lnTo>
                    <a:pt x="80148" y="752352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" name="object 6"/>
            <p:cNvSpPr/>
            <p:nvPr/>
          </p:nvSpPr>
          <p:spPr>
            <a:xfrm>
              <a:off x="18355073" y="1209612"/>
              <a:ext cx="80645" cy="160655"/>
            </a:xfrm>
            <a:custGeom>
              <a:avLst/>
              <a:gdLst/>
              <a:ahLst/>
              <a:cxnLst/>
              <a:rect l="l" t="t" r="r" b="b"/>
              <a:pathLst>
                <a:path w="80644" h="160655">
                  <a:moveTo>
                    <a:pt x="80148" y="0"/>
                  </a:moveTo>
                  <a:lnTo>
                    <a:pt x="0" y="0"/>
                  </a:lnTo>
                  <a:lnTo>
                    <a:pt x="0" y="160520"/>
                  </a:lnTo>
                  <a:lnTo>
                    <a:pt x="80148" y="160520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" name="object 7"/>
            <p:cNvSpPr/>
            <p:nvPr/>
          </p:nvSpPr>
          <p:spPr>
            <a:xfrm>
              <a:off x="18595678" y="1209612"/>
              <a:ext cx="80645" cy="160655"/>
            </a:xfrm>
            <a:custGeom>
              <a:avLst/>
              <a:gdLst/>
              <a:ahLst/>
              <a:cxnLst/>
              <a:rect l="l" t="t" r="r" b="b"/>
              <a:pathLst>
                <a:path w="80644" h="160655">
                  <a:moveTo>
                    <a:pt x="80148" y="0"/>
                  </a:moveTo>
                  <a:lnTo>
                    <a:pt x="0" y="0"/>
                  </a:lnTo>
                  <a:lnTo>
                    <a:pt x="0" y="160520"/>
                  </a:lnTo>
                  <a:lnTo>
                    <a:pt x="80148" y="160520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" name="object 8"/>
            <p:cNvSpPr/>
            <p:nvPr/>
          </p:nvSpPr>
          <p:spPr>
            <a:xfrm>
              <a:off x="18836120" y="1209612"/>
              <a:ext cx="80645" cy="160655"/>
            </a:xfrm>
            <a:custGeom>
              <a:avLst/>
              <a:gdLst/>
              <a:ahLst/>
              <a:cxnLst/>
              <a:rect l="l" t="t" r="r" b="b"/>
              <a:pathLst>
                <a:path w="80644" h="160655">
                  <a:moveTo>
                    <a:pt x="80148" y="0"/>
                  </a:moveTo>
                  <a:lnTo>
                    <a:pt x="0" y="0"/>
                  </a:lnTo>
                  <a:lnTo>
                    <a:pt x="0" y="160520"/>
                  </a:lnTo>
                  <a:lnTo>
                    <a:pt x="80148" y="160520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" name="object 9"/>
            <p:cNvSpPr/>
            <p:nvPr/>
          </p:nvSpPr>
          <p:spPr>
            <a:xfrm>
              <a:off x="19076725" y="1209612"/>
              <a:ext cx="80645" cy="160655"/>
            </a:xfrm>
            <a:custGeom>
              <a:avLst/>
              <a:gdLst/>
              <a:ahLst/>
              <a:cxnLst/>
              <a:rect l="l" t="t" r="r" b="b"/>
              <a:pathLst>
                <a:path w="80644" h="160655">
                  <a:moveTo>
                    <a:pt x="80148" y="0"/>
                  </a:moveTo>
                  <a:lnTo>
                    <a:pt x="0" y="0"/>
                  </a:lnTo>
                  <a:lnTo>
                    <a:pt x="0" y="160520"/>
                  </a:lnTo>
                  <a:lnTo>
                    <a:pt x="80148" y="160520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" name="object 10"/>
            <p:cNvSpPr/>
            <p:nvPr/>
          </p:nvSpPr>
          <p:spPr>
            <a:xfrm>
              <a:off x="19317168" y="617782"/>
              <a:ext cx="80645" cy="752475"/>
            </a:xfrm>
            <a:custGeom>
              <a:avLst/>
              <a:gdLst/>
              <a:ahLst/>
              <a:cxnLst/>
              <a:rect l="l" t="t" r="r" b="b"/>
              <a:pathLst>
                <a:path w="80644" h="752475">
                  <a:moveTo>
                    <a:pt x="80148" y="0"/>
                  </a:moveTo>
                  <a:lnTo>
                    <a:pt x="0" y="0"/>
                  </a:lnTo>
                  <a:lnTo>
                    <a:pt x="0" y="752352"/>
                  </a:lnTo>
                  <a:lnTo>
                    <a:pt x="80148" y="752352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" name="object 11"/>
            <p:cNvSpPr/>
            <p:nvPr/>
          </p:nvSpPr>
          <p:spPr>
            <a:xfrm>
              <a:off x="18355070" y="617784"/>
              <a:ext cx="801370" cy="512445"/>
            </a:xfrm>
            <a:custGeom>
              <a:avLst/>
              <a:gdLst/>
              <a:ahLst/>
              <a:cxnLst/>
              <a:rect l="l" t="t" r="r" b="b"/>
              <a:pathLst>
                <a:path w="801369" h="512444">
                  <a:moveTo>
                    <a:pt x="360743" y="137261"/>
                  </a:moveTo>
                  <a:lnTo>
                    <a:pt x="353669" y="95542"/>
                  </a:lnTo>
                  <a:lnTo>
                    <a:pt x="333908" y="59016"/>
                  </a:lnTo>
                  <a:lnTo>
                    <a:pt x="303657" y="29641"/>
                  </a:lnTo>
                  <a:lnTo>
                    <a:pt x="265099" y="9423"/>
                  </a:lnTo>
                  <a:lnTo>
                    <a:pt x="220446" y="317"/>
                  </a:lnTo>
                  <a:lnTo>
                    <a:pt x="220446" y="0"/>
                  </a:lnTo>
                  <a:lnTo>
                    <a:pt x="0" y="0"/>
                  </a:lnTo>
                  <a:lnTo>
                    <a:pt x="0" y="73202"/>
                  </a:lnTo>
                  <a:lnTo>
                    <a:pt x="210375" y="73202"/>
                  </a:lnTo>
                  <a:lnTo>
                    <a:pt x="237667" y="78244"/>
                  </a:lnTo>
                  <a:lnTo>
                    <a:pt x="259943" y="91973"/>
                  </a:lnTo>
                  <a:lnTo>
                    <a:pt x="274942" y="112331"/>
                  </a:lnTo>
                  <a:lnTo>
                    <a:pt x="280441" y="137261"/>
                  </a:lnTo>
                  <a:lnTo>
                    <a:pt x="274916" y="162191"/>
                  </a:lnTo>
                  <a:lnTo>
                    <a:pt x="259880" y="182549"/>
                  </a:lnTo>
                  <a:lnTo>
                    <a:pt x="237604" y="196278"/>
                  </a:lnTo>
                  <a:lnTo>
                    <a:pt x="210375" y="201307"/>
                  </a:lnTo>
                  <a:lnTo>
                    <a:pt x="0" y="201307"/>
                  </a:lnTo>
                  <a:lnTo>
                    <a:pt x="0" y="512267"/>
                  </a:lnTo>
                  <a:lnTo>
                    <a:pt x="80149" y="512267"/>
                  </a:lnTo>
                  <a:lnTo>
                    <a:pt x="80149" y="274523"/>
                  </a:lnTo>
                  <a:lnTo>
                    <a:pt x="220446" y="274523"/>
                  </a:lnTo>
                  <a:lnTo>
                    <a:pt x="220446" y="274205"/>
                  </a:lnTo>
                  <a:lnTo>
                    <a:pt x="265099" y="265163"/>
                  </a:lnTo>
                  <a:lnTo>
                    <a:pt x="303657" y="244944"/>
                  </a:lnTo>
                  <a:lnTo>
                    <a:pt x="333908" y="215582"/>
                  </a:lnTo>
                  <a:lnTo>
                    <a:pt x="353669" y="179070"/>
                  </a:lnTo>
                  <a:lnTo>
                    <a:pt x="360743" y="137261"/>
                  </a:lnTo>
                  <a:close/>
                </a:path>
                <a:path w="801369" h="512444">
                  <a:moveTo>
                    <a:pt x="641197" y="0"/>
                  </a:moveTo>
                  <a:lnTo>
                    <a:pt x="561047" y="0"/>
                  </a:lnTo>
                  <a:lnTo>
                    <a:pt x="240449" y="394398"/>
                  </a:lnTo>
                  <a:lnTo>
                    <a:pt x="240449" y="329260"/>
                  </a:lnTo>
                  <a:lnTo>
                    <a:pt x="160299" y="329260"/>
                  </a:lnTo>
                  <a:lnTo>
                    <a:pt x="160299" y="512114"/>
                  </a:lnTo>
                  <a:lnTo>
                    <a:pt x="240449" y="512114"/>
                  </a:lnTo>
                  <a:lnTo>
                    <a:pt x="561047" y="117716"/>
                  </a:lnTo>
                  <a:lnTo>
                    <a:pt x="561047" y="182854"/>
                  </a:lnTo>
                  <a:lnTo>
                    <a:pt x="641197" y="182854"/>
                  </a:lnTo>
                  <a:lnTo>
                    <a:pt x="641197" y="0"/>
                  </a:lnTo>
                  <a:close/>
                </a:path>
                <a:path w="801369" h="512444">
                  <a:moveTo>
                    <a:pt x="801344" y="0"/>
                  </a:moveTo>
                  <a:lnTo>
                    <a:pt x="721347" y="0"/>
                  </a:lnTo>
                  <a:lnTo>
                    <a:pt x="721347" y="237756"/>
                  </a:lnTo>
                  <a:lnTo>
                    <a:pt x="581050" y="237756"/>
                  </a:lnTo>
                  <a:lnTo>
                    <a:pt x="581050" y="238074"/>
                  </a:lnTo>
                  <a:lnTo>
                    <a:pt x="536397" y="247116"/>
                  </a:lnTo>
                  <a:lnTo>
                    <a:pt x="497840" y="267322"/>
                  </a:lnTo>
                  <a:lnTo>
                    <a:pt x="467588" y="296697"/>
                  </a:lnTo>
                  <a:lnTo>
                    <a:pt x="447827" y="333209"/>
                  </a:lnTo>
                  <a:lnTo>
                    <a:pt x="440740" y="374865"/>
                  </a:lnTo>
                  <a:lnTo>
                    <a:pt x="447802" y="416509"/>
                  </a:lnTo>
                  <a:lnTo>
                    <a:pt x="467537" y="453034"/>
                  </a:lnTo>
                  <a:lnTo>
                    <a:pt x="497776" y="482396"/>
                  </a:lnTo>
                  <a:lnTo>
                    <a:pt x="536333" y="502602"/>
                  </a:lnTo>
                  <a:lnTo>
                    <a:pt x="581050" y="511657"/>
                  </a:lnTo>
                  <a:lnTo>
                    <a:pt x="581050" y="511962"/>
                  </a:lnTo>
                  <a:lnTo>
                    <a:pt x="801344" y="511962"/>
                  </a:lnTo>
                  <a:lnTo>
                    <a:pt x="801344" y="438759"/>
                  </a:lnTo>
                  <a:lnTo>
                    <a:pt x="590969" y="438759"/>
                  </a:lnTo>
                  <a:lnTo>
                    <a:pt x="563664" y="433717"/>
                  </a:lnTo>
                  <a:lnTo>
                    <a:pt x="541401" y="419989"/>
                  </a:lnTo>
                  <a:lnTo>
                    <a:pt x="526389" y="399630"/>
                  </a:lnTo>
                  <a:lnTo>
                    <a:pt x="520890" y="374700"/>
                  </a:lnTo>
                  <a:lnTo>
                    <a:pt x="526389" y="349783"/>
                  </a:lnTo>
                  <a:lnTo>
                    <a:pt x="541401" y="329425"/>
                  </a:lnTo>
                  <a:lnTo>
                    <a:pt x="563664" y="315683"/>
                  </a:lnTo>
                  <a:lnTo>
                    <a:pt x="590969" y="310654"/>
                  </a:lnTo>
                  <a:lnTo>
                    <a:pt x="801344" y="310654"/>
                  </a:lnTo>
                  <a:lnTo>
                    <a:pt x="801344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88A20A6-E90A-4AD6-AB17-FEBE3BB69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97" y="1577923"/>
            <a:ext cx="5102794" cy="502353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DAA7B2D-4310-44D6-8638-F15B01C09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572" y="1588902"/>
            <a:ext cx="5652884" cy="4757034"/>
          </a:xfrm>
          <a:prstGeom prst="rect">
            <a:avLst/>
          </a:prstGeom>
        </p:spPr>
      </p:pic>
      <p:sp>
        <p:nvSpPr>
          <p:cNvPr id="17" name="Номер слайда 1">
            <a:extLst>
              <a:ext uri="{FF2B5EF4-FFF2-40B4-BE49-F238E27FC236}">
                <a16:creationId xmlns:a16="http://schemas.microsoft.com/office/drawing/2014/main" id="{26DAA954-E088-4118-9541-E962F0AE3E31}"/>
              </a:ext>
            </a:extLst>
          </p:cNvPr>
          <p:cNvSpPr txBox="1">
            <a:spLocks/>
          </p:cNvSpPr>
          <p:nvPr/>
        </p:nvSpPr>
        <p:spPr>
          <a:xfrm>
            <a:off x="11351124" y="6236120"/>
            <a:ext cx="273656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ru-RU" sz="1400" smtClean="0">
                <a:solidFill>
                  <a:schemeClr val="accent6">
                    <a:lumMod val="50000"/>
                  </a:schemeClr>
                </a:solidFill>
                <a:latin typeface="Circe" panose="020B0502020203020203" pitchFamily="34" charset="-52"/>
              </a:rPr>
              <a:pPr/>
              <a:t>5</a:t>
            </a:fld>
            <a:endParaRPr lang="ru-RU" sz="1400">
              <a:solidFill>
                <a:schemeClr val="accent6">
                  <a:lumMod val="50000"/>
                </a:schemeClr>
              </a:solidFill>
              <a:latin typeface="Circe" panose="020B05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0419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Заголовок 1"/>
          <p:cNvSpPr txBox="1">
            <a:spLocks/>
          </p:cNvSpPr>
          <p:nvPr/>
        </p:nvSpPr>
        <p:spPr>
          <a:xfrm>
            <a:off x="1077924" y="694542"/>
            <a:ext cx="9229543" cy="3921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70000"/>
              </a:lnSpc>
            </a:pPr>
            <a:r>
              <a:rPr lang="ru-RU" sz="3200" b="1" dirty="0">
                <a:solidFill>
                  <a:schemeClr val="tx2"/>
                </a:solidFill>
                <a:latin typeface="Circe Extra Bold" panose="020B0802020203020203" pitchFamily="34" charset="-52"/>
              </a:rPr>
              <a:t>Фонды стандартов</a:t>
            </a:r>
          </a:p>
          <a:p>
            <a:pPr algn="l">
              <a:lnSpc>
                <a:spcPct val="70000"/>
              </a:lnSpc>
            </a:pPr>
            <a:r>
              <a:rPr lang="ru-RU" sz="2000" dirty="0">
                <a:solidFill>
                  <a:schemeClr val="tx2"/>
                </a:solidFill>
                <a:latin typeface="Circe Light" panose="020B0402020203020203" pitchFamily="34" charset="-52"/>
              </a:rPr>
              <a:t>Фонд стандартов и фонд технических регламентов и стандартов</a:t>
            </a:r>
          </a:p>
        </p:txBody>
      </p:sp>
      <p:cxnSp>
        <p:nvCxnSpPr>
          <p:cNvPr id="311" name="Прямая соединительная линия 310"/>
          <p:cNvCxnSpPr/>
          <p:nvPr/>
        </p:nvCxnSpPr>
        <p:spPr>
          <a:xfrm>
            <a:off x="842963" y="-72571"/>
            <a:ext cx="0" cy="224427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2" name="object 82"/>
          <p:cNvSpPr/>
          <p:nvPr/>
        </p:nvSpPr>
        <p:spPr>
          <a:xfrm rot="16200000">
            <a:off x="675731" y="858850"/>
            <a:ext cx="468000" cy="120913"/>
          </a:xfrm>
          <a:custGeom>
            <a:avLst/>
            <a:gdLst/>
            <a:ahLst/>
            <a:cxnLst/>
            <a:rect l="l" t="t" r="r" b="b"/>
            <a:pathLst>
              <a:path w="1675764" h="199389">
                <a:moveTo>
                  <a:pt x="1675341" y="198946"/>
                </a:moveTo>
                <a:lnTo>
                  <a:pt x="1675341" y="0"/>
                </a:lnTo>
                <a:lnTo>
                  <a:pt x="0" y="0"/>
                </a:lnTo>
                <a:lnTo>
                  <a:pt x="0" y="198946"/>
                </a:lnTo>
                <a:lnTo>
                  <a:pt x="1675341" y="198946"/>
                </a:lnTo>
                <a:close/>
              </a:path>
            </a:pathLst>
          </a:custGeom>
          <a:solidFill>
            <a:srgbClr val="008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81" name="Группа 380"/>
          <p:cNvGrpSpPr/>
          <p:nvPr/>
        </p:nvGrpSpPr>
        <p:grpSpPr>
          <a:xfrm>
            <a:off x="10918867" y="400710"/>
            <a:ext cx="865146" cy="507340"/>
            <a:chOff x="18114632" y="617782"/>
            <a:chExt cx="1283181" cy="752485"/>
          </a:xfrm>
        </p:grpSpPr>
        <p:sp>
          <p:nvSpPr>
            <p:cNvPr id="382" name="object 5"/>
            <p:cNvSpPr/>
            <p:nvPr/>
          </p:nvSpPr>
          <p:spPr>
            <a:xfrm>
              <a:off x="18114632" y="617782"/>
              <a:ext cx="80645" cy="752475"/>
            </a:xfrm>
            <a:custGeom>
              <a:avLst/>
              <a:gdLst/>
              <a:ahLst/>
              <a:cxnLst/>
              <a:rect l="l" t="t" r="r" b="b"/>
              <a:pathLst>
                <a:path w="80644" h="752475">
                  <a:moveTo>
                    <a:pt x="80148" y="0"/>
                  </a:moveTo>
                  <a:lnTo>
                    <a:pt x="0" y="0"/>
                  </a:lnTo>
                  <a:lnTo>
                    <a:pt x="0" y="752352"/>
                  </a:lnTo>
                  <a:lnTo>
                    <a:pt x="80148" y="752352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" name="object 6"/>
            <p:cNvSpPr/>
            <p:nvPr/>
          </p:nvSpPr>
          <p:spPr>
            <a:xfrm>
              <a:off x="18355073" y="1209612"/>
              <a:ext cx="80645" cy="160655"/>
            </a:xfrm>
            <a:custGeom>
              <a:avLst/>
              <a:gdLst/>
              <a:ahLst/>
              <a:cxnLst/>
              <a:rect l="l" t="t" r="r" b="b"/>
              <a:pathLst>
                <a:path w="80644" h="160655">
                  <a:moveTo>
                    <a:pt x="80148" y="0"/>
                  </a:moveTo>
                  <a:lnTo>
                    <a:pt x="0" y="0"/>
                  </a:lnTo>
                  <a:lnTo>
                    <a:pt x="0" y="160520"/>
                  </a:lnTo>
                  <a:lnTo>
                    <a:pt x="80148" y="160520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" name="object 7"/>
            <p:cNvSpPr/>
            <p:nvPr/>
          </p:nvSpPr>
          <p:spPr>
            <a:xfrm>
              <a:off x="18595678" y="1209612"/>
              <a:ext cx="80645" cy="160655"/>
            </a:xfrm>
            <a:custGeom>
              <a:avLst/>
              <a:gdLst/>
              <a:ahLst/>
              <a:cxnLst/>
              <a:rect l="l" t="t" r="r" b="b"/>
              <a:pathLst>
                <a:path w="80644" h="160655">
                  <a:moveTo>
                    <a:pt x="80148" y="0"/>
                  </a:moveTo>
                  <a:lnTo>
                    <a:pt x="0" y="0"/>
                  </a:lnTo>
                  <a:lnTo>
                    <a:pt x="0" y="160520"/>
                  </a:lnTo>
                  <a:lnTo>
                    <a:pt x="80148" y="160520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" name="object 8"/>
            <p:cNvSpPr/>
            <p:nvPr/>
          </p:nvSpPr>
          <p:spPr>
            <a:xfrm>
              <a:off x="18836120" y="1209612"/>
              <a:ext cx="80645" cy="160655"/>
            </a:xfrm>
            <a:custGeom>
              <a:avLst/>
              <a:gdLst/>
              <a:ahLst/>
              <a:cxnLst/>
              <a:rect l="l" t="t" r="r" b="b"/>
              <a:pathLst>
                <a:path w="80644" h="160655">
                  <a:moveTo>
                    <a:pt x="80148" y="0"/>
                  </a:moveTo>
                  <a:lnTo>
                    <a:pt x="0" y="0"/>
                  </a:lnTo>
                  <a:lnTo>
                    <a:pt x="0" y="160520"/>
                  </a:lnTo>
                  <a:lnTo>
                    <a:pt x="80148" y="160520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" name="object 9"/>
            <p:cNvSpPr/>
            <p:nvPr/>
          </p:nvSpPr>
          <p:spPr>
            <a:xfrm>
              <a:off x="19076725" y="1209612"/>
              <a:ext cx="80645" cy="160655"/>
            </a:xfrm>
            <a:custGeom>
              <a:avLst/>
              <a:gdLst/>
              <a:ahLst/>
              <a:cxnLst/>
              <a:rect l="l" t="t" r="r" b="b"/>
              <a:pathLst>
                <a:path w="80644" h="160655">
                  <a:moveTo>
                    <a:pt x="80148" y="0"/>
                  </a:moveTo>
                  <a:lnTo>
                    <a:pt x="0" y="0"/>
                  </a:lnTo>
                  <a:lnTo>
                    <a:pt x="0" y="160520"/>
                  </a:lnTo>
                  <a:lnTo>
                    <a:pt x="80148" y="160520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" name="object 10"/>
            <p:cNvSpPr/>
            <p:nvPr/>
          </p:nvSpPr>
          <p:spPr>
            <a:xfrm>
              <a:off x="19317168" y="617782"/>
              <a:ext cx="80645" cy="752475"/>
            </a:xfrm>
            <a:custGeom>
              <a:avLst/>
              <a:gdLst/>
              <a:ahLst/>
              <a:cxnLst/>
              <a:rect l="l" t="t" r="r" b="b"/>
              <a:pathLst>
                <a:path w="80644" h="752475">
                  <a:moveTo>
                    <a:pt x="80148" y="0"/>
                  </a:moveTo>
                  <a:lnTo>
                    <a:pt x="0" y="0"/>
                  </a:lnTo>
                  <a:lnTo>
                    <a:pt x="0" y="752352"/>
                  </a:lnTo>
                  <a:lnTo>
                    <a:pt x="80148" y="752352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" name="object 11"/>
            <p:cNvSpPr/>
            <p:nvPr/>
          </p:nvSpPr>
          <p:spPr>
            <a:xfrm>
              <a:off x="18355070" y="617784"/>
              <a:ext cx="801370" cy="512445"/>
            </a:xfrm>
            <a:custGeom>
              <a:avLst/>
              <a:gdLst/>
              <a:ahLst/>
              <a:cxnLst/>
              <a:rect l="l" t="t" r="r" b="b"/>
              <a:pathLst>
                <a:path w="801369" h="512444">
                  <a:moveTo>
                    <a:pt x="360743" y="137261"/>
                  </a:moveTo>
                  <a:lnTo>
                    <a:pt x="353669" y="95542"/>
                  </a:lnTo>
                  <a:lnTo>
                    <a:pt x="333908" y="59016"/>
                  </a:lnTo>
                  <a:lnTo>
                    <a:pt x="303657" y="29641"/>
                  </a:lnTo>
                  <a:lnTo>
                    <a:pt x="265099" y="9423"/>
                  </a:lnTo>
                  <a:lnTo>
                    <a:pt x="220446" y="317"/>
                  </a:lnTo>
                  <a:lnTo>
                    <a:pt x="220446" y="0"/>
                  </a:lnTo>
                  <a:lnTo>
                    <a:pt x="0" y="0"/>
                  </a:lnTo>
                  <a:lnTo>
                    <a:pt x="0" y="73202"/>
                  </a:lnTo>
                  <a:lnTo>
                    <a:pt x="210375" y="73202"/>
                  </a:lnTo>
                  <a:lnTo>
                    <a:pt x="237667" y="78244"/>
                  </a:lnTo>
                  <a:lnTo>
                    <a:pt x="259943" y="91973"/>
                  </a:lnTo>
                  <a:lnTo>
                    <a:pt x="274942" y="112331"/>
                  </a:lnTo>
                  <a:lnTo>
                    <a:pt x="280441" y="137261"/>
                  </a:lnTo>
                  <a:lnTo>
                    <a:pt x="274916" y="162191"/>
                  </a:lnTo>
                  <a:lnTo>
                    <a:pt x="259880" y="182549"/>
                  </a:lnTo>
                  <a:lnTo>
                    <a:pt x="237604" y="196278"/>
                  </a:lnTo>
                  <a:lnTo>
                    <a:pt x="210375" y="201307"/>
                  </a:lnTo>
                  <a:lnTo>
                    <a:pt x="0" y="201307"/>
                  </a:lnTo>
                  <a:lnTo>
                    <a:pt x="0" y="512267"/>
                  </a:lnTo>
                  <a:lnTo>
                    <a:pt x="80149" y="512267"/>
                  </a:lnTo>
                  <a:lnTo>
                    <a:pt x="80149" y="274523"/>
                  </a:lnTo>
                  <a:lnTo>
                    <a:pt x="220446" y="274523"/>
                  </a:lnTo>
                  <a:lnTo>
                    <a:pt x="220446" y="274205"/>
                  </a:lnTo>
                  <a:lnTo>
                    <a:pt x="265099" y="265163"/>
                  </a:lnTo>
                  <a:lnTo>
                    <a:pt x="303657" y="244944"/>
                  </a:lnTo>
                  <a:lnTo>
                    <a:pt x="333908" y="215582"/>
                  </a:lnTo>
                  <a:lnTo>
                    <a:pt x="353669" y="179070"/>
                  </a:lnTo>
                  <a:lnTo>
                    <a:pt x="360743" y="137261"/>
                  </a:lnTo>
                  <a:close/>
                </a:path>
                <a:path w="801369" h="512444">
                  <a:moveTo>
                    <a:pt x="641197" y="0"/>
                  </a:moveTo>
                  <a:lnTo>
                    <a:pt x="561047" y="0"/>
                  </a:lnTo>
                  <a:lnTo>
                    <a:pt x="240449" y="394398"/>
                  </a:lnTo>
                  <a:lnTo>
                    <a:pt x="240449" y="329260"/>
                  </a:lnTo>
                  <a:lnTo>
                    <a:pt x="160299" y="329260"/>
                  </a:lnTo>
                  <a:lnTo>
                    <a:pt x="160299" y="512114"/>
                  </a:lnTo>
                  <a:lnTo>
                    <a:pt x="240449" y="512114"/>
                  </a:lnTo>
                  <a:lnTo>
                    <a:pt x="561047" y="117716"/>
                  </a:lnTo>
                  <a:lnTo>
                    <a:pt x="561047" y="182854"/>
                  </a:lnTo>
                  <a:lnTo>
                    <a:pt x="641197" y="182854"/>
                  </a:lnTo>
                  <a:lnTo>
                    <a:pt x="641197" y="0"/>
                  </a:lnTo>
                  <a:close/>
                </a:path>
                <a:path w="801369" h="512444">
                  <a:moveTo>
                    <a:pt x="801344" y="0"/>
                  </a:moveTo>
                  <a:lnTo>
                    <a:pt x="721347" y="0"/>
                  </a:lnTo>
                  <a:lnTo>
                    <a:pt x="721347" y="237756"/>
                  </a:lnTo>
                  <a:lnTo>
                    <a:pt x="581050" y="237756"/>
                  </a:lnTo>
                  <a:lnTo>
                    <a:pt x="581050" y="238074"/>
                  </a:lnTo>
                  <a:lnTo>
                    <a:pt x="536397" y="247116"/>
                  </a:lnTo>
                  <a:lnTo>
                    <a:pt x="497840" y="267322"/>
                  </a:lnTo>
                  <a:lnTo>
                    <a:pt x="467588" y="296697"/>
                  </a:lnTo>
                  <a:lnTo>
                    <a:pt x="447827" y="333209"/>
                  </a:lnTo>
                  <a:lnTo>
                    <a:pt x="440740" y="374865"/>
                  </a:lnTo>
                  <a:lnTo>
                    <a:pt x="447802" y="416509"/>
                  </a:lnTo>
                  <a:lnTo>
                    <a:pt x="467537" y="453034"/>
                  </a:lnTo>
                  <a:lnTo>
                    <a:pt x="497776" y="482396"/>
                  </a:lnTo>
                  <a:lnTo>
                    <a:pt x="536333" y="502602"/>
                  </a:lnTo>
                  <a:lnTo>
                    <a:pt x="581050" y="511657"/>
                  </a:lnTo>
                  <a:lnTo>
                    <a:pt x="581050" y="511962"/>
                  </a:lnTo>
                  <a:lnTo>
                    <a:pt x="801344" y="511962"/>
                  </a:lnTo>
                  <a:lnTo>
                    <a:pt x="801344" y="438759"/>
                  </a:lnTo>
                  <a:lnTo>
                    <a:pt x="590969" y="438759"/>
                  </a:lnTo>
                  <a:lnTo>
                    <a:pt x="563664" y="433717"/>
                  </a:lnTo>
                  <a:lnTo>
                    <a:pt x="541401" y="419989"/>
                  </a:lnTo>
                  <a:lnTo>
                    <a:pt x="526389" y="399630"/>
                  </a:lnTo>
                  <a:lnTo>
                    <a:pt x="520890" y="374700"/>
                  </a:lnTo>
                  <a:lnTo>
                    <a:pt x="526389" y="349783"/>
                  </a:lnTo>
                  <a:lnTo>
                    <a:pt x="541401" y="329425"/>
                  </a:lnTo>
                  <a:lnTo>
                    <a:pt x="563664" y="315683"/>
                  </a:lnTo>
                  <a:lnTo>
                    <a:pt x="590969" y="310654"/>
                  </a:lnTo>
                  <a:lnTo>
                    <a:pt x="801344" y="310654"/>
                  </a:lnTo>
                  <a:lnTo>
                    <a:pt x="801344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85B3E1C5-4AC8-493A-998B-997E86BAD113}"/>
              </a:ext>
            </a:extLst>
          </p:cNvPr>
          <p:cNvCxnSpPr/>
          <p:nvPr/>
        </p:nvCxnSpPr>
        <p:spPr>
          <a:xfrm>
            <a:off x="842963" y="-72571"/>
            <a:ext cx="0" cy="224427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E143F7F5-48AC-44FE-A518-4B5AA323887C}"/>
              </a:ext>
            </a:extLst>
          </p:cNvPr>
          <p:cNvGrpSpPr/>
          <p:nvPr/>
        </p:nvGrpSpPr>
        <p:grpSpPr>
          <a:xfrm>
            <a:off x="10918867" y="400710"/>
            <a:ext cx="865146" cy="507340"/>
            <a:chOff x="18114632" y="617782"/>
            <a:chExt cx="1283181" cy="752485"/>
          </a:xfrm>
        </p:grpSpPr>
        <p:sp>
          <p:nvSpPr>
            <p:cNvPr id="18" name="object 5">
              <a:extLst>
                <a:ext uri="{FF2B5EF4-FFF2-40B4-BE49-F238E27FC236}">
                  <a16:creationId xmlns:a16="http://schemas.microsoft.com/office/drawing/2014/main" id="{7FA53E9C-5B18-42B7-B318-BD95059B84B3}"/>
                </a:ext>
              </a:extLst>
            </p:cNvPr>
            <p:cNvSpPr/>
            <p:nvPr/>
          </p:nvSpPr>
          <p:spPr>
            <a:xfrm>
              <a:off x="18114632" y="617782"/>
              <a:ext cx="80645" cy="752475"/>
            </a:xfrm>
            <a:custGeom>
              <a:avLst/>
              <a:gdLst/>
              <a:ahLst/>
              <a:cxnLst/>
              <a:rect l="l" t="t" r="r" b="b"/>
              <a:pathLst>
                <a:path w="80644" h="752475">
                  <a:moveTo>
                    <a:pt x="80148" y="0"/>
                  </a:moveTo>
                  <a:lnTo>
                    <a:pt x="0" y="0"/>
                  </a:lnTo>
                  <a:lnTo>
                    <a:pt x="0" y="752352"/>
                  </a:lnTo>
                  <a:lnTo>
                    <a:pt x="80148" y="752352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6">
              <a:extLst>
                <a:ext uri="{FF2B5EF4-FFF2-40B4-BE49-F238E27FC236}">
                  <a16:creationId xmlns:a16="http://schemas.microsoft.com/office/drawing/2014/main" id="{0BCA6C91-FE11-4077-98EB-259BC65C7DD8}"/>
                </a:ext>
              </a:extLst>
            </p:cNvPr>
            <p:cNvSpPr/>
            <p:nvPr/>
          </p:nvSpPr>
          <p:spPr>
            <a:xfrm>
              <a:off x="18355073" y="1209612"/>
              <a:ext cx="80645" cy="160655"/>
            </a:xfrm>
            <a:custGeom>
              <a:avLst/>
              <a:gdLst/>
              <a:ahLst/>
              <a:cxnLst/>
              <a:rect l="l" t="t" r="r" b="b"/>
              <a:pathLst>
                <a:path w="80644" h="160655">
                  <a:moveTo>
                    <a:pt x="80148" y="0"/>
                  </a:moveTo>
                  <a:lnTo>
                    <a:pt x="0" y="0"/>
                  </a:lnTo>
                  <a:lnTo>
                    <a:pt x="0" y="160520"/>
                  </a:lnTo>
                  <a:lnTo>
                    <a:pt x="80148" y="160520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B1D6D313-146A-45AE-BA5A-9B3D9E3FBAF8}"/>
                </a:ext>
              </a:extLst>
            </p:cNvPr>
            <p:cNvSpPr/>
            <p:nvPr/>
          </p:nvSpPr>
          <p:spPr>
            <a:xfrm>
              <a:off x="18595678" y="1209612"/>
              <a:ext cx="80645" cy="160655"/>
            </a:xfrm>
            <a:custGeom>
              <a:avLst/>
              <a:gdLst/>
              <a:ahLst/>
              <a:cxnLst/>
              <a:rect l="l" t="t" r="r" b="b"/>
              <a:pathLst>
                <a:path w="80644" h="160655">
                  <a:moveTo>
                    <a:pt x="80148" y="0"/>
                  </a:moveTo>
                  <a:lnTo>
                    <a:pt x="0" y="0"/>
                  </a:lnTo>
                  <a:lnTo>
                    <a:pt x="0" y="160520"/>
                  </a:lnTo>
                  <a:lnTo>
                    <a:pt x="80148" y="160520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8">
              <a:extLst>
                <a:ext uri="{FF2B5EF4-FFF2-40B4-BE49-F238E27FC236}">
                  <a16:creationId xmlns:a16="http://schemas.microsoft.com/office/drawing/2014/main" id="{80C909DF-4719-4272-A2BC-083055D07070}"/>
                </a:ext>
              </a:extLst>
            </p:cNvPr>
            <p:cNvSpPr/>
            <p:nvPr/>
          </p:nvSpPr>
          <p:spPr>
            <a:xfrm>
              <a:off x="18836120" y="1209612"/>
              <a:ext cx="80645" cy="160655"/>
            </a:xfrm>
            <a:custGeom>
              <a:avLst/>
              <a:gdLst/>
              <a:ahLst/>
              <a:cxnLst/>
              <a:rect l="l" t="t" r="r" b="b"/>
              <a:pathLst>
                <a:path w="80644" h="160655">
                  <a:moveTo>
                    <a:pt x="80148" y="0"/>
                  </a:moveTo>
                  <a:lnTo>
                    <a:pt x="0" y="0"/>
                  </a:lnTo>
                  <a:lnTo>
                    <a:pt x="0" y="160520"/>
                  </a:lnTo>
                  <a:lnTo>
                    <a:pt x="80148" y="160520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9">
              <a:extLst>
                <a:ext uri="{FF2B5EF4-FFF2-40B4-BE49-F238E27FC236}">
                  <a16:creationId xmlns:a16="http://schemas.microsoft.com/office/drawing/2014/main" id="{BB093919-D94E-4D26-97BA-A5DFF1D1F63A}"/>
                </a:ext>
              </a:extLst>
            </p:cNvPr>
            <p:cNvSpPr/>
            <p:nvPr/>
          </p:nvSpPr>
          <p:spPr>
            <a:xfrm>
              <a:off x="19076725" y="1209612"/>
              <a:ext cx="80645" cy="160655"/>
            </a:xfrm>
            <a:custGeom>
              <a:avLst/>
              <a:gdLst/>
              <a:ahLst/>
              <a:cxnLst/>
              <a:rect l="l" t="t" r="r" b="b"/>
              <a:pathLst>
                <a:path w="80644" h="160655">
                  <a:moveTo>
                    <a:pt x="80148" y="0"/>
                  </a:moveTo>
                  <a:lnTo>
                    <a:pt x="0" y="0"/>
                  </a:lnTo>
                  <a:lnTo>
                    <a:pt x="0" y="160520"/>
                  </a:lnTo>
                  <a:lnTo>
                    <a:pt x="80148" y="160520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C9E2A1D8-F39E-4139-BFB3-558B0893A9BB}"/>
                </a:ext>
              </a:extLst>
            </p:cNvPr>
            <p:cNvSpPr/>
            <p:nvPr/>
          </p:nvSpPr>
          <p:spPr>
            <a:xfrm>
              <a:off x="19317168" y="617782"/>
              <a:ext cx="80645" cy="752475"/>
            </a:xfrm>
            <a:custGeom>
              <a:avLst/>
              <a:gdLst/>
              <a:ahLst/>
              <a:cxnLst/>
              <a:rect l="l" t="t" r="r" b="b"/>
              <a:pathLst>
                <a:path w="80644" h="752475">
                  <a:moveTo>
                    <a:pt x="80148" y="0"/>
                  </a:moveTo>
                  <a:lnTo>
                    <a:pt x="0" y="0"/>
                  </a:lnTo>
                  <a:lnTo>
                    <a:pt x="0" y="752352"/>
                  </a:lnTo>
                  <a:lnTo>
                    <a:pt x="80148" y="752352"/>
                  </a:lnTo>
                  <a:lnTo>
                    <a:pt x="80148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1">
              <a:extLst>
                <a:ext uri="{FF2B5EF4-FFF2-40B4-BE49-F238E27FC236}">
                  <a16:creationId xmlns:a16="http://schemas.microsoft.com/office/drawing/2014/main" id="{0B970828-029C-4712-990A-5E9E1342B09F}"/>
                </a:ext>
              </a:extLst>
            </p:cNvPr>
            <p:cNvSpPr/>
            <p:nvPr/>
          </p:nvSpPr>
          <p:spPr>
            <a:xfrm>
              <a:off x="18355070" y="617784"/>
              <a:ext cx="801370" cy="512445"/>
            </a:xfrm>
            <a:custGeom>
              <a:avLst/>
              <a:gdLst/>
              <a:ahLst/>
              <a:cxnLst/>
              <a:rect l="l" t="t" r="r" b="b"/>
              <a:pathLst>
                <a:path w="801369" h="512444">
                  <a:moveTo>
                    <a:pt x="360743" y="137261"/>
                  </a:moveTo>
                  <a:lnTo>
                    <a:pt x="353669" y="95542"/>
                  </a:lnTo>
                  <a:lnTo>
                    <a:pt x="333908" y="59016"/>
                  </a:lnTo>
                  <a:lnTo>
                    <a:pt x="303657" y="29641"/>
                  </a:lnTo>
                  <a:lnTo>
                    <a:pt x="265099" y="9423"/>
                  </a:lnTo>
                  <a:lnTo>
                    <a:pt x="220446" y="317"/>
                  </a:lnTo>
                  <a:lnTo>
                    <a:pt x="220446" y="0"/>
                  </a:lnTo>
                  <a:lnTo>
                    <a:pt x="0" y="0"/>
                  </a:lnTo>
                  <a:lnTo>
                    <a:pt x="0" y="73202"/>
                  </a:lnTo>
                  <a:lnTo>
                    <a:pt x="210375" y="73202"/>
                  </a:lnTo>
                  <a:lnTo>
                    <a:pt x="237667" y="78244"/>
                  </a:lnTo>
                  <a:lnTo>
                    <a:pt x="259943" y="91973"/>
                  </a:lnTo>
                  <a:lnTo>
                    <a:pt x="274942" y="112331"/>
                  </a:lnTo>
                  <a:lnTo>
                    <a:pt x="280441" y="137261"/>
                  </a:lnTo>
                  <a:lnTo>
                    <a:pt x="274916" y="162191"/>
                  </a:lnTo>
                  <a:lnTo>
                    <a:pt x="259880" y="182549"/>
                  </a:lnTo>
                  <a:lnTo>
                    <a:pt x="237604" y="196278"/>
                  </a:lnTo>
                  <a:lnTo>
                    <a:pt x="210375" y="201307"/>
                  </a:lnTo>
                  <a:lnTo>
                    <a:pt x="0" y="201307"/>
                  </a:lnTo>
                  <a:lnTo>
                    <a:pt x="0" y="512267"/>
                  </a:lnTo>
                  <a:lnTo>
                    <a:pt x="80149" y="512267"/>
                  </a:lnTo>
                  <a:lnTo>
                    <a:pt x="80149" y="274523"/>
                  </a:lnTo>
                  <a:lnTo>
                    <a:pt x="220446" y="274523"/>
                  </a:lnTo>
                  <a:lnTo>
                    <a:pt x="220446" y="274205"/>
                  </a:lnTo>
                  <a:lnTo>
                    <a:pt x="265099" y="265163"/>
                  </a:lnTo>
                  <a:lnTo>
                    <a:pt x="303657" y="244944"/>
                  </a:lnTo>
                  <a:lnTo>
                    <a:pt x="333908" y="215582"/>
                  </a:lnTo>
                  <a:lnTo>
                    <a:pt x="353669" y="179070"/>
                  </a:lnTo>
                  <a:lnTo>
                    <a:pt x="360743" y="137261"/>
                  </a:lnTo>
                  <a:close/>
                </a:path>
                <a:path w="801369" h="512444">
                  <a:moveTo>
                    <a:pt x="641197" y="0"/>
                  </a:moveTo>
                  <a:lnTo>
                    <a:pt x="561047" y="0"/>
                  </a:lnTo>
                  <a:lnTo>
                    <a:pt x="240449" y="394398"/>
                  </a:lnTo>
                  <a:lnTo>
                    <a:pt x="240449" y="329260"/>
                  </a:lnTo>
                  <a:lnTo>
                    <a:pt x="160299" y="329260"/>
                  </a:lnTo>
                  <a:lnTo>
                    <a:pt x="160299" y="512114"/>
                  </a:lnTo>
                  <a:lnTo>
                    <a:pt x="240449" y="512114"/>
                  </a:lnTo>
                  <a:lnTo>
                    <a:pt x="561047" y="117716"/>
                  </a:lnTo>
                  <a:lnTo>
                    <a:pt x="561047" y="182854"/>
                  </a:lnTo>
                  <a:lnTo>
                    <a:pt x="641197" y="182854"/>
                  </a:lnTo>
                  <a:lnTo>
                    <a:pt x="641197" y="0"/>
                  </a:lnTo>
                  <a:close/>
                </a:path>
                <a:path w="801369" h="512444">
                  <a:moveTo>
                    <a:pt x="801344" y="0"/>
                  </a:moveTo>
                  <a:lnTo>
                    <a:pt x="721347" y="0"/>
                  </a:lnTo>
                  <a:lnTo>
                    <a:pt x="721347" y="237756"/>
                  </a:lnTo>
                  <a:lnTo>
                    <a:pt x="581050" y="237756"/>
                  </a:lnTo>
                  <a:lnTo>
                    <a:pt x="581050" y="238074"/>
                  </a:lnTo>
                  <a:lnTo>
                    <a:pt x="536397" y="247116"/>
                  </a:lnTo>
                  <a:lnTo>
                    <a:pt x="497840" y="267322"/>
                  </a:lnTo>
                  <a:lnTo>
                    <a:pt x="467588" y="296697"/>
                  </a:lnTo>
                  <a:lnTo>
                    <a:pt x="447827" y="333209"/>
                  </a:lnTo>
                  <a:lnTo>
                    <a:pt x="440740" y="374865"/>
                  </a:lnTo>
                  <a:lnTo>
                    <a:pt x="447802" y="416509"/>
                  </a:lnTo>
                  <a:lnTo>
                    <a:pt x="467537" y="453034"/>
                  </a:lnTo>
                  <a:lnTo>
                    <a:pt x="497776" y="482396"/>
                  </a:lnTo>
                  <a:lnTo>
                    <a:pt x="536333" y="502602"/>
                  </a:lnTo>
                  <a:lnTo>
                    <a:pt x="581050" y="511657"/>
                  </a:lnTo>
                  <a:lnTo>
                    <a:pt x="581050" y="511962"/>
                  </a:lnTo>
                  <a:lnTo>
                    <a:pt x="801344" y="511962"/>
                  </a:lnTo>
                  <a:lnTo>
                    <a:pt x="801344" y="438759"/>
                  </a:lnTo>
                  <a:lnTo>
                    <a:pt x="590969" y="438759"/>
                  </a:lnTo>
                  <a:lnTo>
                    <a:pt x="563664" y="433717"/>
                  </a:lnTo>
                  <a:lnTo>
                    <a:pt x="541401" y="419989"/>
                  </a:lnTo>
                  <a:lnTo>
                    <a:pt x="526389" y="399630"/>
                  </a:lnTo>
                  <a:lnTo>
                    <a:pt x="520890" y="374700"/>
                  </a:lnTo>
                  <a:lnTo>
                    <a:pt x="526389" y="349783"/>
                  </a:lnTo>
                  <a:lnTo>
                    <a:pt x="541401" y="329425"/>
                  </a:lnTo>
                  <a:lnTo>
                    <a:pt x="563664" y="315683"/>
                  </a:lnTo>
                  <a:lnTo>
                    <a:pt x="590969" y="310654"/>
                  </a:lnTo>
                  <a:lnTo>
                    <a:pt x="801344" y="310654"/>
                  </a:lnTo>
                  <a:lnTo>
                    <a:pt x="801344" y="0"/>
                  </a:lnTo>
                  <a:close/>
                </a:path>
              </a:pathLst>
            </a:custGeom>
            <a:solidFill>
              <a:srgbClr val="0052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5" name="Picture 2">
            <a:extLst>
              <a:ext uri="{FF2B5EF4-FFF2-40B4-BE49-F238E27FC236}">
                <a16:creationId xmlns:a16="http://schemas.microsoft.com/office/drawing/2014/main" id="{49EFF29F-A234-4F30-9660-D54009886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5" b="62689"/>
          <a:stretch/>
        </p:blipFill>
        <p:spPr bwMode="auto">
          <a:xfrm>
            <a:off x="0" y="1613028"/>
            <a:ext cx="12192000" cy="195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2C29902-310D-48CA-B3AD-B8E32AD695D8}"/>
              </a:ext>
            </a:extLst>
          </p:cNvPr>
          <p:cNvSpPr txBox="1"/>
          <p:nvPr/>
        </p:nvSpPr>
        <p:spPr>
          <a:xfrm>
            <a:off x="6158611" y="1791239"/>
            <a:ext cx="627734" cy="1323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0" b="1" dirty="0">
                <a:solidFill>
                  <a:srgbClr val="F4B183"/>
                </a:solidFill>
                <a:latin typeface="Circe Extra Bold" panose="020B0802020203020203" pitchFamily="34" charset="-52"/>
              </a:rPr>
              <a:t>2</a:t>
            </a:r>
            <a:endParaRPr kumimoji="0" lang="ru-RU" sz="2400" b="1" i="0" u="none" strike="noStrike" cap="none" spc="0" normalizeH="0" baseline="0" dirty="0">
              <a:ln>
                <a:noFill/>
              </a:ln>
              <a:solidFill>
                <a:srgbClr val="F4B183"/>
              </a:solidFill>
              <a:effectLst/>
              <a:uFillTx/>
              <a:latin typeface="Circe Extra Bold" panose="020B0802020203020203" pitchFamily="34" charset="-52"/>
              <a:ea typeface="+mj-ea"/>
              <a:cs typeface="+mj-cs"/>
              <a:sym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68F129-3A41-49DA-95A9-CBF13636E1B2}"/>
              </a:ext>
            </a:extLst>
          </p:cNvPr>
          <p:cNvSpPr txBox="1"/>
          <p:nvPr/>
        </p:nvSpPr>
        <p:spPr>
          <a:xfrm>
            <a:off x="1385098" y="1791239"/>
            <a:ext cx="501097" cy="1323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irce Extra Bold" panose="020B0802020203020203" pitchFamily="34" charset="-52"/>
                <a:ea typeface="+mj-ea"/>
                <a:cs typeface="+mj-cs"/>
                <a:sym typeface="Calibri"/>
              </a:rPr>
              <a:t>1</a:t>
            </a:r>
            <a:endParaRPr kumimoji="0" lang="ru-RU" sz="24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Circe Extra Bold" panose="020B0802020203020203" pitchFamily="34" charset="-52"/>
              <a:ea typeface="+mj-ea"/>
              <a:cs typeface="+mj-cs"/>
              <a:sym typeface="Calibri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F6D6D28F-8895-4D9D-9E6E-A34E5C4A50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9"/>
          <a:stretch/>
        </p:blipFill>
        <p:spPr bwMode="auto">
          <a:xfrm>
            <a:off x="6770315" y="3760867"/>
            <a:ext cx="4972360" cy="245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12A62C87-5706-47F1-B92E-21C7BBB6C82F}"/>
              </a:ext>
            </a:extLst>
          </p:cNvPr>
          <p:cNvGrpSpPr/>
          <p:nvPr/>
        </p:nvGrpSpPr>
        <p:grpSpPr>
          <a:xfrm>
            <a:off x="6914281" y="3800577"/>
            <a:ext cx="4751112" cy="2372559"/>
            <a:chOff x="12528741" y="4147180"/>
            <a:chExt cx="5508292" cy="3962069"/>
          </a:xfrm>
        </p:grpSpPr>
        <p:graphicFrame>
          <p:nvGraphicFramePr>
            <p:cNvPr id="30" name="Диаграмма 29">
              <a:extLst>
                <a:ext uri="{FF2B5EF4-FFF2-40B4-BE49-F238E27FC236}">
                  <a16:creationId xmlns:a16="http://schemas.microsoft.com/office/drawing/2014/main" id="{E19E31EA-388B-4EAC-9D8A-E03027672334}"/>
                </a:ext>
              </a:extLst>
            </p:cNvPr>
            <p:cNvGraphicFramePr>
              <a:graphicFrameLocks/>
            </p:cNvGraphicFramePr>
            <p:nvPr>
              <p:extLst/>
            </p:nvPr>
          </p:nvGraphicFramePr>
          <p:xfrm>
            <a:off x="12528741" y="4147180"/>
            <a:ext cx="5508292" cy="396206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7CFE614-BD44-4FEF-9D10-1BDA81F0C146}"/>
                </a:ext>
              </a:extLst>
            </p:cNvPr>
            <p:cNvSpPr txBox="1"/>
            <p:nvPr/>
          </p:nvSpPr>
          <p:spPr>
            <a:xfrm>
              <a:off x="15525112" y="5655526"/>
              <a:ext cx="1609305" cy="1122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27725" tIns="27725" rIns="27725" bIns="27725" numCol="1" spcCol="38100" rtlCol="0" anchor="t">
              <a:spAutoFit/>
            </a:bodyPr>
            <a:lstStyle/>
            <a:p>
              <a:pPr algn="ctr" defTabSz="554492"/>
              <a:r>
                <a:rPr lang="en-US" sz="2000" b="1" dirty="0">
                  <a:latin typeface="Circe Extra Bold" panose="020B0802020203020203" pitchFamily="34" charset="-52"/>
                </a:rPr>
                <a:t>&gt; </a:t>
              </a:r>
              <a:r>
                <a:rPr lang="en-US" sz="2911" b="1" dirty="0">
                  <a:latin typeface="Circe Extra Bold" panose="020B0802020203020203" pitchFamily="34" charset="-52"/>
                </a:rPr>
                <a:t>4</a:t>
              </a:r>
              <a:r>
                <a:rPr lang="ru-RU" sz="2911" b="1" dirty="0">
                  <a:latin typeface="Circe Extra Bold" panose="020B0802020203020203" pitchFamily="34" charset="-52"/>
                </a:rPr>
                <a:t>1</a:t>
              </a:r>
              <a:r>
                <a:rPr lang="en-US" sz="2911" b="1" dirty="0">
                  <a:latin typeface="Circe Extra Bold" panose="020B0802020203020203" pitchFamily="34" charset="-52"/>
                </a:rPr>
                <a:t> 000 </a:t>
              </a:r>
              <a:r>
                <a:rPr lang="en-US" sz="1092" dirty="0">
                  <a:latin typeface="Circe Extra Bold" panose="020B0802020203020203" pitchFamily="34" charset="-52"/>
                </a:rPr>
                <a:t/>
              </a:r>
              <a:br>
                <a:rPr lang="en-US" sz="1092" dirty="0">
                  <a:latin typeface="Circe Extra Bold" panose="020B0802020203020203" pitchFamily="34" charset="-52"/>
                </a:rPr>
              </a:br>
              <a:r>
                <a:rPr lang="ru-RU" sz="1092" dirty="0">
                  <a:latin typeface="Circe Light" panose="020B0402020203020203" pitchFamily="34" charset="-52"/>
                </a:rPr>
                <a:t>документов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7EE81098-5555-4709-A5E1-EE2982B0FBB9}"/>
              </a:ext>
            </a:extLst>
          </p:cNvPr>
          <p:cNvSpPr txBox="1"/>
          <p:nvPr/>
        </p:nvSpPr>
        <p:spPr>
          <a:xfrm>
            <a:off x="6875400" y="3829401"/>
            <a:ext cx="1662080" cy="6099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725" tIns="27725" rIns="27725" bIns="27725" numCol="1" spcCol="38100" rtlCol="0" anchor="t">
            <a:spAutoFit/>
          </a:bodyPr>
          <a:lstStyle/>
          <a:p>
            <a:pPr defTabSz="554492"/>
            <a:r>
              <a:rPr lang="ru-RU" sz="1200" dirty="0">
                <a:solidFill>
                  <a:schemeClr val="tx1"/>
                </a:solidFill>
                <a:latin typeface="Circe Light" panose="020B0402020203020203" pitchFamily="34" charset="-52"/>
              </a:rPr>
              <a:t>Состав Федерального информационного фонда стандартов</a:t>
            </a:r>
          </a:p>
        </p:txBody>
      </p:sp>
      <p:pic>
        <p:nvPicPr>
          <p:cNvPr id="33" name="object 9">
            <a:extLst>
              <a:ext uri="{FF2B5EF4-FFF2-40B4-BE49-F238E27FC236}">
                <a16:creationId xmlns:a16="http://schemas.microsoft.com/office/drawing/2014/main" id="{9CD14247-F3B5-4441-B0A9-796C298DF1EE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1165" y="3775750"/>
            <a:ext cx="5771768" cy="2315924"/>
          </a:xfrm>
          <a:prstGeom prst="rect">
            <a:avLst/>
          </a:prstGeom>
        </p:spPr>
      </p:pic>
      <p:sp>
        <p:nvSpPr>
          <p:cNvPr id="34" name="object 10">
            <a:extLst>
              <a:ext uri="{FF2B5EF4-FFF2-40B4-BE49-F238E27FC236}">
                <a16:creationId xmlns:a16="http://schemas.microsoft.com/office/drawing/2014/main" id="{F7D9BDD2-7935-4ECA-9429-B86252D1FE20}"/>
              </a:ext>
            </a:extLst>
          </p:cNvPr>
          <p:cNvSpPr txBox="1"/>
          <p:nvPr/>
        </p:nvSpPr>
        <p:spPr>
          <a:xfrm>
            <a:off x="1678250" y="2325729"/>
            <a:ext cx="3858950" cy="91704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defTabSz="554492">
              <a:lnSpc>
                <a:spcPct val="80000"/>
              </a:lnSpc>
            </a:pPr>
            <a:r>
              <a:rPr lang="ru-RU" sz="2400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Circe Extra Bold" panose="020B0802020203020203" pitchFamily="34" charset="-52"/>
              </a:rPr>
              <a:t>Федеральный информационный фонд стандартов</a:t>
            </a:r>
            <a:endParaRPr lang="en-US" sz="2400" spc="-1" dirty="0">
              <a:solidFill>
                <a:schemeClr val="tx1"/>
              </a:solidFill>
              <a:uFill>
                <a:solidFill>
                  <a:srgbClr val="FFFFFF"/>
                </a:solidFill>
              </a:uFill>
              <a:latin typeface="Circe Extra Bold" panose="020B0802020203020203" pitchFamily="34" charset="-52"/>
            </a:endParaRPr>
          </a:p>
        </p:txBody>
      </p:sp>
      <p:sp>
        <p:nvSpPr>
          <p:cNvPr id="35" name="object 11">
            <a:extLst>
              <a:ext uri="{FF2B5EF4-FFF2-40B4-BE49-F238E27FC236}">
                <a16:creationId xmlns:a16="http://schemas.microsoft.com/office/drawing/2014/main" id="{563EFA19-E674-44D4-ACB1-A07F1F5D9F61}"/>
              </a:ext>
            </a:extLst>
          </p:cNvPr>
          <p:cNvSpPr txBox="1"/>
          <p:nvPr/>
        </p:nvSpPr>
        <p:spPr>
          <a:xfrm>
            <a:off x="6493063" y="2329617"/>
            <a:ext cx="4549668" cy="91704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defTabSz="554492">
              <a:lnSpc>
                <a:spcPct val="80000"/>
              </a:lnSpc>
            </a:pPr>
            <a:r>
              <a:rPr lang="ru-RU" sz="2400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Circe Extra Bold" panose="020B0802020203020203" pitchFamily="34" charset="-52"/>
              </a:rPr>
              <a:t>Федеральный информационный фонд технических регламентов и стандартов</a:t>
            </a:r>
            <a:endParaRPr lang="en-US" sz="2400" spc="-1" dirty="0">
              <a:solidFill>
                <a:schemeClr val="tx1"/>
              </a:solidFill>
              <a:uFill>
                <a:solidFill>
                  <a:srgbClr val="FFFFFF"/>
                </a:solidFill>
              </a:uFill>
              <a:latin typeface="Circe Extra Bold" panose="020B0802020203020203" pitchFamily="34" charset="-52"/>
            </a:endParaRPr>
          </a:p>
        </p:txBody>
      </p:sp>
      <p:sp>
        <p:nvSpPr>
          <p:cNvPr id="36" name="object 10">
            <a:extLst>
              <a:ext uri="{FF2B5EF4-FFF2-40B4-BE49-F238E27FC236}">
                <a16:creationId xmlns:a16="http://schemas.microsoft.com/office/drawing/2014/main" id="{D6DECBB1-F7BD-4409-BC47-F6BD81D5E4AC}"/>
              </a:ext>
            </a:extLst>
          </p:cNvPr>
          <p:cNvSpPr txBox="1"/>
          <p:nvPr/>
        </p:nvSpPr>
        <p:spPr>
          <a:xfrm>
            <a:off x="2391951" y="4526023"/>
            <a:ext cx="2443752" cy="7357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wrap="square" lIns="0" tIns="108000" rIns="0" bIns="72000" rtlCol="0">
            <a:spAutoFit/>
          </a:bodyPr>
          <a:lstStyle/>
          <a:p>
            <a:pPr algn="ctr" defTabSz="554492"/>
            <a:r>
              <a:rPr lang="ru-RU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Circe" panose="020B0502020203020203" pitchFamily="34" charset="-52"/>
              </a:rPr>
              <a:t>Российский институт стандартизации</a:t>
            </a:r>
            <a:endParaRPr lang="en-US" spc="-1" dirty="0">
              <a:solidFill>
                <a:schemeClr val="tx1"/>
              </a:solidFill>
              <a:uFill>
                <a:solidFill>
                  <a:srgbClr val="FFFFFF"/>
                </a:solidFill>
              </a:uFill>
              <a:latin typeface="Circe" panose="020B0502020203020203" pitchFamily="34" charset="-52"/>
            </a:endParaRPr>
          </a:p>
        </p:txBody>
      </p:sp>
      <p:sp>
        <p:nvSpPr>
          <p:cNvPr id="38" name="Номер слайда 1">
            <a:extLst>
              <a:ext uri="{FF2B5EF4-FFF2-40B4-BE49-F238E27FC236}">
                <a16:creationId xmlns:a16="http://schemas.microsoft.com/office/drawing/2014/main" id="{12294166-94E8-449A-80C1-E41B3784B857}"/>
              </a:ext>
            </a:extLst>
          </p:cNvPr>
          <p:cNvSpPr txBox="1">
            <a:spLocks/>
          </p:cNvSpPr>
          <p:nvPr/>
        </p:nvSpPr>
        <p:spPr>
          <a:xfrm>
            <a:off x="11351124" y="6236120"/>
            <a:ext cx="273656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ru-RU" sz="1400" smtClean="0">
                <a:solidFill>
                  <a:schemeClr val="accent6">
                    <a:lumMod val="50000"/>
                  </a:schemeClr>
                </a:solidFill>
                <a:latin typeface="Circe" panose="020B0502020203020203" pitchFamily="34" charset="-52"/>
              </a:rPr>
              <a:pPr/>
              <a:t>6</a:t>
            </a:fld>
            <a:endParaRPr lang="ru-RU" sz="1400">
              <a:solidFill>
                <a:schemeClr val="accent6">
                  <a:lumMod val="50000"/>
                </a:schemeClr>
              </a:solidFill>
              <a:latin typeface="Circe" panose="020B05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8437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BB0626B4-C0B1-41E8-8F90-72B8625E7343}"/>
              </a:ext>
            </a:extLst>
          </p:cNvPr>
          <p:cNvCxnSpPr/>
          <p:nvPr/>
        </p:nvCxnSpPr>
        <p:spPr>
          <a:xfrm>
            <a:off x="842963" y="-72571"/>
            <a:ext cx="0" cy="224427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F4A55A5-1D42-4E73-A3B4-DF73DF8D47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3092" y="1857794"/>
            <a:ext cx="2575714" cy="397760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F95E5C6-9CE4-4C15-8BCE-AF34948EF4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99"/>
          <a:stretch/>
        </p:blipFill>
        <p:spPr>
          <a:xfrm>
            <a:off x="6329855" y="1846823"/>
            <a:ext cx="2575714" cy="397690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56227E5-F64B-4C93-BF91-1F94EFD093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1"/>
          <a:stretch/>
        </p:blipFill>
        <p:spPr>
          <a:xfrm>
            <a:off x="3437834" y="1875320"/>
            <a:ext cx="2581139" cy="394880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BC96BC6-D16C-47BC-84E1-4C6FA34B390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095" y="1870487"/>
            <a:ext cx="2581139" cy="395847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C794806-50AB-4E92-B334-8A0D95C2FEEC}"/>
              </a:ext>
            </a:extLst>
          </p:cNvPr>
          <p:cNvSpPr txBox="1"/>
          <p:nvPr/>
        </p:nvSpPr>
        <p:spPr>
          <a:xfrm>
            <a:off x="1279625" y="1501337"/>
            <a:ext cx="1215397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99" dirty="0">
                <a:latin typeface="Circe Extra Bold" panose="020B0802020203020203" pitchFamily="34" charset="-52"/>
              </a:rPr>
              <a:t>Эксперты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0E303B5-2B99-4DD1-9B82-AEC90A10D86A}"/>
              </a:ext>
            </a:extLst>
          </p:cNvPr>
          <p:cNvSpPr txBox="1"/>
          <p:nvPr/>
        </p:nvSpPr>
        <p:spPr>
          <a:xfrm>
            <a:off x="4294896" y="1501337"/>
            <a:ext cx="716864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799" dirty="0">
                <a:latin typeface="Circe Extra Bold" panose="020B0802020203020203" pitchFamily="34" charset="-52"/>
              </a:rPr>
              <a:t>СМП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F4936D6-24E2-4DDD-97CA-D9AB78309D23}"/>
              </a:ext>
            </a:extLst>
          </p:cNvPr>
          <p:cNvSpPr txBox="1"/>
          <p:nvPr/>
        </p:nvSpPr>
        <p:spPr>
          <a:xfrm>
            <a:off x="6974950" y="1501337"/>
            <a:ext cx="1492716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99" dirty="0">
                <a:latin typeface="Circe Extra Bold" panose="020B0802020203020203" pitchFamily="34" charset="-52"/>
              </a:rPr>
              <a:t>Корпорации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F5ABE94-E998-42E6-8BE6-4CD7C325225A}"/>
              </a:ext>
            </a:extLst>
          </p:cNvPr>
          <p:cNvSpPr txBox="1"/>
          <p:nvPr/>
        </p:nvSpPr>
        <p:spPr>
          <a:xfrm>
            <a:off x="9822258" y="1501337"/>
            <a:ext cx="1420582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99" dirty="0">
                <a:latin typeface="Circe Extra Bold" panose="020B0802020203020203" pitchFamily="34" charset="-52"/>
              </a:rPr>
              <a:t>Регуляторы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87D7A7C-FFC6-49A5-9D2A-A65C79885292}"/>
              </a:ext>
            </a:extLst>
          </p:cNvPr>
          <p:cNvSpPr txBox="1"/>
          <p:nvPr/>
        </p:nvSpPr>
        <p:spPr>
          <a:xfrm>
            <a:off x="515095" y="4185370"/>
            <a:ext cx="2581564" cy="1534176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 tIns="143929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799" dirty="0">
                <a:latin typeface="Circe Light" panose="020B0402020203020203" pitchFamily="34" charset="-52"/>
              </a:rPr>
              <a:t>Цифровые сервисы максимально упрощающие доступ к документам и поиск необходимых требований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EFDFC73-144D-4577-B60B-368278A5512A}"/>
              </a:ext>
            </a:extLst>
          </p:cNvPr>
          <p:cNvSpPr txBox="1"/>
          <p:nvPr/>
        </p:nvSpPr>
        <p:spPr>
          <a:xfrm>
            <a:off x="3439594" y="4185370"/>
            <a:ext cx="2581139" cy="1548000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 tIns="143929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>
                <a:latin typeface="Circe Light" panose="020B0402020203020203" pitchFamily="34" charset="-52"/>
              </a:defRPr>
            </a:lvl1pPr>
          </a:lstStyle>
          <a:p>
            <a:r>
              <a:rPr lang="ru-RU" sz="1799" dirty="0"/>
              <a:t>Электронные сервисы и стандарты, встроенные в программное обеспечение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EB54867-22B2-407F-BDB3-9A4DAA1068E9}"/>
              </a:ext>
            </a:extLst>
          </p:cNvPr>
          <p:cNvSpPr txBox="1"/>
          <p:nvPr/>
        </p:nvSpPr>
        <p:spPr>
          <a:xfrm>
            <a:off x="6323933" y="4185368"/>
            <a:ext cx="2590082" cy="1534176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 tIns="143929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>
                <a:latin typeface="Circe Light" panose="020B0402020203020203" pitchFamily="34" charset="-52"/>
              </a:defRPr>
            </a:lvl1pPr>
          </a:lstStyle>
          <a:p>
            <a:r>
              <a:rPr lang="ru-RU" sz="1799" dirty="0"/>
              <a:t>Возможности интеграции в корпоративные системы стандартизации и сертификации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A473F3B-FF75-49B3-BA7B-112F8686391C}"/>
              </a:ext>
            </a:extLst>
          </p:cNvPr>
          <p:cNvSpPr txBox="1"/>
          <p:nvPr/>
        </p:nvSpPr>
        <p:spPr>
          <a:xfrm>
            <a:off x="9252594" y="4185368"/>
            <a:ext cx="2576211" cy="1548000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 tIns="143929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>
                <a:latin typeface="Circe Light" panose="020B0402020203020203" pitchFamily="34" charset="-52"/>
              </a:defRPr>
            </a:lvl1pPr>
          </a:lstStyle>
          <a:p>
            <a:r>
              <a:rPr lang="ru-RU" sz="1799" dirty="0"/>
              <a:t>Взаимосвязь с цифровым законодательством и реализацией полномочий ФОИВ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BEE3254-DBA1-445D-A6BF-FF298E28D138}"/>
              </a:ext>
            </a:extLst>
          </p:cNvPr>
          <p:cNvSpPr txBox="1"/>
          <p:nvPr/>
        </p:nvSpPr>
        <p:spPr>
          <a:xfrm>
            <a:off x="3415543" y="3866183"/>
            <a:ext cx="1957587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i="1" dirty="0">
                <a:solidFill>
                  <a:schemeClr val="bg1"/>
                </a:solidFill>
                <a:latin typeface="Circe" panose="020B0502020203020203" pitchFamily="34" charset="-52"/>
              </a:rPr>
              <a:t>SMART-</a:t>
            </a:r>
            <a:r>
              <a:rPr lang="ru-RU" sz="1799" i="1" dirty="0">
                <a:solidFill>
                  <a:schemeClr val="bg1"/>
                </a:solidFill>
                <a:latin typeface="Circe" panose="020B0502020203020203" pitchFamily="34" charset="-52"/>
              </a:rPr>
              <a:t>Сервисы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AA4D9F5-B7F5-4DAD-AE26-CDB5C0D59611}"/>
              </a:ext>
            </a:extLst>
          </p:cNvPr>
          <p:cNvSpPr txBox="1"/>
          <p:nvPr/>
        </p:nvSpPr>
        <p:spPr>
          <a:xfrm>
            <a:off x="6329712" y="3852791"/>
            <a:ext cx="561372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i="1" dirty="0">
                <a:solidFill>
                  <a:schemeClr val="bg1"/>
                </a:solidFill>
                <a:latin typeface="Circe" panose="020B0502020203020203" pitchFamily="34" charset="-52"/>
              </a:rPr>
              <a:t>API</a:t>
            </a:r>
            <a:endParaRPr lang="ru-RU" sz="1799" i="1" dirty="0">
              <a:solidFill>
                <a:schemeClr val="bg1"/>
              </a:solidFill>
              <a:latin typeface="Circe" panose="020B0502020203020203" pitchFamily="34" charset="-52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4CED1AE-1E34-40CD-B062-1B8A62547276}"/>
              </a:ext>
            </a:extLst>
          </p:cNvPr>
          <p:cNvSpPr txBox="1"/>
          <p:nvPr/>
        </p:nvSpPr>
        <p:spPr>
          <a:xfrm>
            <a:off x="541677" y="3866183"/>
            <a:ext cx="1867819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i="1" dirty="0">
                <a:solidFill>
                  <a:schemeClr val="bg1"/>
                </a:solidFill>
                <a:latin typeface="Circe" panose="020B0502020203020203" pitchFamily="34" charset="-52"/>
              </a:rPr>
              <a:t>Online-</a:t>
            </a:r>
            <a:r>
              <a:rPr lang="ru-RU" sz="1799" i="1" dirty="0">
                <a:solidFill>
                  <a:schemeClr val="bg1"/>
                </a:solidFill>
                <a:latin typeface="Circe" panose="020B0502020203020203" pitchFamily="34" charset="-52"/>
              </a:rPr>
              <a:t>Сервисы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E2CDFB3-3BA4-4656-ABDB-5F2E02FA7B66}"/>
              </a:ext>
            </a:extLst>
          </p:cNvPr>
          <p:cNvSpPr txBox="1"/>
          <p:nvPr/>
        </p:nvSpPr>
        <p:spPr>
          <a:xfrm>
            <a:off x="9265353" y="3830224"/>
            <a:ext cx="1404552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99" i="1" dirty="0">
                <a:solidFill>
                  <a:schemeClr val="bg1"/>
                </a:solidFill>
                <a:latin typeface="Circe" panose="020B0502020203020203" pitchFamily="34" charset="-52"/>
              </a:rPr>
              <a:t>Интеграция</a:t>
            </a:r>
          </a:p>
        </p:txBody>
      </p:sp>
      <p:sp>
        <p:nvSpPr>
          <p:cNvPr id="51" name="Заголовок 1">
            <a:extLst>
              <a:ext uri="{FF2B5EF4-FFF2-40B4-BE49-F238E27FC236}">
                <a16:creationId xmlns:a16="http://schemas.microsoft.com/office/drawing/2014/main" id="{150386AE-E15E-4590-9410-BA8A02ADC05B}"/>
              </a:ext>
            </a:extLst>
          </p:cNvPr>
          <p:cNvSpPr txBox="1">
            <a:spLocks/>
          </p:cNvSpPr>
          <p:nvPr/>
        </p:nvSpPr>
        <p:spPr>
          <a:xfrm>
            <a:off x="970188" y="579401"/>
            <a:ext cx="9316709" cy="112479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70000"/>
              </a:lnSpc>
            </a:pPr>
            <a:r>
              <a:rPr lang="ru-RU" sz="3200" b="1" dirty="0">
                <a:solidFill>
                  <a:schemeClr val="tx2"/>
                </a:solidFill>
                <a:latin typeface="Circe Extra Bold" panose="020B0802020203020203" pitchFamily="34" charset="-52"/>
              </a:rPr>
              <a:t>Сценарии применения цифрового стандарта</a:t>
            </a:r>
          </a:p>
          <a:p>
            <a:pPr algn="l">
              <a:lnSpc>
                <a:spcPct val="70000"/>
              </a:lnSpc>
            </a:pPr>
            <a:r>
              <a:rPr lang="ru-RU" sz="2000" dirty="0">
                <a:solidFill>
                  <a:schemeClr val="tx2"/>
                </a:solidFill>
                <a:latin typeface="Circe Light" panose="020B0402020203020203" pitchFamily="34" charset="-52"/>
              </a:rPr>
              <a:t>Особенности использования </a:t>
            </a:r>
          </a:p>
          <a:p>
            <a:pPr algn="l">
              <a:lnSpc>
                <a:spcPct val="70000"/>
              </a:lnSpc>
            </a:pPr>
            <a:r>
              <a:rPr lang="ru-RU" sz="2000" dirty="0">
                <a:solidFill>
                  <a:schemeClr val="tx2"/>
                </a:solidFill>
                <a:latin typeface="Circe Light" panose="020B0402020203020203" pitchFamily="34" charset="-52"/>
              </a:rPr>
              <a:t/>
            </a:r>
            <a:br>
              <a:rPr lang="ru-RU" sz="2000" dirty="0">
                <a:solidFill>
                  <a:schemeClr val="tx2"/>
                </a:solidFill>
                <a:latin typeface="Circe Light" panose="020B0402020203020203" pitchFamily="34" charset="-52"/>
              </a:rPr>
            </a:br>
            <a:endParaRPr lang="ru-RU" sz="2000" dirty="0">
              <a:solidFill>
                <a:schemeClr val="tx2"/>
              </a:solidFill>
              <a:latin typeface="Circe Light" panose="020B0402020203020203" pitchFamily="34" charset="-52"/>
            </a:endParaRPr>
          </a:p>
        </p:txBody>
      </p:sp>
      <p:sp>
        <p:nvSpPr>
          <p:cNvPr id="54" name="object 82">
            <a:extLst>
              <a:ext uri="{FF2B5EF4-FFF2-40B4-BE49-F238E27FC236}">
                <a16:creationId xmlns:a16="http://schemas.microsoft.com/office/drawing/2014/main" id="{B01B2E16-91AB-4361-A8C3-8C80AA2148C1}"/>
              </a:ext>
            </a:extLst>
          </p:cNvPr>
          <p:cNvSpPr/>
          <p:nvPr/>
        </p:nvSpPr>
        <p:spPr>
          <a:xfrm rot="16200000">
            <a:off x="675731" y="858850"/>
            <a:ext cx="468000" cy="120913"/>
          </a:xfrm>
          <a:custGeom>
            <a:avLst/>
            <a:gdLst/>
            <a:ahLst/>
            <a:cxnLst/>
            <a:rect l="l" t="t" r="r" b="b"/>
            <a:pathLst>
              <a:path w="1675764" h="199389">
                <a:moveTo>
                  <a:pt x="1675341" y="198946"/>
                </a:moveTo>
                <a:lnTo>
                  <a:pt x="1675341" y="0"/>
                </a:lnTo>
                <a:lnTo>
                  <a:pt x="0" y="0"/>
                </a:lnTo>
                <a:lnTo>
                  <a:pt x="0" y="198946"/>
                </a:lnTo>
                <a:lnTo>
                  <a:pt x="1675341" y="198946"/>
                </a:lnTo>
                <a:close/>
              </a:path>
            </a:pathLst>
          </a:custGeom>
          <a:solidFill>
            <a:srgbClr val="008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Номер слайда 1">
            <a:extLst>
              <a:ext uri="{FF2B5EF4-FFF2-40B4-BE49-F238E27FC236}">
                <a16:creationId xmlns:a16="http://schemas.microsoft.com/office/drawing/2014/main" id="{A0A90282-2EFB-427E-B2C7-A45A944A84AC}"/>
              </a:ext>
            </a:extLst>
          </p:cNvPr>
          <p:cNvSpPr txBox="1">
            <a:spLocks/>
          </p:cNvSpPr>
          <p:nvPr/>
        </p:nvSpPr>
        <p:spPr>
          <a:xfrm>
            <a:off x="11568839" y="6337718"/>
            <a:ext cx="523376" cy="2211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ru-RU" sz="1400" smtClean="0">
                <a:solidFill>
                  <a:schemeClr val="accent6">
                    <a:lumMod val="50000"/>
                  </a:schemeClr>
                </a:solidFill>
                <a:latin typeface="Circe" panose="020B0502020203020203" pitchFamily="34" charset="-52"/>
              </a:rPr>
              <a:pPr/>
              <a:t>7</a:t>
            </a:fld>
            <a:endParaRPr lang="ru-RU" sz="1400">
              <a:solidFill>
                <a:schemeClr val="accent6">
                  <a:lumMod val="50000"/>
                </a:schemeClr>
              </a:solidFill>
              <a:latin typeface="Circe" panose="020B05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019216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/>
          <p:cNvGrpSpPr/>
          <p:nvPr/>
        </p:nvGrpSpPr>
        <p:grpSpPr>
          <a:xfrm>
            <a:off x="1339014" y="1105816"/>
            <a:ext cx="2495550" cy="1951989"/>
            <a:chOff x="883919" y="1033246"/>
            <a:chExt cx="2495550" cy="1951989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3919" y="1033246"/>
              <a:ext cx="2490978" cy="88762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59713" y="1193673"/>
              <a:ext cx="2150745" cy="579120"/>
            </a:xfrm>
            <a:custGeom>
              <a:avLst/>
              <a:gdLst/>
              <a:ahLst/>
              <a:cxnLst/>
              <a:rect l="l" t="t" r="r" b="b"/>
              <a:pathLst>
                <a:path w="2150745" h="579119">
                  <a:moveTo>
                    <a:pt x="2054199" y="0"/>
                  </a:moveTo>
                  <a:lnTo>
                    <a:pt x="96481" y="0"/>
                  </a:lnTo>
                  <a:lnTo>
                    <a:pt x="58925" y="7578"/>
                  </a:lnTo>
                  <a:lnTo>
                    <a:pt x="28257" y="28241"/>
                  </a:lnTo>
                  <a:lnTo>
                    <a:pt x="7581" y="58882"/>
                  </a:lnTo>
                  <a:lnTo>
                    <a:pt x="0" y="96392"/>
                  </a:lnTo>
                  <a:lnTo>
                    <a:pt x="0" y="482346"/>
                  </a:lnTo>
                  <a:lnTo>
                    <a:pt x="7581" y="519930"/>
                  </a:lnTo>
                  <a:lnTo>
                    <a:pt x="28257" y="550608"/>
                  </a:lnTo>
                  <a:lnTo>
                    <a:pt x="58925" y="571285"/>
                  </a:lnTo>
                  <a:lnTo>
                    <a:pt x="96481" y="578865"/>
                  </a:lnTo>
                  <a:lnTo>
                    <a:pt x="2054199" y="578865"/>
                  </a:lnTo>
                  <a:lnTo>
                    <a:pt x="2091710" y="571285"/>
                  </a:lnTo>
                  <a:lnTo>
                    <a:pt x="2122350" y="550608"/>
                  </a:lnTo>
                  <a:lnTo>
                    <a:pt x="2143014" y="519930"/>
                  </a:lnTo>
                  <a:lnTo>
                    <a:pt x="2150592" y="482346"/>
                  </a:lnTo>
                  <a:lnTo>
                    <a:pt x="2150592" y="96392"/>
                  </a:lnTo>
                  <a:lnTo>
                    <a:pt x="2143014" y="58882"/>
                  </a:lnTo>
                  <a:lnTo>
                    <a:pt x="2122350" y="28241"/>
                  </a:lnTo>
                  <a:lnTo>
                    <a:pt x="2091710" y="7578"/>
                  </a:lnTo>
                  <a:lnTo>
                    <a:pt x="2054199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4587" y="1845513"/>
              <a:ext cx="2484882" cy="113911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75448" y="2012315"/>
              <a:ext cx="2134870" cy="817244"/>
            </a:xfrm>
            <a:custGeom>
              <a:avLst/>
              <a:gdLst/>
              <a:ahLst/>
              <a:cxnLst/>
              <a:rect l="l" t="t" r="r" b="b"/>
              <a:pathLst>
                <a:path w="2134870" h="817244">
                  <a:moveTo>
                    <a:pt x="1998713" y="0"/>
                  </a:moveTo>
                  <a:lnTo>
                    <a:pt x="136207" y="0"/>
                  </a:lnTo>
                  <a:lnTo>
                    <a:pt x="93156" y="6954"/>
                  </a:lnTo>
                  <a:lnTo>
                    <a:pt x="55766" y="26314"/>
                  </a:lnTo>
                  <a:lnTo>
                    <a:pt x="26281" y="55824"/>
                  </a:lnTo>
                  <a:lnTo>
                    <a:pt x="6944" y="93228"/>
                  </a:lnTo>
                  <a:lnTo>
                    <a:pt x="0" y="136271"/>
                  </a:lnTo>
                  <a:lnTo>
                    <a:pt x="0" y="681101"/>
                  </a:lnTo>
                  <a:lnTo>
                    <a:pt x="6944" y="724130"/>
                  </a:lnTo>
                  <a:lnTo>
                    <a:pt x="26281" y="761503"/>
                  </a:lnTo>
                  <a:lnTo>
                    <a:pt x="55766" y="790975"/>
                  </a:lnTo>
                  <a:lnTo>
                    <a:pt x="93156" y="810303"/>
                  </a:lnTo>
                  <a:lnTo>
                    <a:pt x="136207" y="817245"/>
                  </a:lnTo>
                  <a:lnTo>
                    <a:pt x="1998713" y="817245"/>
                  </a:lnTo>
                  <a:lnTo>
                    <a:pt x="2041742" y="810303"/>
                  </a:lnTo>
                  <a:lnTo>
                    <a:pt x="2079115" y="790975"/>
                  </a:lnTo>
                  <a:lnTo>
                    <a:pt x="2108587" y="761503"/>
                  </a:lnTo>
                  <a:lnTo>
                    <a:pt x="2127915" y="724130"/>
                  </a:lnTo>
                  <a:lnTo>
                    <a:pt x="2134857" y="681101"/>
                  </a:lnTo>
                  <a:lnTo>
                    <a:pt x="2134857" y="136271"/>
                  </a:lnTo>
                  <a:lnTo>
                    <a:pt x="2127915" y="93228"/>
                  </a:lnTo>
                  <a:lnTo>
                    <a:pt x="2108587" y="55824"/>
                  </a:lnTo>
                  <a:lnTo>
                    <a:pt x="2079115" y="26314"/>
                  </a:lnTo>
                  <a:lnTo>
                    <a:pt x="2041742" y="6954"/>
                  </a:lnTo>
                  <a:lnTo>
                    <a:pt x="199871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75448" y="2012315"/>
              <a:ext cx="2134870" cy="817244"/>
            </a:xfrm>
            <a:custGeom>
              <a:avLst/>
              <a:gdLst/>
              <a:ahLst/>
              <a:cxnLst/>
              <a:rect l="l" t="t" r="r" b="b"/>
              <a:pathLst>
                <a:path w="2134870" h="817244">
                  <a:moveTo>
                    <a:pt x="0" y="136271"/>
                  </a:moveTo>
                  <a:lnTo>
                    <a:pt x="6944" y="93228"/>
                  </a:lnTo>
                  <a:lnTo>
                    <a:pt x="26281" y="55824"/>
                  </a:lnTo>
                  <a:lnTo>
                    <a:pt x="55766" y="26314"/>
                  </a:lnTo>
                  <a:lnTo>
                    <a:pt x="93156" y="6954"/>
                  </a:lnTo>
                  <a:lnTo>
                    <a:pt x="136207" y="0"/>
                  </a:lnTo>
                  <a:lnTo>
                    <a:pt x="1998713" y="0"/>
                  </a:lnTo>
                  <a:lnTo>
                    <a:pt x="2041742" y="6954"/>
                  </a:lnTo>
                  <a:lnTo>
                    <a:pt x="2079115" y="26314"/>
                  </a:lnTo>
                  <a:lnTo>
                    <a:pt x="2108587" y="55824"/>
                  </a:lnTo>
                  <a:lnTo>
                    <a:pt x="2127915" y="93228"/>
                  </a:lnTo>
                  <a:lnTo>
                    <a:pt x="2134857" y="136271"/>
                  </a:lnTo>
                  <a:lnTo>
                    <a:pt x="2134857" y="681101"/>
                  </a:lnTo>
                  <a:lnTo>
                    <a:pt x="2127915" y="724130"/>
                  </a:lnTo>
                  <a:lnTo>
                    <a:pt x="2108587" y="761503"/>
                  </a:lnTo>
                  <a:lnTo>
                    <a:pt x="2079115" y="790975"/>
                  </a:lnTo>
                  <a:lnTo>
                    <a:pt x="2041742" y="810303"/>
                  </a:lnTo>
                  <a:lnTo>
                    <a:pt x="1998713" y="817245"/>
                  </a:lnTo>
                  <a:lnTo>
                    <a:pt x="136207" y="817245"/>
                  </a:lnTo>
                  <a:lnTo>
                    <a:pt x="93156" y="810303"/>
                  </a:lnTo>
                  <a:lnTo>
                    <a:pt x="55766" y="790975"/>
                  </a:lnTo>
                  <a:lnTo>
                    <a:pt x="26281" y="761503"/>
                  </a:lnTo>
                  <a:lnTo>
                    <a:pt x="6944" y="724130"/>
                  </a:lnTo>
                  <a:lnTo>
                    <a:pt x="0" y="681101"/>
                  </a:lnTo>
                  <a:lnTo>
                    <a:pt x="0" y="136271"/>
                  </a:lnTo>
                  <a:close/>
                </a:path>
              </a:pathLst>
            </a:custGeom>
            <a:ln w="9525">
              <a:solidFill>
                <a:srgbClr val="12B4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649402" y="2153846"/>
            <a:ext cx="1721357" cy="6597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5"/>
              </a:spcBef>
              <a:buClr>
                <a:srgbClr val="00AF50"/>
              </a:buClr>
              <a:buFont typeface="Wingdings"/>
              <a:buChar char=""/>
              <a:tabLst>
                <a:tab pos="299085" algn="l"/>
              </a:tabLst>
            </a:pPr>
            <a:r>
              <a:rPr sz="105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Прототип</a:t>
            </a:r>
            <a:r>
              <a:rPr sz="1050" spc="-4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 </a:t>
            </a:r>
            <a:r>
              <a:rPr sz="1050" spc="-1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сервиса конструктора машиночитаемых стандартов</a:t>
            </a:r>
            <a:endParaRPr sz="1050" dirty="0">
              <a:latin typeface="Circe Light" panose="020B0402020203020203" pitchFamily="34" charset="-52"/>
              <a:cs typeface="Times New Roman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532942" y="1105816"/>
            <a:ext cx="5125720" cy="1044575"/>
            <a:chOff x="2077847" y="1033246"/>
            <a:chExt cx="5125720" cy="1044575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77847" y="1707388"/>
              <a:ext cx="130175" cy="37007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58311" y="1033246"/>
              <a:ext cx="3944874" cy="88762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447288" y="1193673"/>
              <a:ext cx="3577590" cy="579120"/>
            </a:xfrm>
            <a:custGeom>
              <a:avLst/>
              <a:gdLst/>
              <a:ahLst/>
              <a:cxnLst/>
              <a:rect l="l" t="t" r="r" b="b"/>
              <a:pathLst>
                <a:path w="3577590" h="579119">
                  <a:moveTo>
                    <a:pt x="3481069" y="0"/>
                  </a:moveTo>
                  <a:lnTo>
                    <a:pt x="96520" y="0"/>
                  </a:lnTo>
                  <a:lnTo>
                    <a:pt x="58935" y="7578"/>
                  </a:lnTo>
                  <a:lnTo>
                    <a:pt x="28257" y="28241"/>
                  </a:lnTo>
                  <a:lnTo>
                    <a:pt x="7580" y="58882"/>
                  </a:lnTo>
                  <a:lnTo>
                    <a:pt x="0" y="96392"/>
                  </a:lnTo>
                  <a:lnTo>
                    <a:pt x="0" y="482346"/>
                  </a:lnTo>
                  <a:lnTo>
                    <a:pt x="7580" y="519930"/>
                  </a:lnTo>
                  <a:lnTo>
                    <a:pt x="28257" y="550608"/>
                  </a:lnTo>
                  <a:lnTo>
                    <a:pt x="58935" y="571285"/>
                  </a:lnTo>
                  <a:lnTo>
                    <a:pt x="96520" y="578865"/>
                  </a:lnTo>
                  <a:lnTo>
                    <a:pt x="3481069" y="578865"/>
                  </a:lnTo>
                  <a:lnTo>
                    <a:pt x="3518654" y="571285"/>
                  </a:lnTo>
                  <a:lnTo>
                    <a:pt x="3549332" y="550608"/>
                  </a:lnTo>
                  <a:lnTo>
                    <a:pt x="3570009" y="519930"/>
                  </a:lnTo>
                  <a:lnTo>
                    <a:pt x="3577590" y="482346"/>
                  </a:lnTo>
                  <a:lnTo>
                    <a:pt x="3577590" y="96392"/>
                  </a:lnTo>
                  <a:lnTo>
                    <a:pt x="3570009" y="58882"/>
                  </a:lnTo>
                  <a:lnTo>
                    <a:pt x="3549332" y="28241"/>
                  </a:lnTo>
                  <a:lnTo>
                    <a:pt x="3518654" y="7578"/>
                  </a:lnTo>
                  <a:lnTo>
                    <a:pt x="3481069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997764" y="1320217"/>
            <a:ext cx="490537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2865" marR="5080" indent="-50800">
              <a:lnSpc>
                <a:spcPct val="100000"/>
              </a:lnSpc>
              <a:spcBef>
                <a:spcPts val="105"/>
              </a:spcBef>
              <a:tabLst>
                <a:tab pos="2497455" algn="l"/>
              </a:tabLst>
            </a:pPr>
            <a:r>
              <a:rPr sz="1400" spc="-10" dirty="0">
                <a:solidFill>
                  <a:srgbClr val="031E45"/>
                </a:solidFill>
                <a:latin typeface="Circe Extra Bold" panose="020B0802020203020203" pitchFamily="34" charset="-52"/>
                <a:cs typeface="Arial"/>
              </a:rPr>
              <a:t>Конструктор</a:t>
            </a:r>
            <a:r>
              <a:rPr sz="1400" dirty="0">
                <a:solidFill>
                  <a:srgbClr val="031E45"/>
                </a:solidFill>
                <a:latin typeface="Circe Extra Bold" panose="020B0802020203020203" pitchFamily="34" charset="-52"/>
                <a:cs typeface="Arial"/>
              </a:rPr>
              <a:t>	Автоматическая</a:t>
            </a:r>
            <a:r>
              <a:rPr sz="1400" spc="110" dirty="0">
                <a:solidFill>
                  <a:srgbClr val="031E45"/>
                </a:solidFill>
                <a:latin typeface="Circe Extra Bold" panose="020B0802020203020203" pitchFamily="34" charset="-52"/>
                <a:cs typeface="Arial"/>
              </a:rPr>
              <a:t> </a:t>
            </a:r>
            <a:r>
              <a:rPr sz="1400" spc="-10" dirty="0">
                <a:solidFill>
                  <a:srgbClr val="031E45"/>
                </a:solidFill>
                <a:latin typeface="Circe Extra Bold" panose="020B0802020203020203" pitchFamily="34" charset="-52"/>
                <a:cs typeface="Arial"/>
              </a:rPr>
              <a:t>проверка документов</a:t>
            </a:r>
            <a:endParaRPr sz="1400" dirty="0">
              <a:latin typeface="Circe Extra Bold" panose="020B0802020203020203" pitchFamily="34" charset="-52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724074" y="1916609"/>
            <a:ext cx="3928110" cy="1279525"/>
            <a:chOff x="3268979" y="1844039"/>
            <a:chExt cx="3928110" cy="1279525"/>
          </a:xfrm>
        </p:grpSpPr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68979" y="1844039"/>
              <a:ext cx="3928110" cy="127927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463035" y="2012314"/>
              <a:ext cx="3551554" cy="953769"/>
            </a:xfrm>
            <a:custGeom>
              <a:avLst/>
              <a:gdLst/>
              <a:ahLst/>
              <a:cxnLst/>
              <a:rect l="l" t="t" r="r" b="b"/>
              <a:pathLst>
                <a:path w="3551554" h="953769">
                  <a:moveTo>
                    <a:pt x="3392423" y="0"/>
                  </a:moveTo>
                  <a:lnTo>
                    <a:pt x="158876" y="0"/>
                  </a:lnTo>
                  <a:lnTo>
                    <a:pt x="108655" y="8111"/>
                  </a:lnTo>
                  <a:lnTo>
                    <a:pt x="65041" y="30695"/>
                  </a:lnTo>
                  <a:lnTo>
                    <a:pt x="30650" y="65123"/>
                  </a:lnTo>
                  <a:lnTo>
                    <a:pt x="8098" y="108768"/>
                  </a:lnTo>
                  <a:lnTo>
                    <a:pt x="0" y="159004"/>
                  </a:lnTo>
                  <a:lnTo>
                    <a:pt x="0" y="794638"/>
                  </a:lnTo>
                  <a:lnTo>
                    <a:pt x="8098" y="844860"/>
                  </a:lnTo>
                  <a:lnTo>
                    <a:pt x="30650" y="888474"/>
                  </a:lnTo>
                  <a:lnTo>
                    <a:pt x="65041" y="922865"/>
                  </a:lnTo>
                  <a:lnTo>
                    <a:pt x="108655" y="945417"/>
                  </a:lnTo>
                  <a:lnTo>
                    <a:pt x="158876" y="953515"/>
                  </a:lnTo>
                  <a:lnTo>
                    <a:pt x="3392423" y="953515"/>
                  </a:lnTo>
                  <a:lnTo>
                    <a:pt x="3442707" y="945417"/>
                  </a:lnTo>
                  <a:lnTo>
                    <a:pt x="3486359" y="922865"/>
                  </a:lnTo>
                  <a:lnTo>
                    <a:pt x="3520769" y="888474"/>
                  </a:lnTo>
                  <a:lnTo>
                    <a:pt x="3543328" y="844860"/>
                  </a:lnTo>
                  <a:lnTo>
                    <a:pt x="3551428" y="794638"/>
                  </a:lnTo>
                  <a:lnTo>
                    <a:pt x="3551428" y="159004"/>
                  </a:lnTo>
                  <a:lnTo>
                    <a:pt x="3543328" y="108768"/>
                  </a:lnTo>
                  <a:lnTo>
                    <a:pt x="3520769" y="65123"/>
                  </a:lnTo>
                  <a:lnTo>
                    <a:pt x="3486359" y="30695"/>
                  </a:lnTo>
                  <a:lnTo>
                    <a:pt x="3442707" y="8111"/>
                  </a:lnTo>
                  <a:lnTo>
                    <a:pt x="33924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Circe Light" panose="020B0402020203020203" pitchFamily="34" charset="-52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3463035" y="2012314"/>
              <a:ext cx="3551554" cy="953769"/>
            </a:xfrm>
            <a:custGeom>
              <a:avLst/>
              <a:gdLst/>
              <a:ahLst/>
              <a:cxnLst/>
              <a:rect l="l" t="t" r="r" b="b"/>
              <a:pathLst>
                <a:path w="3551554" h="953769">
                  <a:moveTo>
                    <a:pt x="0" y="159004"/>
                  </a:moveTo>
                  <a:lnTo>
                    <a:pt x="8098" y="108768"/>
                  </a:lnTo>
                  <a:lnTo>
                    <a:pt x="30650" y="65123"/>
                  </a:lnTo>
                  <a:lnTo>
                    <a:pt x="65041" y="30695"/>
                  </a:lnTo>
                  <a:lnTo>
                    <a:pt x="108655" y="8111"/>
                  </a:lnTo>
                  <a:lnTo>
                    <a:pt x="158876" y="0"/>
                  </a:lnTo>
                  <a:lnTo>
                    <a:pt x="3392423" y="0"/>
                  </a:lnTo>
                  <a:lnTo>
                    <a:pt x="3442707" y="8111"/>
                  </a:lnTo>
                  <a:lnTo>
                    <a:pt x="3486359" y="30695"/>
                  </a:lnTo>
                  <a:lnTo>
                    <a:pt x="3520769" y="65123"/>
                  </a:lnTo>
                  <a:lnTo>
                    <a:pt x="3543328" y="108768"/>
                  </a:lnTo>
                  <a:lnTo>
                    <a:pt x="3551428" y="159004"/>
                  </a:lnTo>
                  <a:lnTo>
                    <a:pt x="3551428" y="794638"/>
                  </a:lnTo>
                  <a:lnTo>
                    <a:pt x="3543328" y="844860"/>
                  </a:lnTo>
                  <a:lnTo>
                    <a:pt x="3520769" y="888474"/>
                  </a:lnTo>
                  <a:lnTo>
                    <a:pt x="3486359" y="922865"/>
                  </a:lnTo>
                  <a:lnTo>
                    <a:pt x="3442707" y="945417"/>
                  </a:lnTo>
                  <a:lnTo>
                    <a:pt x="3392423" y="953515"/>
                  </a:lnTo>
                  <a:lnTo>
                    <a:pt x="158876" y="953515"/>
                  </a:lnTo>
                  <a:lnTo>
                    <a:pt x="108655" y="945417"/>
                  </a:lnTo>
                  <a:lnTo>
                    <a:pt x="65041" y="922865"/>
                  </a:lnTo>
                  <a:lnTo>
                    <a:pt x="30650" y="888474"/>
                  </a:lnTo>
                  <a:lnTo>
                    <a:pt x="8098" y="844860"/>
                  </a:lnTo>
                  <a:lnTo>
                    <a:pt x="0" y="794638"/>
                  </a:lnTo>
                  <a:lnTo>
                    <a:pt x="0" y="159004"/>
                  </a:lnTo>
                  <a:close/>
                </a:path>
              </a:pathLst>
            </a:custGeom>
            <a:ln w="9525">
              <a:solidFill>
                <a:srgbClr val="12B4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Circe Light" panose="020B0402020203020203" pitchFamily="34" charset="-52"/>
              </a:endParaRPr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4043860" y="2160576"/>
            <a:ext cx="3326384" cy="78162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95"/>
              </a:spcBef>
              <a:buClr>
                <a:srgbClr val="00AF50"/>
              </a:buClr>
              <a:buFont typeface="Wingdings"/>
              <a:buChar char=""/>
              <a:tabLst>
                <a:tab pos="299085" algn="l"/>
              </a:tabLst>
            </a:pPr>
            <a:r>
              <a:rPr sz="100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сервис</a:t>
            </a:r>
            <a:r>
              <a:rPr sz="1000" spc="-3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 </a:t>
            </a:r>
            <a:r>
              <a:rPr sz="100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автоматизированной</a:t>
            </a:r>
            <a:r>
              <a:rPr sz="1000" spc="-5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 </a:t>
            </a:r>
            <a:r>
              <a:rPr sz="100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проверки</a:t>
            </a:r>
            <a:r>
              <a:rPr sz="1000" spc="-4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 </a:t>
            </a:r>
            <a:r>
              <a:rPr sz="1000" spc="-1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редакций </a:t>
            </a:r>
            <a:r>
              <a:rPr sz="100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документов</a:t>
            </a:r>
            <a:r>
              <a:rPr sz="1000" spc="-2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 </a:t>
            </a:r>
            <a:r>
              <a:rPr sz="100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по</a:t>
            </a:r>
            <a:r>
              <a:rPr sz="1000" spc="-5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 </a:t>
            </a:r>
            <a:r>
              <a:rPr sz="100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стандартизации,</a:t>
            </a:r>
            <a:r>
              <a:rPr sz="1000" spc="-2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 </a:t>
            </a:r>
            <a:r>
              <a:rPr sz="100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созданных</a:t>
            </a:r>
            <a:r>
              <a:rPr sz="1000" spc="-25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 без </a:t>
            </a:r>
            <a:r>
              <a:rPr sz="100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конструктора</a:t>
            </a:r>
            <a:r>
              <a:rPr sz="1000" spc="-4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 </a:t>
            </a:r>
            <a:r>
              <a:rPr sz="1000" spc="-1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документов</a:t>
            </a:r>
            <a:endParaRPr sz="1000" dirty="0">
              <a:latin typeface="Circe Light" panose="020B0402020203020203" pitchFamily="34" charset="-52"/>
              <a:cs typeface="Times New Roman"/>
            </a:endParaRPr>
          </a:p>
          <a:p>
            <a:pPr marL="299085" marR="279400" indent="-287020">
              <a:lnSpc>
                <a:spcPct val="100000"/>
              </a:lnSpc>
              <a:buClr>
                <a:srgbClr val="00AF50"/>
              </a:buClr>
              <a:buFont typeface="Wingdings"/>
              <a:buChar char=""/>
              <a:tabLst>
                <a:tab pos="299085" algn="l"/>
              </a:tabLst>
            </a:pPr>
            <a:r>
              <a:rPr sz="100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сервис</a:t>
            </a:r>
            <a:r>
              <a:rPr sz="1000" spc="-5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 </a:t>
            </a:r>
            <a:r>
              <a:rPr sz="100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интеграционного</a:t>
            </a:r>
            <a:r>
              <a:rPr sz="1000" spc="-15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 </a:t>
            </a:r>
            <a:r>
              <a:rPr sz="100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взаимодействия</a:t>
            </a:r>
            <a:r>
              <a:rPr sz="1000" spc="-25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 </a:t>
            </a:r>
            <a:r>
              <a:rPr sz="1000" spc="-5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с</a:t>
            </a:r>
            <a:r>
              <a:rPr sz="100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 подсистемами</a:t>
            </a:r>
            <a:r>
              <a:rPr sz="1000" spc="-5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 </a:t>
            </a:r>
            <a:r>
              <a:rPr sz="100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ФГИС</a:t>
            </a:r>
            <a:r>
              <a:rPr sz="1000" spc="-45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 </a:t>
            </a:r>
            <a:r>
              <a:rPr sz="1000" spc="-1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Росстандарта</a:t>
            </a:r>
            <a:endParaRPr sz="1000" dirty="0">
              <a:latin typeface="Circe Light" panose="020B0402020203020203" pitchFamily="34" charset="-52"/>
              <a:cs typeface="Times New Roman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5626154" y="1110363"/>
            <a:ext cx="4975225" cy="1052195"/>
            <a:chOff x="5171059" y="1037793"/>
            <a:chExt cx="4975225" cy="1052195"/>
          </a:xfrm>
        </p:grpSpPr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71059" y="1719834"/>
              <a:ext cx="130175" cy="37007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92112" y="1037793"/>
              <a:ext cx="3153918" cy="88612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7174357" y="1197229"/>
              <a:ext cx="2801620" cy="579120"/>
            </a:xfrm>
            <a:custGeom>
              <a:avLst/>
              <a:gdLst/>
              <a:ahLst/>
              <a:cxnLst/>
              <a:rect l="l" t="t" r="r" b="b"/>
              <a:pathLst>
                <a:path w="2801620" h="579119">
                  <a:moveTo>
                    <a:pt x="2705100" y="0"/>
                  </a:moveTo>
                  <a:lnTo>
                    <a:pt x="96520" y="0"/>
                  </a:lnTo>
                  <a:lnTo>
                    <a:pt x="58935" y="7580"/>
                  </a:lnTo>
                  <a:lnTo>
                    <a:pt x="28257" y="28257"/>
                  </a:lnTo>
                  <a:lnTo>
                    <a:pt x="7580" y="58935"/>
                  </a:lnTo>
                  <a:lnTo>
                    <a:pt x="0" y="96520"/>
                  </a:lnTo>
                  <a:lnTo>
                    <a:pt x="0" y="482473"/>
                  </a:lnTo>
                  <a:lnTo>
                    <a:pt x="7580" y="519983"/>
                  </a:lnTo>
                  <a:lnTo>
                    <a:pt x="28257" y="550624"/>
                  </a:lnTo>
                  <a:lnTo>
                    <a:pt x="58935" y="571287"/>
                  </a:lnTo>
                  <a:lnTo>
                    <a:pt x="96520" y="578866"/>
                  </a:lnTo>
                  <a:lnTo>
                    <a:pt x="2705100" y="578866"/>
                  </a:lnTo>
                  <a:lnTo>
                    <a:pt x="2742610" y="571287"/>
                  </a:lnTo>
                  <a:lnTo>
                    <a:pt x="2773251" y="550624"/>
                  </a:lnTo>
                  <a:lnTo>
                    <a:pt x="2793914" y="519983"/>
                  </a:lnTo>
                  <a:lnTo>
                    <a:pt x="2801493" y="482473"/>
                  </a:lnTo>
                  <a:lnTo>
                    <a:pt x="2801493" y="96520"/>
                  </a:lnTo>
                  <a:lnTo>
                    <a:pt x="2793914" y="58935"/>
                  </a:lnTo>
                  <a:lnTo>
                    <a:pt x="2773251" y="28257"/>
                  </a:lnTo>
                  <a:lnTo>
                    <a:pt x="2742610" y="7580"/>
                  </a:lnTo>
                  <a:lnTo>
                    <a:pt x="270510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7979845" y="1387356"/>
            <a:ext cx="211518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031E45"/>
                </a:solidFill>
                <a:latin typeface="Circe Extra Bold" panose="020B0802020203020203" pitchFamily="34" charset="-52"/>
                <a:cs typeface="Arial"/>
              </a:rPr>
              <a:t>Автоматический </a:t>
            </a:r>
            <a:r>
              <a:rPr sz="1000" spc="-10" dirty="0">
                <a:solidFill>
                  <a:srgbClr val="031E45"/>
                </a:solidFill>
                <a:latin typeface="Circe Extra Bold" panose="020B0802020203020203" pitchFamily="34" charset="-52"/>
                <a:cs typeface="Arial"/>
              </a:rPr>
              <a:t>нормоконтроль</a:t>
            </a:r>
            <a:endParaRPr sz="1000" dirty="0">
              <a:latin typeface="Circe Extra Bold" panose="020B0802020203020203" pitchFamily="34" charset="-52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069188" y="1520944"/>
            <a:ext cx="195135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10" dirty="0">
                <a:solidFill>
                  <a:srgbClr val="031E45"/>
                </a:solidFill>
                <a:latin typeface="Circe Extra Bold" panose="020B0802020203020203" pitchFamily="34" charset="-52"/>
                <a:cs typeface="Arial"/>
              </a:rPr>
              <a:t>и</a:t>
            </a:r>
            <a:r>
              <a:rPr sz="1000" spc="30" dirty="0">
                <a:solidFill>
                  <a:srgbClr val="031E45"/>
                </a:solidFill>
                <a:latin typeface="Circe Extra Bold" panose="020B0802020203020203" pitchFamily="34" charset="-52"/>
                <a:cs typeface="Arial"/>
              </a:rPr>
              <a:t> </a:t>
            </a:r>
            <a:r>
              <a:rPr sz="1000" spc="10" dirty="0">
                <a:solidFill>
                  <a:srgbClr val="031E45"/>
                </a:solidFill>
                <a:latin typeface="Circe Extra Bold" panose="020B0802020203020203" pitchFamily="34" charset="-52"/>
                <a:cs typeface="Arial"/>
              </a:rPr>
              <a:t>поддержка</a:t>
            </a:r>
            <a:r>
              <a:rPr sz="1000" spc="-15" dirty="0">
                <a:solidFill>
                  <a:srgbClr val="031E45"/>
                </a:solidFill>
                <a:latin typeface="Circe Extra Bold" panose="020B0802020203020203" pitchFamily="34" charset="-52"/>
                <a:cs typeface="Arial"/>
              </a:rPr>
              <a:t> </a:t>
            </a:r>
            <a:r>
              <a:rPr sz="1000" spc="-10" dirty="0">
                <a:solidFill>
                  <a:srgbClr val="031E45"/>
                </a:solidFill>
                <a:latin typeface="Circe Extra Bold" panose="020B0802020203020203" pitchFamily="34" charset="-52"/>
                <a:cs typeface="Arial"/>
              </a:rPr>
              <a:t>редактирования</a:t>
            </a:r>
            <a:endParaRPr sz="1000" dirty="0">
              <a:latin typeface="Circe Extra Bold" panose="020B0802020203020203" pitchFamily="34" charset="-52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7457875" y="1919658"/>
            <a:ext cx="3143250" cy="1279525"/>
            <a:chOff x="7002780" y="1847088"/>
            <a:chExt cx="3143250" cy="1279525"/>
          </a:xfrm>
        </p:grpSpPr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02780" y="1847088"/>
              <a:ext cx="3143250" cy="1279271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7190105" y="2015998"/>
              <a:ext cx="2781300" cy="953769"/>
            </a:xfrm>
            <a:custGeom>
              <a:avLst/>
              <a:gdLst/>
              <a:ahLst/>
              <a:cxnLst/>
              <a:rect l="l" t="t" r="r" b="b"/>
              <a:pathLst>
                <a:path w="2781300" h="953769">
                  <a:moveTo>
                    <a:pt x="2622169" y="0"/>
                  </a:moveTo>
                  <a:lnTo>
                    <a:pt x="158876" y="0"/>
                  </a:lnTo>
                  <a:lnTo>
                    <a:pt x="108655" y="8098"/>
                  </a:lnTo>
                  <a:lnTo>
                    <a:pt x="65041" y="30650"/>
                  </a:lnTo>
                  <a:lnTo>
                    <a:pt x="30650" y="65041"/>
                  </a:lnTo>
                  <a:lnTo>
                    <a:pt x="8098" y="108655"/>
                  </a:lnTo>
                  <a:lnTo>
                    <a:pt x="0" y="158876"/>
                  </a:lnTo>
                  <a:lnTo>
                    <a:pt x="0" y="794512"/>
                  </a:lnTo>
                  <a:lnTo>
                    <a:pt x="8098" y="844733"/>
                  </a:lnTo>
                  <a:lnTo>
                    <a:pt x="30650" y="888347"/>
                  </a:lnTo>
                  <a:lnTo>
                    <a:pt x="65041" y="922738"/>
                  </a:lnTo>
                  <a:lnTo>
                    <a:pt x="108655" y="945290"/>
                  </a:lnTo>
                  <a:lnTo>
                    <a:pt x="158876" y="953388"/>
                  </a:lnTo>
                  <a:lnTo>
                    <a:pt x="2622169" y="953388"/>
                  </a:lnTo>
                  <a:lnTo>
                    <a:pt x="2672390" y="945290"/>
                  </a:lnTo>
                  <a:lnTo>
                    <a:pt x="2716004" y="922738"/>
                  </a:lnTo>
                  <a:lnTo>
                    <a:pt x="2750395" y="888347"/>
                  </a:lnTo>
                  <a:lnTo>
                    <a:pt x="2772947" y="844733"/>
                  </a:lnTo>
                  <a:lnTo>
                    <a:pt x="2781046" y="794512"/>
                  </a:lnTo>
                  <a:lnTo>
                    <a:pt x="2781046" y="158876"/>
                  </a:lnTo>
                  <a:lnTo>
                    <a:pt x="2772947" y="108655"/>
                  </a:lnTo>
                  <a:lnTo>
                    <a:pt x="2750395" y="65041"/>
                  </a:lnTo>
                  <a:lnTo>
                    <a:pt x="2716004" y="30650"/>
                  </a:lnTo>
                  <a:lnTo>
                    <a:pt x="2672390" y="8098"/>
                  </a:lnTo>
                  <a:lnTo>
                    <a:pt x="26221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Circe Light" panose="020B0402020203020203" pitchFamily="34" charset="-52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7190105" y="2015998"/>
              <a:ext cx="2781300" cy="953769"/>
            </a:xfrm>
            <a:custGeom>
              <a:avLst/>
              <a:gdLst/>
              <a:ahLst/>
              <a:cxnLst/>
              <a:rect l="l" t="t" r="r" b="b"/>
              <a:pathLst>
                <a:path w="2781300" h="953769">
                  <a:moveTo>
                    <a:pt x="0" y="158876"/>
                  </a:moveTo>
                  <a:lnTo>
                    <a:pt x="8098" y="108655"/>
                  </a:lnTo>
                  <a:lnTo>
                    <a:pt x="30650" y="65041"/>
                  </a:lnTo>
                  <a:lnTo>
                    <a:pt x="65041" y="30650"/>
                  </a:lnTo>
                  <a:lnTo>
                    <a:pt x="108655" y="8098"/>
                  </a:lnTo>
                  <a:lnTo>
                    <a:pt x="158876" y="0"/>
                  </a:lnTo>
                  <a:lnTo>
                    <a:pt x="2622169" y="0"/>
                  </a:lnTo>
                  <a:lnTo>
                    <a:pt x="2672390" y="8098"/>
                  </a:lnTo>
                  <a:lnTo>
                    <a:pt x="2716004" y="30650"/>
                  </a:lnTo>
                  <a:lnTo>
                    <a:pt x="2750395" y="65041"/>
                  </a:lnTo>
                  <a:lnTo>
                    <a:pt x="2772947" y="108655"/>
                  </a:lnTo>
                  <a:lnTo>
                    <a:pt x="2781046" y="158876"/>
                  </a:lnTo>
                  <a:lnTo>
                    <a:pt x="2781046" y="794512"/>
                  </a:lnTo>
                  <a:lnTo>
                    <a:pt x="2772947" y="844733"/>
                  </a:lnTo>
                  <a:lnTo>
                    <a:pt x="2750395" y="888347"/>
                  </a:lnTo>
                  <a:lnTo>
                    <a:pt x="2716004" y="922738"/>
                  </a:lnTo>
                  <a:lnTo>
                    <a:pt x="2672390" y="945290"/>
                  </a:lnTo>
                  <a:lnTo>
                    <a:pt x="2622169" y="953388"/>
                  </a:lnTo>
                  <a:lnTo>
                    <a:pt x="158876" y="953388"/>
                  </a:lnTo>
                  <a:lnTo>
                    <a:pt x="108655" y="945290"/>
                  </a:lnTo>
                  <a:lnTo>
                    <a:pt x="65041" y="922738"/>
                  </a:lnTo>
                  <a:lnTo>
                    <a:pt x="30650" y="888347"/>
                  </a:lnTo>
                  <a:lnTo>
                    <a:pt x="8098" y="844733"/>
                  </a:lnTo>
                  <a:lnTo>
                    <a:pt x="0" y="794512"/>
                  </a:lnTo>
                  <a:lnTo>
                    <a:pt x="0" y="158876"/>
                  </a:lnTo>
                  <a:close/>
                </a:path>
              </a:pathLst>
            </a:custGeom>
            <a:ln w="9525">
              <a:solidFill>
                <a:srgbClr val="12B4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Circe Light" panose="020B0402020203020203" pitchFamily="34" charset="-52"/>
              </a:endParaRPr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7771310" y="2164260"/>
            <a:ext cx="2655190" cy="82137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marR="10795" indent="-287020">
              <a:lnSpc>
                <a:spcPct val="100000"/>
              </a:lnSpc>
              <a:spcBef>
                <a:spcPts val="105"/>
              </a:spcBef>
              <a:buClr>
                <a:srgbClr val="00AF50"/>
              </a:buClr>
              <a:buFont typeface="Wingdings"/>
              <a:buChar char=""/>
              <a:tabLst>
                <a:tab pos="299085" algn="l"/>
              </a:tabLst>
            </a:pPr>
            <a:r>
              <a:rPr sz="105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сервис</a:t>
            </a:r>
            <a:r>
              <a:rPr sz="1050" spc="1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 </a:t>
            </a:r>
            <a:r>
              <a:rPr sz="1050" spc="-1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автоматизированной</a:t>
            </a:r>
            <a:r>
              <a:rPr sz="1050" spc="5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 </a:t>
            </a:r>
            <a:r>
              <a:rPr sz="1050" spc="-1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проверки </a:t>
            </a:r>
            <a:r>
              <a:rPr sz="105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документов</a:t>
            </a:r>
            <a:r>
              <a:rPr sz="1050" spc="-3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 </a:t>
            </a:r>
            <a:r>
              <a:rPr sz="105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по</a:t>
            </a:r>
            <a:r>
              <a:rPr sz="1050" spc="-2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 </a:t>
            </a:r>
            <a:r>
              <a:rPr sz="1050" spc="-1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стандартизации</a:t>
            </a:r>
            <a:endParaRPr sz="1050" dirty="0">
              <a:latin typeface="Circe Light" panose="020B0402020203020203" pitchFamily="34" charset="-52"/>
              <a:cs typeface="Times New Roman"/>
            </a:endParaRPr>
          </a:p>
          <a:p>
            <a:pPr marL="299085" marR="5080">
              <a:lnSpc>
                <a:spcPct val="100000"/>
              </a:lnSpc>
            </a:pPr>
            <a:r>
              <a:rPr sz="1050" spc="-1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(автоматизированный</a:t>
            </a:r>
            <a:r>
              <a:rPr sz="1050" spc="8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 </a:t>
            </a:r>
            <a:r>
              <a:rPr sz="1050" spc="-1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нормоконтроль </a:t>
            </a:r>
            <a:r>
              <a:rPr sz="105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и</a:t>
            </a:r>
            <a:r>
              <a:rPr sz="1050" spc="-25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 </a:t>
            </a:r>
            <a:r>
              <a:rPr sz="105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контроль</a:t>
            </a:r>
            <a:r>
              <a:rPr sz="1050" spc="-3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 </a:t>
            </a:r>
            <a:r>
              <a:rPr sz="1050" spc="-1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редакций)</a:t>
            </a:r>
            <a:endParaRPr sz="1050" dirty="0">
              <a:latin typeface="Circe Light" panose="020B0402020203020203" pitchFamily="34" charset="-52"/>
              <a:cs typeface="Times New Roman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2427150" y="1779958"/>
            <a:ext cx="6679565" cy="1951355"/>
            <a:chOff x="1972055" y="1707388"/>
            <a:chExt cx="6679565" cy="1951355"/>
          </a:xfrm>
        </p:grpSpPr>
        <p:pic>
          <p:nvPicPr>
            <p:cNvPr id="33" name="object 3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521319" y="1707388"/>
              <a:ext cx="130175" cy="37007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972055" y="2910776"/>
              <a:ext cx="3646170" cy="747458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2158237" y="3069463"/>
              <a:ext cx="3284854" cy="443230"/>
            </a:xfrm>
            <a:custGeom>
              <a:avLst/>
              <a:gdLst/>
              <a:ahLst/>
              <a:cxnLst/>
              <a:rect l="l" t="t" r="r" b="b"/>
              <a:pathLst>
                <a:path w="3284854" h="443229">
                  <a:moveTo>
                    <a:pt x="3211067" y="0"/>
                  </a:moveTo>
                  <a:lnTo>
                    <a:pt x="73787" y="0"/>
                  </a:lnTo>
                  <a:lnTo>
                    <a:pt x="45059" y="5796"/>
                  </a:lnTo>
                  <a:lnTo>
                    <a:pt x="21605" y="21605"/>
                  </a:lnTo>
                  <a:lnTo>
                    <a:pt x="5796" y="45059"/>
                  </a:lnTo>
                  <a:lnTo>
                    <a:pt x="0" y="73787"/>
                  </a:lnTo>
                  <a:lnTo>
                    <a:pt x="0" y="368935"/>
                  </a:lnTo>
                  <a:lnTo>
                    <a:pt x="5796" y="397662"/>
                  </a:lnTo>
                  <a:lnTo>
                    <a:pt x="21605" y="421116"/>
                  </a:lnTo>
                  <a:lnTo>
                    <a:pt x="45059" y="436925"/>
                  </a:lnTo>
                  <a:lnTo>
                    <a:pt x="73787" y="442722"/>
                  </a:lnTo>
                  <a:lnTo>
                    <a:pt x="3211067" y="442722"/>
                  </a:lnTo>
                  <a:lnTo>
                    <a:pt x="3239795" y="436925"/>
                  </a:lnTo>
                  <a:lnTo>
                    <a:pt x="3263249" y="421116"/>
                  </a:lnTo>
                  <a:lnTo>
                    <a:pt x="3279058" y="397662"/>
                  </a:lnTo>
                  <a:lnTo>
                    <a:pt x="3284854" y="368935"/>
                  </a:lnTo>
                  <a:lnTo>
                    <a:pt x="3284854" y="73787"/>
                  </a:lnTo>
                  <a:lnTo>
                    <a:pt x="3279058" y="45059"/>
                  </a:lnTo>
                  <a:lnTo>
                    <a:pt x="3263249" y="21605"/>
                  </a:lnTo>
                  <a:lnTo>
                    <a:pt x="3239795" y="5796"/>
                  </a:lnTo>
                  <a:lnTo>
                    <a:pt x="3211067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lIns="0" tIns="0" rIns="0" bIns="0" rtlCol="0"/>
            <a:lstStyle/>
            <a:p>
              <a:endParaRPr>
                <a:latin typeface="Circe Light" panose="020B0402020203020203" pitchFamily="34" charset="-52"/>
              </a:endParaRPr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2786306" y="3192959"/>
            <a:ext cx="293814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47700" marR="5080" indent="-635635">
              <a:lnSpc>
                <a:spcPct val="100000"/>
              </a:lnSpc>
              <a:spcBef>
                <a:spcPts val="95"/>
              </a:spcBef>
            </a:pPr>
            <a:r>
              <a:rPr sz="1000" spc="10" dirty="0">
                <a:solidFill>
                  <a:srgbClr val="031E45"/>
                </a:solidFill>
                <a:latin typeface="Circe Extra Bold" panose="020B0802020203020203" pitchFamily="34" charset="-52"/>
                <a:cs typeface="Arial"/>
              </a:rPr>
              <a:t>Трассировка</a:t>
            </a:r>
            <a:r>
              <a:rPr sz="1000" spc="-15" dirty="0">
                <a:solidFill>
                  <a:srgbClr val="031E45"/>
                </a:solidFill>
                <a:latin typeface="Circe Extra Bold" panose="020B0802020203020203" pitchFamily="34" charset="-52"/>
                <a:cs typeface="Arial"/>
              </a:rPr>
              <a:t> </a:t>
            </a:r>
            <a:r>
              <a:rPr sz="1000" spc="10" dirty="0">
                <a:solidFill>
                  <a:srgbClr val="031E45"/>
                </a:solidFill>
                <a:latin typeface="Circe Extra Bold" panose="020B0802020203020203" pitchFamily="34" charset="-52"/>
                <a:cs typeface="Arial"/>
              </a:rPr>
              <a:t>маршрута</a:t>
            </a:r>
            <a:r>
              <a:rPr sz="1000" spc="-10" dirty="0">
                <a:solidFill>
                  <a:srgbClr val="031E45"/>
                </a:solidFill>
                <a:latin typeface="Circe Extra Bold" panose="020B0802020203020203" pitchFamily="34" charset="-52"/>
                <a:cs typeface="Arial"/>
              </a:rPr>
              <a:t> </a:t>
            </a:r>
            <a:r>
              <a:rPr sz="1000" spc="10" dirty="0">
                <a:solidFill>
                  <a:srgbClr val="031E45"/>
                </a:solidFill>
                <a:latin typeface="Circe Extra Bold" panose="020B0802020203020203" pitchFamily="34" charset="-52"/>
                <a:cs typeface="Arial"/>
              </a:rPr>
              <a:t>и</a:t>
            </a:r>
            <a:r>
              <a:rPr sz="1000" spc="35" dirty="0">
                <a:solidFill>
                  <a:srgbClr val="031E45"/>
                </a:solidFill>
                <a:latin typeface="Circe Extra Bold" panose="020B0802020203020203" pitchFamily="34" charset="-52"/>
                <a:cs typeface="Arial"/>
              </a:rPr>
              <a:t> </a:t>
            </a:r>
            <a:r>
              <a:rPr sz="1000" dirty="0">
                <a:solidFill>
                  <a:srgbClr val="031E45"/>
                </a:solidFill>
                <a:latin typeface="Circe Extra Bold" panose="020B0802020203020203" pitchFamily="34" charset="-52"/>
                <a:cs typeface="Arial"/>
              </a:rPr>
              <a:t>мониторинг</a:t>
            </a:r>
            <a:r>
              <a:rPr sz="1000" spc="10" dirty="0">
                <a:solidFill>
                  <a:srgbClr val="031E45"/>
                </a:solidFill>
                <a:latin typeface="Circe Extra Bold" panose="020B0802020203020203" pitchFamily="34" charset="-52"/>
                <a:cs typeface="Arial"/>
              </a:rPr>
              <a:t> </a:t>
            </a:r>
            <a:r>
              <a:rPr sz="1000" spc="-10" dirty="0">
                <a:solidFill>
                  <a:srgbClr val="031E45"/>
                </a:solidFill>
                <a:latin typeface="Circe Extra Bold" panose="020B0802020203020203" pitchFamily="34" charset="-52"/>
                <a:cs typeface="Arial"/>
              </a:rPr>
              <a:t>стадий </a:t>
            </a:r>
            <a:r>
              <a:rPr sz="1000" dirty="0">
                <a:solidFill>
                  <a:srgbClr val="031E45"/>
                </a:solidFill>
                <a:latin typeface="Circe Extra Bold" panose="020B0802020203020203" pitchFamily="34" charset="-52"/>
                <a:cs typeface="Arial"/>
              </a:rPr>
              <a:t>прохождения</a:t>
            </a:r>
            <a:r>
              <a:rPr sz="1000" spc="-50" dirty="0">
                <a:solidFill>
                  <a:srgbClr val="031E45"/>
                </a:solidFill>
                <a:latin typeface="Circe Extra Bold" panose="020B0802020203020203" pitchFamily="34" charset="-52"/>
                <a:cs typeface="Arial"/>
              </a:rPr>
              <a:t> </a:t>
            </a:r>
            <a:r>
              <a:rPr sz="1000" spc="-10" dirty="0">
                <a:solidFill>
                  <a:srgbClr val="031E45"/>
                </a:solidFill>
                <a:latin typeface="Circe Extra Bold" panose="020B0802020203020203" pitchFamily="34" charset="-52"/>
                <a:cs typeface="Arial"/>
              </a:rPr>
              <a:t>документов</a:t>
            </a:r>
            <a:endParaRPr sz="1000">
              <a:latin typeface="Circe Extra Bold" panose="020B0802020203020203" pitchFamily="34" charset="-52"/>
              <a:cs typeface="Arial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2422578" y="3667635"/>
            <a:ext cx="3630929" cy="1139190"/>
            <a:chOff x="1967483" y="3595065"/>
            <a:chExt cx="3630929" cy="1139190"/>
          </a:xfrm>
        </p:grpSpPr>
        <p:pic>
          <p:nvPicPr>
            <p:cNvPr id="38" name="object 3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967483" y="3595065"/>
              <a:ext cx="3630929" cy="1139113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2158237" y="3761993"/>
              <a:ext cx="3261360" cy="817244"/>
            </a:xfrm>
            <a:custGeom>
              <a:avLst/>
              <a:gdLst/>
              <a:ahLst/>
              <a:cxnLst/>
              <a:rect l="l" t="t" r="r" b="b"/>
              <a:pathLst>
                <a:path w="3261360" h="817245">
                  <a:moveTo>
                    <a:pt x="3124581" y="0"/>
                  </a:moveTo>
                  <a:lnTo>
                    <a:pt x="136144" y="0"/>
                  </a:lnTo>
                  <a:lnTo>
                    <a:pt x="93114" y="6954"/>
                  </a:lnTo>
                  <a:lnTo>
                    <a:pt x="55741" y="26314"/>
                  </a:lnTo>
                  <a:lnTo>
                    <a:pt x="26269" y="55824"/>
                  </a:lnTo>
                  <a:lnTo>
                    <a:pt x="6941" y="93228"/>
                  </a:lnTo>
                  <a:lnTo>
                    <a:pt x="0" y="136270"/>
                  </a:lnTo>
                  <a:lnTo>
                    <a:pt x="0" y="681100"/>
                  </a:lnTo>
                  <a:lnTo>
                    <a:pt x="6941" y="724130"/>
                  </a:lnTo>
                  <a:lnTo>
                    <a:pt x="26269" y="761503"/>
                  </a:lnTo>
                  <a:lnTo>
                    <a:pt x="55741" y="790975"/>
                  </a:lnTo>
                  <a:lnTo>
                    <a:pt x="93114" y="810303"/>
                  </a:lnTo>
                  <a:lnTo>
                    <a:pt x="136144" y="817244"/>
                  </a:lnTo>
                  <a:lnTo>
                    <a:pt x="3124581" y="817244"/>
                  </a:lnTo>
                  <a:lnTo>
                    <a:pt x="3167672" y="810303"/>
                  </a:lnTo>
                  <a:lnTo>
                    <a:pt x="3205082" y="790975"/>
                  </a:lnTo>
                  <a:lnTo>
                    <a:pt x="3234574" y="761503"/>
                  </a:lnTo>
                  <a:lnTo>
                    <a:pt x="3253909" y="724130"/>
                  </a:lnTo>
                  <a:lnTo>
                    <a:pt x="3260852" y="681100"/>
                  </a:lnTo>
                  <a:lnTo>
                    <a:pt x="3260852" y="136270"/>
                  </a:lnTo>
                  <a:lnTo>
                    <a:pt x="3253909" y="93228"/>
                  </a:lnTo>
                  <a:lnTo>
                    <a:pt x="3234574" y="55824"/>
                  </a:lnTo>
                  <a:lnTo>
                    <a:pt x="3205082" y="26314"/>
                  </a:lnTo>
                  <a:lnTo>
                    <a:pt x="3167672" y="6954"/>
                  </a:lnTo>
                  <a:lnTo>
                    <a:pt x="31245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Circe Light" panose="020B0402020203020203" pitchFamily="34" charset="-52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2158237" y="3761993"/>
              <a:ext cx="3261360" cy="817244"/>
            </a:xfrm>
            <a:custGeom>
              <a:avLst/>
              <a:gdLst/>
              <a:ahLst/>
              <a:cxnLst/>
              <a:rect l="l" t="t" r="r" b="b"/>
              <a:pathLst>
                <a:path w="3261360" h="817245">
                  <a:moveTo>
                    <a:pt x="0" y="136270"/>
                  </a:moveTo>
                  <a:lnTo>
                    <a:pt x="6941" y="93228"/>
                  </a:lnTo>
                  <a:lnTo>
                    <a:pt x="26269" y="55824"/>
                  </a:lnTo>
                  <a:lnTo>
                    <a:pt x="55741" y="26314"/>
                  </a:lnTo>
                  <a:lnTo>
                    <a:pt x="93114" y="6954"/>
                  </a:lnTo>
                  <a:lnTo>
                    <a:pt x="136144" y="0"/>
                  </a:lnTo>
                  <a:lnTo>
                    <a:pt x="3124581" y="0"/>
                  </a:lnTo>
                  <a:lnTo>
                    <a:pt x="3167672" y="6954"/>
                  </a:lnTo>
                  <a:lnTo>
                    <a:pt x="3205082" y="26314"/>
                  </a:lnTo>
                  <a:lnTo>
                    <a:pt x="3234574" y="55824"/>
                  </a:lnTo>
                  <a:lnTo>
                    <a:pt x="3253909" y="93228"/>
                  </a:lnTo>
                  <a:lnTo>
                    <a:pt x="3260852" y="136270"/>
                  </a:lnTo>
                  <a:lnTo>
                    <a:pt x="3260852" y="681100"/>
                  </a:lnTo>
                  <a:lnTo>
                    <a:pt x="3253909" y="724130"/>
                  </a:lnTo>
                  <a:lnTo>
                    <a:pt x="3234574" y="761503"/>
                  </a:lnTo>
                  <a:lnTo>
                    <a:pt x="3205082" y="790975"/>
                  </a:lnTo>
                  <a:lnTo>
                    <a:pt x="3167672" y="810303"/>
                  </a:lnTo>
                  <a:lnTo>
                    <a:pt x="3124581" y="817244"/>
                  </a:lnTo>
                  <a:lnTo>
                    <a:pt x="136144" y="817244"/>
                  </a:lnTo>
                  <a:lnTo>
                    <a:pt x="93114" y="810303"/>
                  </a:lnTo>
                  <a:lnTo>
                    <a:pt x="55741" y="790975"/>
                  </a:lnTo>
                  <a:lnTo>
                    <a:pt x="26269" y="761503"/>
                  </a:lnTo>
                  <a:lnTo>
                    <a:pt x="6941" y="724130"/>
                  </a:lnTo>
                  <a:lnTo>
                    <a:pt x="0" y="681100"/>
                  </a:lnTo>
                  <a:lnTo>
                    <a:pt x="0" y="136270"/>
                  </a:lnTo>
                  <a:close/>
                </a:path>
              </a:pathLst>
            </a:custGeom>
            <a:ln w="9525">
              <a:solidFill>
                <a:srgbClr val="12B4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Circe Light" panose="020B0402020203020203" pitchFamily="34" charset="-52"/>
              </a:endParaRPr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2732331" y="3904033"/>
            <a:ext cx="3006090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marR="62230" indent="-287020">
              <a:lnSpc>
                <a:spcPct val="100000"/>
              </a:lnSpc>
              <a:spcBef>
                <a:spcPts val="105"/>
              </a:spcBef>
              <a:buClr>
                <a:srgbClr val="00AF50"/>
              </a:buClr>
              <a:buFont typeface="Wingdings"/>
              <a:buChar char=""/>
              <a:tabLst>
                <a:tab pos="299085" algn="l"/>
              </a:tabLst>
            </a:pPr>
            <a:r>
              <a:rPr sz="105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сервис</a:t>
            </a:r>
            <a:r>
              <a:rPr sz="1050" spc="-6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 </a:t>
            </a:r>
            <a:r>
              <a:rPr sz="105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управления</a:t>
            </a:r>
            <a:r>
              <a:rPr sz="1050" spc="-35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 </a:t>
            </a:r>
            <a:r>
              <a:rPr sz="105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программой</a:t>
            </a:r>
            <a:r>
              <a:rPr sz="1050" spc="-6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 </a:t>
            </a:r>
            <a:r>
              <a:rPr sz="1050" spc="-1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национальной стандартизации</a:t>
            </a:r>
            <a:endParaRPr sz="1050">
              <a:latin typeface="Circe Light" panose="020B0402020203020203" pitchFamily="34" charset="-52"/>
              <a:cs typeface="Times New Roman"/>
            </a:endParaRPr>
          </a:p>
          <a:p>
            <a:pPr marL="299085" marR="5080" indent="-287020">
              <a:lnSpc>
                <a:spcPct val="100000"/>
              </a:lnSpc>
              <a:buClr>
                <a:srgbClr val="00AF50"/>
              </a:buClr>
              <a:buFont typeface="Wingdings"/>
              <a:buChar char=""/>
              <a:tabLst>
                <a:tab pos="299085" algn="l"/>
              </a:tabLst>
            </a:pPr>
            <a:r>
              <a:rPr sz="105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сервис</a:t>
            </a:r>
            <a:r>
              <a:rPr sz="1050" spc="-45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 </a:t>
            </a:r>
            <a:r>
              <a:rPr sz="105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мониторинга</a:t>
            </a:r>
            <a:r>
              <a:rPr sz="1050" spc="-6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 </a:t>
            </a:r>
            <a:r>
              <a:rPr sz="105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разработки</a:t>
            </a:r>
            <a:r>
              <a:rPr sz="1050" spc="-45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 </a:t>
            </a:r>
            <a:r>
              <a:rPr sz="105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документов</a:t>
            </a:r>
            <a:r>
              <a:rPr sz="1050" spc="-3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 </a:t>
            </a:r>
            <a:r>
              <a:rPr sz="1050" spc="-25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по </a:t>
            </a:r>
            <a:r>
              <a:rPr sz="1050" spc="-1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стандартизации</a:t>
            </a:r>
            <a:endParaRPr sz="1050">
              <a:latin typeface="Circe Light" panose="020B0402020203020203" pitchFamily="34" charset="-52"/>
              <a:cs typeface="Times New Roman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4190673" y="2983346"/>
            <a:ext cx="5864860" cy="932815"/>
            <a:chOff x="3735578" y="2910776"/>
            <a:chExt cx="5864860" cy="932815"/>
          </a:xfrm>
        </p:grpSpPr>
        <p:pic>
          <p:nvPicPr>
            <p:cNvPr id="43" name="object 4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735578" y="3473323"/>
              <a:ext cx="130175" cy="369950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475732" y="2910776"/>
              <a:ext cx="4124706" cy="747458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5667248" y="3069463"/>
              <a:ext cx="3753485" cy="443230"/>
            </a:xfrm>
            <a:custGeom>
              <a:avLst/>
              <a:gdLst/>
              <a:ahLst/>
              <a:cxnLst/>
              <a:rect l="l" t="t" r="r" b="b"/>
              <a:pathLst>
                <a:path w="3753484" h="443229">
                  <a:moveTo>
                    <a:pt x="3679444" y="0"/>
                  </a:moveTo>
                  <a:lnTo>
                    <a:pt x="73787" y="0"/>
                  </a:lnTo>
                  <a:lnTo>
                    <a:pt x="45112" y="5796"/>
                  </a:lnTo>
                  <a:lnTo>
                    <a:pt x="21653" y="21605"/>
                  </a:lnTo>
                  <a:lnTo>
                    <a:pt x="5814" y="45059"/>
                  </a:lnTo>
                  <a:lnTo>
                    <a:pt x="0" y="73787"/>
                  </a:lnTo>
                  <a:lnTo>
                    <a:pt x="0" y="368935"/>
                  </a:lnTo>
                  <a:lnTo>
                    <a:pt x="5814" y="397662"/>
                  </a:lnTo>
                  <a:lnTo>
                    <a:pt x="21653" y="421116"/>
                  </a:lnTo>
                  <a:lnTo>
                    <a:pt x="45112" y="436925"/>
                  </a:lnTo>
                  <a:lnTo>
                    <a:pt x="73787" y="442722"/>
                  </a:lnTo>
                  <a:lnTo>
                    <a:pt x="3679444" y="442722"/>
                  </a:lnTo>
                  <a:lnTo>
                    <a:pt x="3708171" y="436925"/>
                  </a:lnTo>
                  <a:lnTo>
                    <a:pt x="3731625" y="421116"/>
                  </a:lnTo>
                  <a:lnTo>
                    <a:pt x="3747434" y="397662"/>
                  </a:lnTo>
                  <a:lnTo>
                    <a:pt x="3753230" y="368935"/>
                  </a:lnTo>
                  <a:lnTo>
                    <a:pt x="3753230" y="73787"/>
                  </a:lnTo>
                  <a:lnTo>
                    <a:pt x="3747434" y="45059"/>
                  </a:lnTo>
                  <a:lnTo>
                    <a:pt x="3731625" y="21605"/>
                  </a:lnTo>
                  <a:lnTo>
                    <a:pt x="3708171" y="5796"/>
                  </a:lnTo>
                  <a:lnTo>
                    <a:pt x="3679444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lIns="0" tIns="0" rIns="0" bIns="0" rtlCol="0"/>
            <a:lstStyle/>
            <a:p>
              <a:endParaRPr dirty="0">
                <a:latin typeface="Circe Light" panose="020B0402020203020203" pitchFamily="34" charset="-52"/>
              </a:endParaRPr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6306492" y="3192959"/>
            <a:ext cx="338836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5179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031E45"/>
                </a:solidFill>
                <a:latin typeface="Circe Extra Bold" panose="020B0802020203020203" pitchFamily="34" charset="-52"/>
                <a:cs typeface="Arial"/>
              </a:rPr>
              <a:t>Коллективные</a:t>
            </a:r>
            <a:r>
              <a:rPr sz="1000" spc="-30" dirty="0">
                <a:solidFill>
                  <a:srgbClr val="031E45"/>
                </a:solidFill>
                <a:latin typeface="Circe Extra Bold" panose="020B0802020203020203" pitchFamily="34" charset="-52"/>
                <a:cs typeface="Arial"/>
              </a:rPr>
              <a:t> </a:t>
            </a:r>
            <a:r>
              <a:rPr sz="1000" dirty="0">
                <a:solidFill>
                  <a:srgbClr val="031E45"/>
                </a:solidFill>
                <a:latin typeface="Circe Extra Bold" panose="020B0802020203020203" pitchFamily="34" charset="-52"/>
                <a:cs typeface="Arial"/>
              </a:rPr>
              <a:t>мероприятия,</a:t>
            </a:r>
            <a:r>
              <a:rPr sz="1000" spc="-25" dirty="0">
                <a:solidFill>
                  <a:srgbClr val="031E45"/>
                </a:solidFill>
                <a:latin typeface="Circe Extra Bold" panose="020B0802020203020203" pitchFamily="34" charset="-52"/>
                <a:cs typeface="Arial"/>
              </a:rPr>
              <a:t> </a:t>
            </a:r>
            <a:r>
              <a:rPr sz="1000" spc="-10" dirty="0">
                <a:solidFill>
                  <a:srgbClr val="031E45"/>
                </a:solidFill>
                <a:latin typeface="Circe Extra Bold" panose="020B0802020203020203" pitchFamily="34" charset="-52"/>
                <a:cs typeface="Arial"/>
              </a:rPr>
              <a:t>связанные</a:t>
            </a:r>
            <a:r>
              <a:rPr sz="1000" spc="-25" dirty="0">
                <a:solidFill>
                  <a:srgbClr val="031E45"/>
                </a:solidFill>
                <a:latin typeface="Circe Extra Bold" panose="020B0802020203020203" pitchFamily="34" charset="-52"/>
                <a:cs typeface="Arial"/>
              </a:rPr>
              <a:t> </a:t>
            </a:r>
            <a:r>
              <a:rPr sz="1000" spc="-50" dirty="0">
                <a:solidFill>
                  <a:srgbClr val="031E45"/>
                </a:solidFill>
                <a:latin typeface="Circe Extra Bold" panose="020B0802020203020203" pitchFamily="34" charset="-52"/>
                <a:cs typeface="Arial"/>
              </a:rPr>
              <a:t>с </a:t>
            </a:r>
            <a:r>
              <a:rPr sz="1000" dirty="0">
                <a:solidFill>
                  <a:srgbClr val="031E45"/>
                </a:solidFill>
                <a:latin typeface="Circe Extra Bold" panose="020B0802020203020203" pitchFamily="34" charset="-52"/>
                <a:cs typeface="Arial"/>
              </a:rPr>
              <a:t>обсуждением</a:t>
            </a:r>
            <a:r>
              <a:rPr sz="1000" spc="15" dirty="0">
                <a:solidFill>
                  <a:srgbClr val="031E45"/>
                </a:solidFill>
                <a:latin typeface="Circe Extra Bold" panose="020B0802020203020203" pitchFamily="34" charset="-52"/>
                <a:cs typeface="Arial"/>
              </a:rPr>
              <a:t> </a:t>
            </a:r>
            <a:r>
              <a:rPr sz="1000" dirty="0">
                <a:solidFill>
                  <a:srgbClr val="031E45"/>
                </a:solidFill>
                <a:latin typeface="Circe Extra Bold" panose="020B0802020203020203" pitchFamily="34" charset="-52"/>
                <a:cs typeface="Arial"/>
              </a:rPr>
              <a:t>редакций</a:t>
            </a:r>
            <a:r>
              <a:rPr sz="1000" spc="15" dirty="0">
                <a:solidFill>
                  <a:srgbClr val="031E45"/>
                </a:solidFill>
                <a:latin typeface="Circe Extra Bold" panose="020B0802020203020203" pitchFamily="34" charset="-52"/>
                <a:cs typeface="Arial"/>
              </a:rPr>
              <a:t> </a:t>
            </a:r>
            <a:r>
              <a:rPr sz="1000" spc="-10" dirty="0">
                <a:solidFill>
                  <a:srgbClr val="031E45"/>
                </a:solidFill>
                <a:latin typeface="Circe Extra Bold" panose="020B0802020203020203" pitchFamily="34" charset="-52"/>
                <a:cs typeface="Arial"/>
              </a:rPr>
              <a:t>документов</a:t>
            </a:r>
            <a:r>
              <a:rPr sz="1000" spc="-5" dirty="0">
                <a:solidFill>
                  <a:srgbClr val="031E45"/>
                </a:solidFill>
                <a:latin typeface="Circe Extra Bold" panose="020B0802020203020203" pitchFamily="34" charset="-52"/>
                <a:cs typeface="Arial"/>
              </a:rPr>
              <a:t> </a:t>
            </a:r>
            <a:r>
              <a:rPr sz="1000" dirty="0">
                <a:solidFill>
                  <a:srgbClr val="031E45"/>
                </a:solidFill>
                <a:latin typeface="Circe Extra Bold" panose="020B0802020203020203" pitchFamily="34" charset="-52"/>
                <a:cs typeface="Arial"/>
              </a:rPr>
              <a:t>и</a:t>
            </a:r>
            <a:r>
              <a:rPr sz="1000" spc="60" dirty="0">
                <a:solidFill>
                  <a:srgbClr val="031E45"/>
                </a:solidFill>
                <a:latin typeface="Circe Extra Bold" panose="020B0802020203020203" pitchFamily="34" charset="-52"/>
                <a:cs typeface="Arial"/>
              </a:rPr>
              <a:t> </a:t>
            </a:r>
            <a:r>
              <a:rPr sz="1000" spc="-10" dirty="0">
                <a:solidFill>
                  <a:srgbClr val="031E45"/>
                </a:solidFill>
                <a:latin typeface="Circe Extra Bold" panose="020B0802020203020203" pitchFamily="34" charset="-52"/>
                <a:cs typeface="Arial"/>
              </a:rPr>
              <a:t>голосованием</a:t>
            </a:r>
            <a:endParaRPr sz="1000" dirty="0">
              <a:latin typeface="Circe Extra Bold" panose="020B0802020203020203" pitchFamily="34" charset="-52"/>
              <a:cs typeface="Arial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5935398" y="3688971"/>
            <a:ext cx="4133850" cy="1139190"/>
            <a:chOff x="5480303" y="3616401"/>
            <a:chExt cx="4133850" cy="1139190"/>
          </a:xfrm>
        </p:grpSpPr>
        <p:pic>
          <p:nvPicPr>
            <p:cNvPr id="48" name="object 4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480303" y="3616401"/>
              <a:ext cx="4133850" cy="1139113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5675883" y="3783076"/>
              <a:ext cx="3753485" cy="817244"/>
            </a:xfrm>
            <a:custGeom>
              <a:avLst/>
              <a:gdLst/>
              <a:ahLst/>
              <a:cxnLst/>
              <a:rect l="l" t="t" r="r" b="b"/>
              <a:pathLst>
                <a:path w="3753484" h="817245">
                  <a:moveTo>
                    <a:pt x="3616960" y="0"/>
                  </a:moveTo>
                  <a:lnTo>
                    <a:pt x="136270" y="0"/>
                  </a:lnTo>
                  <a:lnTo>
                    <a:pt x="93179" y="6941"/>
                  </a:lnTo>
                  <a:lnTo>
                    <a:pt x="55769" y="26269"/>
                  </a:lnTo>
                  <a:lnTo>
                    <a:pt x="26277" y="55741"/>
                  </a:lnTo>
                  <a:lnTo>
                    <a:pt x="6942" y="93114"/>
                  </a:lnTo>
                  <a:lnTo>
                    <a:pt x="0" y="136144"/>
                  </a:lnTo>
                  <a:lnTo>
                    <a:pt x="0" y="680974"/>
                  </a:lnTo>
                  <a:lnTo>
                    <a:pt x="6942" y="724016"/>
                  </a:lnTo>
                  <a:lnTo>
                    <a:pt x="26277" y="761420"/>
                  </a:lnTo>
                  <a:lnTo>
                    <a:pt x="55769" y="790930"/>
                  </a:lnTo>
                  <a:lnTo>
                    <a:pt x="93179" y="810290"/>
                  </a:lnTo>
                  <a:lnTo>
                    <a:pt x="136270" y="817244"/>
                  </a:lnTo>
                  <a:lnTo>
                    <a:pt x="3616960" y="817244"/>
                  </a:lnTo>
                  <a:lnTo>
                    <a:pt x="3659989" y="810290"/>
                  </a:lnTo>
                  <a:lnTo>
                    <a:pt x="3697362" y="790930"/>
                  </a:lnTo>
                  <a:lnTo>
                    <a:pt x="3726834" y="761420"/>
                  </a:lnTo>
                  <a:lnTo>
                    <a:pt x="3746162" y="724016"/>
                  </a:lnTo>
                  <a:lnTo>
                    <a:pt x="3753104" y="680974"/>
                  </a:lnTo>
                  <a:lnTo>
                    <a:pt x="3753104" y="136144"/>
                  </a:lnTo>
                  <a:lnTo>
                    <a:pt x="3746162" y="93114"/>
                  </a:lnTo>
                  <a:lnTo>
                    <a:pt x="3726834" y="55741"/>
                  </a:lnTo>
                  <a:lnTo>
                    <a:pt x="3697362" y="26269"/>
                  </a:lnTo>
                  <a:lnTo>
                    <a:pt x="3659989" y="6941"/>
                  </a:lnTo>
                  <a:lnTo>
                    <a:pt x="36169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Circe Light" panose="020B0402020203020203" pitchFamily="34" charset="-52"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5675883" y="3783076"/>
              <a:ext cx="3753485" cy="817244"/>
            </a:xfrm>
            <a:custGeom>
              <a:avLst/>
              <a:gdLst/>
              <a:ahLst/>
              <a:cxnLst/>
              <a:rect l="l" t="t" r="r" b="b"/>
              <a:pathLst>
                <a:path w="3753484" h="817245">
                  <a:moveTo>
                    <a:pt x="0" y="136144"/>
                  </a:moveTo>
                  <a:lnTo>
                    <a:pt x="6942" y="93114"/>
                  </a:lnTo>
                  <a:lnTo>
                    <a:pt x="26277" y="55741"/>
                  </a:lnTo>
                  <a:lnTo>
                    <a:pt x="55769" y="26269"/>
                  </a:lnTo>
                  <a:lnTo>
                    <a:pt x="93179" y="6941"/>
                  </a:lnTo>
                  <a:lnTo>
                    <a:pt x="136270" y="0"/>
                  </a:lnTo>
                  <a:lnTo>
                    <a:pt x="3616960" y="0"/>
                  </a:lnTo>
                  <a:lnTo>
                    <a:pt x="3659989" y="6941"/>
                  </a:lnTo>
                  <a:lnTo>
                    <a:pt x="3697362" y="26269"/>
                  </a:lnTo>
                  <a:lnTo>
                    <a:pt x="3726834" y="55741"/>
                  </a:lnTo>
                  <a:lnTo>
                    <a:pt x="3746162" y="93114"/>
                  </a:lnTo>
                  <a:lnTo>
                    <a:pt x="3753104" y="136144"/>
                  </a:lnTo>
                  <a:lnTo>
                    <a:pt x="3753104" y="680974"/>
                  </a:lnTo>
                  <a:lnTo>
                    <a:pt x="3746162" y="724016"/>
                  </a:lnTo>
                  <a:lnTo>
                    <a:pt x="3726834" y="761420"/>
                  </a:lnTo>
                  <a:lnTo>
                    <a:pt x="3697362" y="790930"/>
                  </a:lnTo>
                  <a:lnTo>
                    <a:pt x="3659989" y="810290"/>
                  </a:lnTo>
                  <a:lnTo>
                    <a:pt x="3616960" y="817244"/>
                  </a:lnTo>
                  <a:lnTo>
                    <a:pt x="136270" y="817244"/>
                  </a:lnTo>
                  <a:lnTo>
                    <a:pt x="93179" y="810290"/>
                  </a:lnTo>
                  <a:lnTo>
                    <a:pt x="55769" y="790930"/>
                  </a:lnTo>
                  <a:lnTo>
                    <a:pt x="26277" y="761420"/>
                  </a:lnTo>
                  <a:lnTo>
                    <a:pt x="6942" y="724016"/>
                  </a:lnTo>
                  <a:lnTo>
                    <a:pt x="0" y="680974"/>
                  </a:lnTo>
                  <a:lnTo>
                    <a:pt x="0" y="136144"/>
                  </a:lnTo>
                  <a:close/>
                </a:path>
              </a:pathLst>
            </a:custGeom>
            <a:ln w="9525">
              <a:solidFill>
                <a:srgbClr val="12B4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Circe Light" panose="020B0402020203020203" pitchFamily="34" charset="-52"/>
              </a:endParaRPr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6250359" y="3924734"/>
            <a:ext cx="3378200" cy="49821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5"/>
              </a:spcBef>
              <a:buClr>
                <a:srgbClr val="00AF50"/>
              </a:buClr>
              <a:buFont typeface="Wingdings"/>
              <a:buChar char=""/>
              <a:tabLst>
                <a:tab pos="299085" algn="l"/>
              </a:tabLst>
            </a:pPr>
            <a:r>
              <a:rPr sz="105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сервис</a:t>
            </a:r>
            <a:r>
              <a:rPr sz="1050" spc="35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 </a:t>
            </a:r>
            <a:r>
              <a:rPr sz="1050" spc="-1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онлайн-взаимодействия</a:t>
            </a:r>
            <a:r>
              <a:rPr sz="1050" spc="15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 </a:t>
            </a:r>
            <a:r>
              <a:rPr sz="1050" spc="-1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пользователей</a:t>
            </a:r>
            <a:endParaRPr sz="1050" dirty="0">
              <a:latin typeface="Circe Light" panose="020B0402020203020203" pitchFamily="34" charset="-52"/>
              <a:cs typeface="Times New Roman"/>
            </a:endParaRPr>
          </a:p>
          <a:p>
            <a:pPr marL="299085" indent="-286385">
              <a:lnSpc>
                <a:spcPct val="100000"/>
              </a:lnSpc>
              <a:buClr>
                <a:srgbClr val="00AF50"/>
              </a:buClr>
              <a:buFont typeface="Wingdings"/>
              <a:buChar char=""/>
              <a:tabLst>
                <a:tab pos="299085" algn="l"/>
              </a:tabLst>
            </a:pPr>
            <a:r>
              <a:rPr sz="105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сервис</a:t>
            </a:r>
            <a:r>
              <a:rPr sz="1050" spc="-2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 </a:t>
            </a:r>
            <a:r>
              <a:rPr sz="1050" spc="-1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управления</a:t>
            </a:r>
            <a:r>
              <a:rPr sz="1050" spc="1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 </a:t>
            </a:r>
            <a:r>
              <a:rPr sz="1050" spc="-1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техническими</a:t>
            </a:r>
            <a:r>
              <a:rPr sz="1050" spc="-25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 </a:t>
            </a:r>
            <a:r>
              <a:rPr sz="105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комитетами</a:t>
            </a:r>
            <a:r>
              <a:rPr sz="1050" spc="-1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 </a:t>
            </a:r>
            <a:r>
              <a:rPr sz="1050" spc="-25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по</a:t>
            </a:r>
            <a:endParaRPr sz="1050" dirty="0">
              <a:latin typeface="Circe Light" panose="020B0402020203020203" pitchFamily="34" charset="-52"/>
              <a:cs typeface="Times New Roman"/>
            </a:endParaRPr>
          </a:p>
          <a:p>
            <a:pPr marL="299085">
              <a:lnSpc>
                <a:spcPct val="100000"/>
              </a:lnSpc>
            </a:pPr>
            <a:r>
              <a:rPr sz="1050" spc="-1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стандартизации</a:t>
            </a:r>
            <a:endParaRPr sz="1050" dirty="0">
              <a:latin typeface="Circe Light" panose="020B0402020203020203" pitchFamily="34" charset="-52"/>
              <a:cs typeface="Times New Roman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1876986" y="3529891"/>
            <a:ext cx="5888355" cy="1824355"/>
            <a:chOff x="1421891" y="3457321"/>
            <a:chExt cx="5888355" cy="1824355"/>
          </a:xfrm>
        </p:grpSpPr>
        <p:pic>
          <p:nvPicPr>
            <p:cNvPr id="53" name="object 5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179563" y="3457321"/>
              <a:ext cx="130175" cy="370077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421891" y="4533836"/>
              <a:ext cx="5799582" cy="747458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1630171" y="4692396"/>
              <a:ext cx="5394960" cy="442595"/>
            </a:xfrm>
            <a:custGeom>
              <a:avLst/>
              <a:gdLst/>
              <a:ahLst/>
              <a:cxnLst/>
              <a:rect l="l" t="t" r="r" b="b"/>
              <a:pathLst>
                <a:path w="5394959" h="442595">
                  <a:moveTo>
                    <a:pt x="5320919" y="0"/>
                  </a:moveTo>
                  <a:lnTo>
                    <a:pt x="73786" y="0"/>
                  </a:lnTo>
                  <a:lnTo>
                    <a:pt x="45059" y="5794"/>
                  </a:lnTo>
                  <a:lnTo>
                    <a:pt x="21605" y="21589"/>
                  </a:lnTo>
                  <a:lnTo>
                    <a:pt x="5796" y="45005"/>
                  </a:lnTo>
                  <a:lnTo>
                    <a:pt x="0" y="73659"/>
                  </a:lnTo>
                  <a:lnTo>
                    <a:pt x="0" y="368807"/>
                  </a:lnTo>
                  <a:lnTo>
                    <a:pt x="5796" y="397535"/>
                  </a:lnTo>
                  <a:lnTo>
                    <a:pt x="21605" y="420989"/>
                  </a:lnTo>
                  <a:lnTo>
                    <a:pt x="45059" y="436798"/>
                  </a:lnTo>
                  <a:lnTo>
                    <a:pt x="73786" y="442594"/>
                  </a:lnTo>
                  <a:lnTo>
                    <a:pt x="5320919" y="442594"/>
                  </a:lnTo>
                  <a:lnTo>
                    <a:pt x="5349646" y="436798"/>
                  </a:lnTo>
                  <a:lnTo>
                    <a:pt x="5373100" y="420989"/>
                  </a:lnTo>
                  <a:lnTo>
                    <a:pt x="5388909" y="397535"/>
                  </a:lnTo>
                  <a:lnTo>
                    <a:pt x="5394706" y="368807"/>
                  </a:lnTo>
                  <a:lnTo>
                    <a:pt x="5394706" y="73659"/>
                  </a:lnTo>
                  <a:lnTo>
                    <a:pt x="5388909" y="45005"/>
                  </a:lnTo>
                  <a:lnTo>
                    <a:pt x="5373100" y="21589"/>
                  </a:lnTo>
                  <a:lnTo>
                    <a:pt x="5349646" y="5794"/>
                  </a:lnTo>
                  <a:lnTo>
                    <a:pt x="5320919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lIns="0" tIns="0" rIns="0" bIns="0" rtlCol="0"/>
            <a:lstStyle/>
            <a:p>
              <a:endParaRPr>
                <a:latin typeface="Circe Light" panose="020B0402020203020203" pitchFamily="34" charset="-52"/>
              </a:endParaRPr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3850948" y="4816020"/>
            <a:ext cx="186372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031E45"/>
                </a:solidFill>
                <a:latin typeface="Circe Extra Bold" panose="020B0802020203020203" pitchFamily="34" charset="-52"/>
                <a:cs typeface="Arial"/>
              </a:rPr>
              <a:t>Обратная</a:t>
            </a:r>
            <a:r>
              <a:rPr sz="1000" spc="-20" dirty="0">
                <a:solidFill>
                  <a:srgbClr val="031E45"/>
                </a:solidFill>
                <a:latin typeface="Circe Extra Bold" panose="020B0802020203020203" pitchFamily="34" charset="-52"/>
                <a:cs typeface="Arial"/>
              </a:rPr>
              <a:t> связь</a:t>
            </a:r>
            <a:r>
              <a:rPr sz="1000" spc="15" dirty="0">
                <a:solidFill>
                  <a:srgbClr val="031E45"/>
                </a:solidFill>
                <a:latin typeface="Circe Extra Bold" panose="020B0802020203020203" pitchFamily="34" charset="-52"/>
                <a:cs typeface="Arial"/>
              </a:rPr>
              <a:t> </a:t>
            </a:r>
            <a:r>
              <a:rPr sz="1000" dirty="0">
                <a:solidFill>
                  <a:srgbClr val="031E45"/>
                </a:solidFill>
                <a:latin typeface="Circe Extra Bold" panose="020B0802020203020203" pitchFamily="34" charset="-52"/>
                <a:cs typeface="Arial"/>
              </a:rPr>
              <a:t>и</a:t>
            </a:r>
            <a:r>
              <a:rPr sz="1000" spc="35" dirty="0">
                <a:solidFill>
                  <a:srgbClr val="031E45"/>
                </a:solidFill>
                <a:latin typeface="Circe Extra Bold" panose="020B0802020203020203" pitchFamily="34" charset="-52"/>
                <a:cs typeface="Arial"/>
              </a:rPr>
              <a:t> </a:t>
            </a:r>
            <a:r>
              <a:rPr sz="1000" spc="-10" dirty="0">
                <a:solidFill>
                  <a:srgbClr val="031E45"/>
                </a:solidFill>
                <a:latin typeface="Circe Extra Bold" panose="020B0802020203020203" pitchFamily="34" charset="-52"/>
                <a:cs typeface="Arial"/>
              </a:rPr>
              <a:t>публичное</a:t>
            </a:r>
            <a:endParaRPr sz="1000" dirty="0">
              <a:latin typeface="Circe Extra Bold" panose="020B0802020203020203" pitchFamily="34" charset="-52"/>
              <a:cs typeface="Arial"/>
            </a:endParaRPr>
          </a:p>
          <a:p>
            <a:pPr marL="18415">
              <a:lnSpc>
                <a:spcPct val="100000"/>
              </a:lnSpc>
            </a:pPr>
            <a:r>
              <a:rPr sz="1000" dirty="0">
                <a:solidFill>
                  <a:srgbClr val="031E45"/>
                </a:solidFill>
                <a:latin typeface="Circe Extra Bold" panose="020B0802020203020203" pitchFamily="34" charset="-52"/>
                <a:cs typeface="Arial"/>
              </a:rPr>
              <a:t>представление</a:t>
            </a:r>
            <a:r>
              <a:rPr sz="1000" spc="25" dirty="0">
                <a:solidFill>
                  <a:srgbClr val="031E45"/>
                </a:solidFill>
                <a:latin typeface="Circe Extra Bold" panose="020B0802020203020203" pitchFamily="34" charset="-52"/>
                <a:cs typeface="Arial"/>
              </a:rPr>
              <a:t> </a:t>
            </a:r>
            <a:r>
              <a:rPr sz="1000" spc="-10" dirty="0">
                <a:solidFill>
                  <a:srgbClr val="031E45"/>
                </a:solidFill>
                <a:latin typeface="Circe Extra Bold" panose="020B0802020203020203" pitchFamily="34" charset="-52"/>
                <a:cs typeface="Arial"/>
              </a:rPr>
              <a:t>информации</a:t>
            </a:r>
            <a:endParaRPr sz="1000" dirty="0">
              <a:latin typeface="Circe Extra Bold" panose="020B0802020203020203" pitchFamily="34" charset="-52"/>
              <a:cs typeface="Arial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1905942" y="5289222"/>
            <a:ext cx="5769610" cy="1139190"/>
            <a:chOff x="1450847" y="5216652"/>
            <a:chExt cx="5769610" cy="1139190"/>
          </a:xfrm>
        </p:grpSpPr>
        <p:pic>
          <p:nvPicPr>
            <p:cNvPr id="58" name="object 5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450847" y="5216652"/>
              <a:ext cx="5769102" cy="1139113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1663318" y="5383657"/>
              <a:ext cx="5355590" cy="817880"/>
            </a:xfrm>
            <a:custGeom>
              <a:avLst/>
              <a:gdLst/>
              <a:ahLst/>
              <a:cxnLst/>
              <a:rect l="l" t="t" r="r" b="b"/>
              <a:pathLst>
                <a:path w="5355590" h="817879">
                  <a:moveTo>
                    <a:pt x="5219064" y="0"/>
                  </a:moveTo>
                  <a:lnTo>
                    <a:pt x="136270" y="0"/>
                  </a:lnTo>
                  <a:lnTo>
                    <a:pt x="93179" y="6942"/>
                  </a:lnTo>
                  <a:lnTo>
                    <a:pt x="55769" y="26277"/>
                  </a:lnTo>
                  <a:lnTo>
                    <a:pt x="26277" y="55769"/>
                  </a:lnTo>
                  <a:lnTo>
                    <a:pt x="6942" y="93179"/>
                  </a:lnTo>
                  <a:lnTo>
                    <a:pt x="0" y="136271"/>
                  </a:lnTo>
                  <a:lnTo>
                    <a:pt x="0" y="681050"/>
                  </a:lnTo>
                  <a:lnTo>
                    <a:pt x="6942" y="724101"/>
                  </a:lnTo>
                  <a:lnTo>
                    <a:pt x="26277" y="761491"/>
                  </a:lnTo>
                  <a:lnTo>
                    <a:pt x="55769" y="790976"/>
                  </a:lnTo>
                  <a:lnTo>
                    <a:pt x="93179" y="810313"/>
                  </a:lnTo>
                  <a:lnTo>
                    <a:pt x="136270" y="817257"/>
                  </a:lnTo>
                  <a:lnTo>
                    <a:pt x="5219064" y="817257"/>
                  </a:lnTo>
                  <a:lnTo>
                    <a:pt x="5262107" y="810313"/>
                  </a:lnTo>
                  <a:lnTo>
                    <a:pt x="5299511" y="790976"/>
                  </a:lnTo>
                  <a:lnTo>
                    <a:pt x="5329021" y="761491"/>
                  </a:lnTo>
                  <a:lnTo>
                    <a:pt x="5348381" y="724101"/>
                  </a:lnTo>
                  <a:lnTo>
                    <a:pt x="5355335" y="681050"/>
                  </a:lnTo>
                  <a:lnTo>
                    <a:pt x="5355335" y="136271"/>
                  </a:lnTo>
                  <a:lnTo>
                    <a:pt x="5348381" y="93179"/>
                  </a:lnTo>
                  <a:lnTo>
                    <a:pt x="5329021" y="55769"/>
                  </a:lnTo>
                  <a:lnTo>
                    <a:pt x="5299511" y="26277"/>
                  </a:lnTo>
                  <a:lnTo>
                    <a:pt x="5262107" y="6942"/>
                  </a:lnTo>
                  <a:lnTo>
                    <a:pt x="52190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663318" y="5383657"/>
              <a:ext cx="5355590" cy="817880"/>
            </a:xfrm>
            <a:custGeom>
              <a:avLst/>
              <a:gdLst/>
              <a:ahLst/>
              <a:cxnLst/>
              <a:rect l="l" t="t" r="r" b="b"/>
              <a:pathLst>
                <a:path w="5355590" h="817879">
                  <a:moveTo>
                    <a:pt x="0" y="136271"/>
                  </a:moveTo>
                  <a:lnTo>
                    <a:pt x="6942" y="93179"/>
                  </a:lnTo>
                  <a:lnTo>
                    <a:pt x="26277" y="55769"/>
                  </a:lnTo>
                  <a:lnTo>
                    <a:pt x="55769" y="26277"/>
                  </a:lnTo>
                  <a:lnTo>
                    <a:pt x="93179" y="6942"/>
                  </a:lnTo>
                  <a:lnTo>
                    <a:pt x="136270" y="0"/>
                  </a:lnTo>
                  <a:lnTo>
                    <a:pt x="5219064" y="0"/>
                  </a:lnTo>
                  <a:lnTo>
                    <a:pt x="5262107" y="6942"/>
                  </a:lnTo>
                  <a:lnTo>
                    <a:pt x="5299511" y="26277"/>
                  </a:lnTo>
                  <a:lnTo>
                    <a:pt x="5329021" y="55769"/>
                  </a:lnTo>
                  <a:lnTo>
                    <a:pt x="5348381" y="93179"/>
                  </a:lnTo>
                  <a:lnTo>
                    <a:pt x="5355335" y="136271"/>
                  </a:lnTo>
                  <a:lnTo>
                    <a:pt x="5355335" y="681050"/>
                  </a:lnTo>
                  <a:lnTo>
                    <a:pt x="5348381" y="724101"/>
                  </a:lnTo>
                  <a:lnTo>
                    <a:pt x="5329021" y="761491"/>
                  </a:lnTo>
                  <a:lnTo>
                    <a:pt x="5299511" y="790976"/>
                  </a:lnTo>
                  <a:lnTo>
                    <a:pt x="5262107" y="810313"/>
                  </a:lnTo>
                  <a:lnTo>
                    <a:pt x="5219064" y="817257"/>
                  </a:lnTo>
                  <a:lnTo>
                    <a:pt x="136270" y="817257"/>
                  </a:lnTo>
                  <a:lnTo>
                    <a:pt x="93179" y="810313"/>
                  </a:lnTo>
                  <a:lnTo>
                    <a:pt x="55769" y="790976"/>
                  </a:lnTo>
                  <a:lnTo>
                    <a:pt x="26277" y="761491"/>
                  </a:lnTo>
                  <a:lnTo>
                    <a:pt x="6942" y="724101"/>
                  </a:lnTo>
                  <a:lnTo>
                    <a:pt x="0" y="681050"/>
                  </a:lnTo>
                  <a:lnTo>
                    <a:pt x="0" y="136271"/>
                  </a:lnTo>
                  <a:close/>
                </a:path>
              </a:pathLst>
            </a:custGeom>
            <a:ln w="9525">
              <a:solidFill>
                <a:srgbClr val="12B4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61"/>
          <p:cNvSpPr txBox="1"/>
          <p:nvPr/>
        </p:nvSpPr>
        <p:spPr>
          <a:xfrm>
            <a:off x="2263194" y="5474185"/>
            <a:ext cx="5039105" cy="6597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5"/>
              </a:spcBef>
              <a:buClr>
                <a:srgbClr val="00AF50"/>
              </a:buClr>
              <a:buFont typeface="Wingdings"/>
              <a:buChar char=""/>
              <a:tabLst>
                <a:tab pos="299085" algn="l"/>
              </a:tabLst>
            </a:pPr>
            <a:r>
              <a:rPr sz="105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публичный</a:t>
            </a:r>
            <a:r>
              <a:rPr sz="1050" spc="-3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 </a:t>
            </a:r>
            <a:r>
              <a:rPr sz="105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портал</a:t>
            </a:r>
            <a:r>
              <a:rPr sz="1050" spc="-4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 </a:t>
            </a:r>
            <a:r>
              <a:rPr sz="105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Подсистемы</a:t>
            </a:r>
            <a:r>
              <a:rPr sz="1050" spc="-6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 </a:t>
            </a:r>
            <a:r>
              <a:rPr sz="1050" spc="-1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Береста</a:t>
            </a:r>
            <a:endParaRPr sz="1050" dirty="0">
              <a:latin typeface="Circe Light" panose="020B0402020203020203" pitchFamily="34" charset="-52"/>
              <a:cs typeface="Times New Roman"/>
            </a:endParaRPr>
          </a:p>
          <a:p>
            <a:pPr marL="299085" indent="-286385">
              <a:lnSpc>
                <a:spcPct val="100000"/>
              </a:lnSpc>
              <a:buClr>
                <a:srgbClr val="00AF50"/>
              </a:buClr>
              <a:buFont typeface="Wingdings"/>
              <a:buChar char=""/>
              <a:tabLst>
                <a:tab pos="299085" algn="l"/>
              </a:tabLst>
            </a:pPr>
            <a:r>
              <a:rPr sz="105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сервис</a:t>
            </a:r>
            <a:r>
              <a:rPr sz="1050" spc="-25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 </a:t>
            </a:r>
            <a:r>
              <a:rPr sz="105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сбора</a:t>
            </a:r>
            <a:r>
              <a:rPr sz="1050" spc="-25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 </a:t>
            </a:r>
            <a:r>
              <a:rPr sz="105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обратной</a:t>
            </a:r>
            <a:r>
              <a:rPr sz="1050" spc="-15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 </a:t>
            </a:r>
            <a:r>
              <a:rPr sz="105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связи</a:t>
            </a:r>
            <a:r>
              <a:rPr sz="1050" spc="-1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 </a:t>
            </a:r>
            <a:r>
              <a:rPr sz="105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по</a:t>
            </a:r>
            <a:r>
              <a:rPr sz="1050" spc="-15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 </a:t>
            </a:r>
            <a:r>
              <a:rPr sz="1050" spc="-1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применению</a:t>
            </a:r>
            <a:r>
              <a:rPr sz="1050" spc="-3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 </a:t>
            </a:r>
            <a:r>
              <a:rPr sz="1050" spc="-1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стандартов</a:t>
            </a:r>
            <a:endParaRPr sz="1050" dirty="0">
              <a:latin typeface="Circe Light" panose="020B0402020203020203" pitchFamily="34" charset="-52"/>
              <a:cs typeface="Times New Roman"/>
            </a:endParaRPr>
          </a:p>
          <a:p>
            <a:pPr marL="299085" indent="-286385">
              <a:lnSpc>
                <a:spcPct val="100000"/>
              </a:lnSpc>
              <a:buClr>
                <a:srgbClr val="00AF50"/>
              </a:buClr>
              <a:buFont typeface="Wingdings"/>
              <a:buChar char=""/>
              <a:tabLst>
                <a:tab pos="299085" algn="l"/>
              </a:tabLst>
            </a:pPr>
            <a:r>
              <a:rPr sz="105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сервис</a:t>
            </a:r>
            <a:r>
              <a:rPr sz="1050" spc="-3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 </a:t>
            </a:r>
            <a:r>
              <a:rPr sz="105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управления</a:t>
            </a:r>
            <a:r>
              <a:rPr sz="1050" spc="-1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 </a:t>
            </a:r>
            <a:r>
              <a:rPr sz="105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программой</a:t>
            </a:r>
            <a:r>
              <a:rPr sz="1050" spc="-4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 </a:t>
            </a:r>
            <a:r>
              <a:rPr sz="1050" spc="-1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национальной</a:t>
            </a:r>
            <a:r>
              <a:rPr sz="1050" spc="-4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 </a:t>
            </a:r>
            <a:r>
              <a:rPr sz="1050" spc="-1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стандартизации</a:t>
            </a:r>
            <a:endParaRPr sz="1050" dirty="0">
              <a:latin typeface="Circe Light" panose="020B0402020203020203" pitchFamily="34" charset="-52"/>
              <a:cs typeface="Times New Roman"/>
            </a:endParaRPr>
          </a:p>
          <a:p>
            <a:pPr marL="299085" indent="-286385">
              <a:lnSpc>
                <a:spcPct val="100000"/>
              </a:lnSpc>
              <a:buClr>
                <a:srgbClr val="00AF50"/>
              </a:buClr>
              <a:buFont typeface="Wingdings"/>
              <a:buChar char=""/>
              <a:tabLst>
                <a:tab pos="299085" algn="l"/>
              </a:tabLst>
            </a:pPr>
            <a:r>
              <a:rPr sz="105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сервис</a:t>
            </a:r>
            <a:r>
              <a:rPr sz="1050" spc="-3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 </a:t>
            </a:r>
            <a:r>
              <a:rPr sz="1050" spc="-1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интеграционного</a:t>
            </a:r>
            <a:r>
              <a:rPr sz="1050" spc="-45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 </a:t>
            </a:r>
            <a:r>
              <a:rPr sz="105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взаимодействия</a:t>
            </a:r>
            <a:r>
              <a:rPr sz="1050" spc="-4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 </a:t>
            </a:r>
            <a:r>
              <a:rPr sz="105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с</a:t>
            </a:r>
            <a:r>
              <a:rPr sz="1050" spc="1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 </a:t>
            </a:r>
            <a:r>
              <a:rPr sz="105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подсистемами</a:t>
            </a:r>
            <a:r>
              <a:rPr sz="1050" spc="-35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 </a:t>
            </a:r>
            <a:r>
              <a:rPr sz="105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ФГИС</a:t>
            </a:r>
            <a:r>
              <a:rPr sz="1050" spc="-15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 </a:t>
            </a:r>
            <a:r>
              <a:rPr sz="1050" spc="-1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Росстандарта</a:t>
            </a:r>
            <a:endParaRPr sz="1050" dirty="0">
              <a:latin typeface="Circe Light" panose="020B0402020203020203" pitchFamily="34" charset="-52"/>
              <a:cs typeface="Times New Roman"/>
            </a:endParaRPr>
          </a:p>
        </p:txBody>
      </p:sp>
      <p:grpSp>
        <p:nvGrpSpPr>
          <p:cNvPr id="62" name="object 62"/>
          <p:cNvGrpSpPr/>
          <p:nvPr/>
        </p:nvGrpSpPr>
        <p:grpSpPr>
          <a:xfrm>
            <a:off x="4782747" y="4606406"/>
            <a:ext cx="5277485" cy="911860"/>
            <a:chOff x="4413377" y="4533836"/>
            <a:chExt cx="5277485" cy="911860"/>
          </a:xfrm>
        </p:grpSpPr>
        <p:pic>
          <p:nvPicPr>
            <p:cNvPr id="63" name="object 6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413377" y="5075427"/>
              <a:ext cx="130175" cy="370078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226808" y="4533836"/>
              <a:ext cx="2463546" cy="747458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7402449" y="4692395"/>
              <a:ext cx="2124710" cy="442595"/>
            </a:xfrm>
            <a:custGeom>
              <a:avLst/>
              <a:gdLst/>
              <a:ahLst/>
              <a:cxnLst/>
              <a:rect l="l" t="t" r="r" b="b"/>
              <a:pathLst>
                <a:path w="2124709" h="442595">
                  <a:moveTo>
                    <a:pt x="2050796" y="0"/>
                  </a:moveTo>
                  <a:lnTo>
                    <a:pt x="73786" y="0"/>
                  </a:lnTo>
                  <a:lnTo>
                    <a:pt x="45059" y="5794"/>
                  </a:lnTo>
                  <a:lnTo>
                    <a:pt x="21605" y="21589"/>
                  </a:lnTo>
                  <a:lnTo>
                    <a:pt x="5796" y="45005"/>
                  </a:lnTo>
                  <a:lnTo>
                    <a:pt x="0" y="73659"/>
                  </a:lnTo>
                  <a:lnTo>
                    <a:pt x="0" y="368807"/>
                  </a:lnTo>
                  <a:lnTo>
                    <a:pt x="5796" y="397535"/>
                  </a:lnTo>
                  <a:lnTo>
                    <a:pt x="21605" y="420989"/>
                  </a:lnTo>
                  <a:lnTo>
                    <a:pt x="45059" y="436798"/>
                  </a:lnTo>
                  <a:lnTo>
                    <a:pt x="73786" y="442594"/>
                  </a:lnTo>
                  <a:lnTo>
                    <a:pt x="2050796" y="442594"/>
                  </a:lnTo>
                  <a:lnTo>
                    <a:pt x="2079523" y="436798"/>
                  </a:lnTo>
                  <a:lnTo>
                    <a:pt x="2102977" y="420989"/>
                  </a:lnTo>
                  <a:lnTo>
                    <a:pt x="2118786" y="397535"/>
                  </a:lnTo>
                  <a:lnTo>
                    <a:pt x="2124582" y="368807"/>
                  </a:lnTo>
                  <a:lnTo>
                    <a:pt x="2124582" y="73659"/>
                  </a:lnTo>
                  <a:lnTo>
                    <a:pt x="2118786" y="45005"/>
                  </a:lnTo>
                  <a:lnTo>
                    <a:pt x="2102977" y="21589"/>
                  </a:lnTo>
                  <a:lnTo>
                    <a:pt x="2079523" y="5794"/>
                  </a:lnTo>
                  <a:lnTo>
                    <a:pt x="2050796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lIns="0" tIns="0" rIns="0" bIns="0" rtlCol="0"/>
            <a:lstStyle/>
            <a:p>
              <a:endParaRPr dirty="0">
                <a:latin typeface="Circe Light" panose="020B0402020203020203" pitchFamily="34" charset="-52"/>
              </a:endParaRPr>
            </a:p>
          </p:txBody>
        </p:sp>
      </p:grpSp>
      <p:sp>
        <p:nvSpPr>
          <p:cNvPr id="66" name="object 66"/>
          <p:cNvSpPr txBox="1"/>
          <p:nvPr/>
        </p:nvSpPr>
        <p:spPr>
          <a:xfrm>
            <a:off x="8129959" y="4814496"/>
            <a:ext cx="141287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0190" marR="5080" indent="-238125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031E45"/>
                </a:solidFill>
                <a:latin typeface="Circe Extra Bold" panose="020B0802020203020203" pitchFamily="34" charset="-52"/>
                <a:cs typeface="Arial"/>
              </a:rPr>
              <a:t>Распространение документов</a:t>
            </a:r>
            <a:endParaRPr sz="1200">
              <a:latin typeface="Circe Extra Bold" panose="020B0802020203020203" pitchFamily="34" charset="-52"/>
              <a:cs typeface="Arial"/>
            </a:endParaRPr>
          </a:p>
        </p:txBody>
      </p:sp>
      <p:grpSp>
        <p:nvGrpSpPr>
          <p:cNvPr id="67" name="object 67"/>
          <p:cNvGrpSpPr/>
          <p:nvPr/>
        </p:nvGrpSpPr>
        <p:grpSpPr>
          <a:xfrm>
            <a:off x="7594653" y="5286173"/>
            <a:ext cx="2457450" cy="1139190"/>
            <a:chOff x="7225283" y="5213603"/>
            <a:chExt cx="2457450" cy="1139190"/>
          </a:xfrm>
        </p:grpSpPr>
        <p:pic>
          <p:nvPicPr>
            <p:cNvPr id="68" name="object 6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225283" y="5213603"/>
              <a:ext cx="2457450" cy="1139113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7405115" y="5380100"/>
              <a:ext cx="2109470" cy="817880"/>
            </a:xfrm>
            <a:custGeom>
              <a:avLst/>
              <a:gdLst/>
              <a:ahLst/>
              <a:cxnLst/>
              <a:rect l="l" t="t" r="r" b="b"/>
              <a:pathLst>
                <a:path w="2109470" h="817879">
                  <a:moveTo>
                    <a:pt x="1972817" y="0"/>
                  </a:moveTo>
                  <a:lnTo>
                    <a:pt x="136143" y="0"/>
                  </a:lnTo>
                  <a:lnTo>
                    <a:pt x="93114" y="6942"/>
                  </a:lnTo>
                  <a:lnTo>
                    <a:pt x="55741" y="26277"/>
                  </a:lnTo>
                  <a:lnTo>
                    <a:pt x="26269" y="55769"/>
                  </a:lnTo>
                  <a:lnTo>
                    <a:pt x="6941" y="93179"/>
                  </a:lnTo>
                  <a:lnTo>
                    <a:pt x="0" y="136271"/>
                  </a:lnTo>
                  <a:lnTo>
                    <a:pt x="0" y="681062"/>
                  </a:lnTo>
                  <a:lnTo>
                    <a:pt x="6941" y="724119"/>
                  </a:lnTo>
                  <a:lnTo>
                    <a:pt x="26269" y="761513"/>
                  </a:lnTo>
                  <a:lnTo>
                    <a:pt x="55741" y="791001"/>
                  </a:lnTo>
                  <a:lnTo>
                    <a:pt x="93114" y="810338"/>
                  </a:lnTo>
                  <a:lnTo>
                    <a:pt x="136143" y="817283"/>
                  </a:lnTo>
                  <a:lnTo>
                    <a:pt x="1972817" y="817283"/>
                  </a:lnTo>
                  <a:lnTo>
                    <a:pt x="2015847" y="810338"/>
                  </a:lnTo>
                  <a:lnTo>
                    <a:pt x="2053220" y="791001"/>
                  </a:lnTo>
                  <a:lnTo>
                    <a:pt x="2082692" y="761513"/>
                  </a:lnTo>
                  <a:lnTo>
                    <a:pt x="2102020" y="724119"/>
                  </a:lnTo>
                  <a:lnTo>
                    <a:pt x="2108961" y="681062"/>
                  </a:lnTo>
                  <a:lnTo>
                    <a:pt x="2108961" y="136271"/>
                  </a:lnTo>
                  <a:lnTo>
                    <a:pt x="2102020" y="93179"/>
                  </a:lnTo>
                  <a:lnTo>
                    <a:pt x="2082692" y="55769"/>
                  </a:lnTo>
                  <a:lnTo>
                    <a:pt x="2053220" y="26277"/>
                  </a:lnTo>
                  <a:lnTo>
                    <a:pt x="2015847" y="6942"/>
                  </a:lnTo>
                  <a:lnTo>
                    <a:pt x="19728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7405115" y="5380100"/>
              <a:ext cx="2109470" cy="817880"/>
            </a:xfrm>
            <a:custGeom>
              <a:avLst/>
              <a:gdLst/>
              <a:ahLst/>
              <a:cxnLst/>
              <a:rect l="l" t="t" r="r" b="b"/>
              <a:pathLst>
                <a:path w="2109470" h="817879">
                  <a:moveTo>
                    <a:pt x="0" y="136271"/>
                  </a:moveTo>
                  <a:lnTo>
                    <a:pt x="6941" y="93179"/>
                  </a:lnTo>
                  <a:lnTo>
                    <a:pt x="26269" y="55769"/>
                  </a:lnTo>
                  <a:lnTo>
                    <a:pt x="55741" y="26277"/>
                  </a:lnTo>
                  <a:lnTo>
                    <a:pt x="93114" y="6942"/>
                  </a:lnTo>
                  <a:lnTo>
                    <a:pt x="136143" y="0"/>
                  </a:lnTo>
                  <a:lnTo>
                    <a:pt x="1972817" y="0"/>
                  </a:lnTo>
                  <a:lnTo>
                    <a:pt x="2015847" y="6942"/>
                  </a:lnTo>
                  <a:lnTo>
                    <a:pt x="2053220" y="26277"/>
                  </a:lnTo>
                  <a:lnTo>
                    <a:pt x="2082692" y="55769"/>
                  </a:lnTo>
                  <a:lnTo>
                    <a:pt x="2102020" y="93179"/>
                  </a:lnTo>
                  <a:lnTo>
                    <a:pt x="2108961" y="136271"/>
                  </a:lnTo>
                  <a:lnTo>
                    <a:pt x="2108961" y="681062"/>
                  </a:lnTo>
                  <a:lnTo>
                    <a:pt x="2102020" y="724119"/>
                  </a:lnTo>
                  <a:lnTo>
                    <a:pt x="2082692" y="761513"/>
                  </a:lnTo>
                  <a:lnTo>
                    <a:pt x="2053220" y="791001"/>
                  </a:lnTo>
                  <a:lnTo>
                    <a:pt x="2015847" y="810338"/>
                  </a:lnTo>
                  <a:lnTo>
                    <a:pt x="1972817" y="817283"/>
                  </a:lnTo>
                  <a:lnTo>
                    <a:pt x="136143" y="817283"/>
                  </a:lnTo>
                  <a:lnTo>
                    <a:pt x="93114" y="810338"/>
                  </a:lnTo>
                  <a:lnTo>
                    <a:pt x="55741" y="791001"/>
                  </a:lnTo>
                  <a:lnTo>
                    <a:pt x="26269" y="761513"/>
                  </a:lnTo>
                  <a:lnTo>
                    <a:pt x="6941" y="724119"/>
                  </a:lnTo>
                  <a:lnTo>
                    <a:pt x="0" y="681062"/>
                  </a:lnTo>
                  <a:lnTo>
                    <a:pt x="0" y="136271"/>
                  </a:lnTo>
                  <a:close/>
                </a:path>
              </a:pathLst>
            </a:custGeom>
            <a:ln w="9525">
              <a:solidFill>
                <a:srgbClr val="12B4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1" name="object 71"/>
          <p:cNvSpPr txBox="1"/>
          <p:nvPr/>
        </p:nvSpPr>
        <p:spPr>
          <a:xfrm>
            <a:off x="7894120" y="5521885"/>
            <a:ext cx="1724660" cy="49821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5"/>
              </a:spcBef>
              <a:buClr>
                <a:srgbClr val="00AF50"/>
              </a:buClr>
              <a:buFont typeface="Wingdings"/>
              <a:buChar char=""/>
              <a:tabLst>
                <a:tab pos="299085" algn="l"/>
              </a:tabLst>
            </a:pPr>
            <a:r>
              <a:rPr sz="105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Сервис</a:t>
            </a:r>
            <a:r>
              <a:rPr sz="1050" spc="-45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 </a:t>
            </a:r>
            <a:r>
              <a:rPr sz="1050" spc="-1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распространения</a:t>
            </a:r>
            <a:endParaRPr sz="1050">
              <a:latin typeface="Circe Light" panose="020B0402020203020203" pitchFamily="34" charset="-52"/>
              <a:cs typeface="Times New Roman"/>
            </a:endParaRPr>
          </a:p>
          <a:p>
            <a:pPr marL="299085">
              <a:lnSpc>
                <a:spcPct val="100000"/>
              </a:lnSpc>
              <a:spcBef>
                <a:spcPts val="5"/>
              </a:spcBef>
            </a:pPr>
            <a:r>
              <a:rPr sz="105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по</a:t>
            </a:r>
            <a:r>
              <a:rPr sz="1050" spc="-3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 </a:t>
            </a:r>
            <a:r>
              <a:rPr sz="1050" spc="-10" dirty="0">
                <a:solidFill>
                  <a:srgbClr val="003A56"/>
                </a:solidFill>
                <a:latin typeface="Circe Light" panose="020B0402020203020203" pitchFamily="34" charset="-52"/>
                <a:cs typeface="Times New Roman"/>
              </a:rPr>
              <a:t>подписке</a:t>
            </a:r>
            <a:endParaRPr sz="1050">
              <a:latin typeface="Circe Light" panose="020B0402020203020203" pitchFamily="34" charset="-52"/>
              <a:cs typeface="Times New Roman"/>
            </a:endParaRPr>
          </a:p>
        </p:txBody>
      </p:sp>
      <p:pic>
        <p:nvPicPr>
          <p:cNvPr id="72" name="object 72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828966" y="5158666"/>
            <a:ext cx="130175" cy="370078"/>
          </a:xfrm>
          <a:prstGeom prst="rect">
            <a:avLst/>
          </a:prstGeom>
        </p:spPr>
      </p:pic>
      <p:sp>
        <p:nvSpPr>
          <p:cNvPr id="73" name="object 73"/>
          <p:cNvSpPr txBox="1"/>
          <p:nvPr/>
        </p:nvSpPr>
        <p:spPr>
          <a:xfrm>
            <a:off x="1171006" y="3077110"/>
            <a:ext cx="1307465" cy="597599"/>
          </a:xfrm>
          <a:prstGeom prst="rect">
            <a:avLst/>
          </a:prstGeom>
          <a:ln w="9525">
            <a:solidFill>
              <a:srgbClr val="004F74"/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marL="227329" marR="220345" indent="7620" algn="just">
              <a:lnSpc>
                <a:spcPct val="100000"/>
              </a:lnSpc>
              <a:spcBef>
                <a:spcPts val="340"/>
              </a:spcBef>
            </a:pPr>
            <a:r>
              <a:rPr sz="1200" spc="40" dirty="0">
                <a:solidFill>
                  <a:srgbClr val="004F74"/>
                </a:solidFill>
                <a:latin typeface="Circe Light" panose="020B0402020203020203" pitchFamily="34" charset="-52"/>
                <a:cs typeface="Tahoma"/>
              </a:rPr>
              <a:t>Алгоритмы </a:t>
            </a:r>
            <a:r>
              <a:rPr sz="1200" spc="45" dirty="0">
                <a:solidFill>
                  <a:srgbClr val="004F74"/>
                </a:solidFill>
                <a:latin typeface="Circe Light" panose="020B0402020203020203" pitchFamily="34" charset="-52"/>
                <a:cs typeface="Tahoma"/>
              </a:rPr>
              <a:t>машинного </a:t>
            </a:r>
            <a:r>
              <a:rPr sz="1200" spc="40" dirty="0">
                <a:solidFill>
                  <a:srgbClr val="004F74"/>
                </a:solidFill>
                <a:latin typeface="Circe Light" panose="020B0402020203020203" pitchFamily="34" charset="-52"/>
                <a:cs typeface="Tahoma"/>
              </a:rPr>
              <a:t>обучения</a:t>
            </a:r>
            <a:endParaRPr sz="1200">
              <a:latin typeface="Circe Light" panose="020B0402020203020203" pitchFamily="34" charset="-52"/>
              <a:cs typeface="Tahoma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939231" y="2455470"/>
            <a:ext cx="2979420" cy="621665"/>
          </a:xfrm>
          <a:custGeom>
            <a:avLst/>
            <a:gdLst/>
            <a:ahLst/>
            <a:cxnLst/>
            <a:rect l="l" t="t" r="r" b="b"/>
            <a:pathLst>
              <a:path w="2979420" h="621664">
                <a:moveTo>
                  <a:pt x="2978899" y="106172"/>
                </a:moveTo>
                <a:lnTo>
                  <a:pt x="2972549" y="102997"/>
                </a:lnTo>
                <a:lnTo>
                  <a:pt x="2902699" y="68072"/>
                </a:lnTo>
                <a:lnTo>
                  <a:pt x="2902699" y="102997"/>
                </a:lnTo>
                <a:lnTo>
                  <a:pt x="2796273" y="102997"/>
                </a:lnTo>
                <a:lnTo>
                  <a:pt x="2796273" y="527177"/>
                </a:lnTo>
                <a:lnTo>
                  <a:pt x="885431" y="527177"/>
                </a:lnTo>
                <a:lnTo>
                  <a:pt x="885431" y="530987"/>
                </a:lnTo>
                <a:lnTo>
                  <a:pt x="6350" y="530987"/>
                </a:lnTo>
                <a:lnTo>
                  <a:pt x="6350" y="41275"/>
                </a:lnTo>
                <a:lnTo>
                  <a:pt x="515112" y="41275"/>
                </a:lnTo>
                <a:lnTo>
                  <a:pt x="515112" y="76200"/>
                </a:lnTo>
                <a:lnTo>
                  <a:pt x="584962" y="41275"/>
                </a:lnTo>
                <a:lnTo>
                  <a:pt x="591312" y="38100"/>
                </a:lnTo>
                <a:lnTo>
                  <a:pt x="584962" y="34925"/>
                </a:lnTo>
                <a:lnTo>
                  <a:pt x="515112" y="0"/>
                </a:lnTo>
                <a:lnTo>
                  <a:pt x="515112" y="34925"/>
                </a:lnTo>
                <a:lnTo>
                  <a:pt x="0" y="34925"/>
                </a:lnTo>
                <a:lnTo>
                  <a:pt x="0" y="537337"/>
                </a:lnTo>
                <a:lnTo>
                  <a:pt x="882256" y="537337"/>
                </a:lnTo>
                <a:lnTo>
                  <a:pt x="882256" y="621665"/>
                </a:lnTo>
                <a:lnTo>
                  <a:pt x="888606" y="621665"/>
                </a:lnTo>
                <a:lnTo>
                  <a:pt x="888606" y="537337"/>
                </a:lnTo>
                <a:lnTo>
                  <a:pt x="888606" y="533527"/>
                </a:lnTo>
                <a:lnTo>
                  <a:pt x="2802623" y="533527"/>
                </a:lnTo>
                <a:lnTo>
                  <a:pt x="2802623" y="530352"/>
                </a:lnTo>
                <a:lnTo>
                  <a:pt x="2802623" y="527177"/>
                </a:lnTo>
                <a:lnTo>
                  <a:pt x="2802623" y="109347"/>
                </a:lnTo>
                <a:lnTo>
                  <a:pt x="2902699" y="109347"/>
                </a:lnTo>
                <a:lnTo>
                  <a:pt x="2902699" y="144272"/>
                </a:lnTo>
                <a:lnTo>
                  <a:pt x="2972549" y="109347"/>
                </a:lnTo>
                <a:lnTo>
                  <a:pt x="2978899" y="106172"/>
                </a:lnTo>
                <a:close/>
              </a:path>
            </a:pathLst>
          </a:custGeom>
          <a:solidFill>
            <a:srgbClr val="004F74"/>
          </a:solidFill>
        </p:spPr>
        <p:txBody>
          <a:bodyPr wrap="square" lIns="0" tIns="0" rIns="0" bIns="0" rtlCol="0"/>
          <a:lstStyle/>
          <a:p>
            <a:endParaRPr>
              <a:latin typeface="Circe Light" panose="020B0402020203020203" pitchFamily="34" charset="-52"/>
            </a:endParaRPr>
          </a:p>
        </p:txBody>
      </p:sp>
      <p:sp>
        <p:nvSpPr>
          <p:cNvPr id="75" name="Заголовок 1">
            <a:extLst>
              <a:ext uri="{FF2B5EF4-FFF2-40B4-BE49-F238E27FC236}">
                <a16:creationId xmlns:a16="http://schemas.microsoft.com/office/drawing/2014/main" id="{C9EE5C53-6033-467F-A06C-C01D37AFE8B0}"/>
              </a:ext>
            </a:extLst>
          </p:cNvPr>
          <p:cNvSpPr txBox="1">
            <a:spLocks/>
          </p:cNvSpPr>
          <p:nvPr/>
        </p:nvSpPr>
        <p:spPr>
          <a:xfrm>
            <a:off x="989779" y="407038"/>
            <a:ext cx="11090634" cy="112479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70000"/>
              </a:lnSpc>
            </a:pPr>
            <a:r>
              <a:rPr lang="ru-RU" sz="3200" b="1" dirty="0">
                <a:solidFill>
                  <a:schemeClr val="tx2"/>
                </a:solidFill>
                <a:latin typeface="Circe Extra Bold" panose="020B0802020203020203" pitchFamily="34" charset="-52"/>
              </a:rPr>
              <a:t>Сервисы </a:t>
            </a:r>
            <a:br>
              <a:rPr lang="ru-RU" sz="3200" b="1" dirty="0">
                <a:solidFill>
                  <a:schemeClr val="tx2"/>
                </a:solidFill>
                <a:latin typeface="Circe Extra Bold" panose="020B0802020203020203" pitchFamily="34" charset="-52"/>
              </a:rPr>
            </a:br>
            <a:r>
              <a:rPr lang="ru-RU" sz="2000" dirty="0">
                <a:solidFill>
                  <a:schemeClr val="tx2"/>
                </a:solidFill>
                <a:latin typeface="Circe Light" panose="020B0402020203020203" pitchFamily="34" charset="-52"/>
              </a:rPr>
              <a:t>в экосистеме Береста 2.0 в соответствии с жизненным циклом документа по стандартизации</a:t>
            </a:r>
          </a:p>
        </p:txBody>
      </p:sp>
      <p:cxnSp>
        <p:nvCxnSpPr>
          <p:cNvPr id="76" name="Прямая соединительная линия 75">
            <a:extLst>
              <a:ext uri="{FF2B5EF4-FFF2-40B4-BE49-F238E27FC236}">
                <a16:creationId xmlns:a16="http://schemas.microsoft.com/office/drawing/2014/main" id="{FA173BDB-433E-4EB3-BDBB-91A5BC9A7614}"/>
              </a:ext>
            </a:extLst>
          </p:cNvPr>
          <p:cNvCxnSpPr/>
          <p:nvPr/>
        </p:nvCxnSpPr>
        <p:spPr>
          <a:xfrm>
            <a:off x="842963" y="-72571"/>
            <a:ext cx="0" cy="224427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bject 82">
            <a:extLst>
              <a:ext uri="{FF2B5EF4-FFF2-40B4-BE49-F238E27FC236}">
                <a16:creationId xmlns:a16="http://schemas.microsoft.com/office/drawing/2014/main" id="{844D50E0-81FC-4CB7-87D9-52A094A5E4C9}"/>
              </a:ext>
            </a:extLst>
          </p:cNvPr>
          <p:cNvSpPr/>
          <p:nvPr/>
        </p:nvSpPr>
        <p:spPr>
          <a:xfrm rot="16200000">
            <a:off x="675731" y="858850"/>
            <a:ext cx="468000" cy="120913"/>
          </a:xfrm>
          <a:custGeom>
            <a:avLst/>
            <a:gdLst/>
            <a:ahLst/>
            <a:cxnLst/>
            <a:rect l="l" t="t" r="r" b="b"/>
            <a:pathLst>
              <a:path w="1675764" h="199389">
                <a:moveTo>
                  <a:pt x="1675341" y="198946"/>
                </a:moveTo>
                <a:lnTo>
                  <a:pt x="1675341" y="0"/>
                </a:lnTo>
                <a:lnTo>
                  <a:pt x="0" y="0"/>
                </a:lnTo>
                <a:lnTo>
                  <a:pt x="0" y="198946"/>
                </a:lnTo>
                <a:lnTo>
                  <a:pt x="1675341" y="198946"/>
                </a:lnTo>
                <a:close/>
              </a:path>
            </a:pathLst>
          </a:custGeom>
          <a:solidFill>
            <a:srgbClr val="008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Номер слайда 1">
            <a:extLst>
              <a:ext uri="{FF2B5EF4-FFF2-40B4-BE49-F238E27FC236}">
                <a16:creationId xmlns:a16="http://schemas.microsoft.com/office/drawing/2014/main" id="{560825DC-DF99-4AEE-A765-D1DC16BC86E3}"/>
              </a:ext>
            </a:extLst>
          </p:cNvPr>
          <p:cNvSpPr txBox="1">
            <a:spLocks/>
          </p:cNvSpPr>
          <p:nvPr/>
        </p:nvSpPr>
        <p:spPr>
          <a:xfrm>
            <a:off x="11568839" y="6337718"/>
            <a:ext cx="523376" cy="2211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ru-RU" sz="1400" smtClean="0">
                <a:solidFill>
                  <a:schemeClr val="accent6">
                    <a:lumMod val="50000"/>
                  </a:schemeClr>
                </a:solidFill>
                <a:latin typeface="Circe" panose="020B0502020203020203" pitchFamily="34" charset="-52"/>
              </a:rPr>
              <a:pPr/>
              <a:t>8</a:t>
            </a:fld>
            <a:endParaRPr lang="ru-RU" sz="1400">
              <a:solidFill>
                <a:schemeClr val="accent6">
                  <a:lumMod val="50000"/>
                </a:schemeClr>
              </a:solidFill>
              <a:latin typeface="Circe" panose="020B0502020203020203" pitchFamily="34" charset="-5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14B8221-B6F3-4585-A85F-2714D3EE9AC3}"/>
              </a:ext>
            </a:extLst>
          </p:cNvPr>
          <p:cNvGrpSpPr/>
          <p:nvPr/>
        </p:nvGrpSpPr>
        <p:grpSpPr>
          <a:xfrm>
            <a:off x="1051301" y="1445778"/>
            <a:ext cx="10342408" cy="4552186"/>
            <a:chOff x="4727709" y="3180658"/>
            <a:chExt cx="10648681" cy="4954697"/>
          </a:xfrm>
        </p:grpSpPr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4BDB71FC-FAA2-4D04-B628-0E0DB333B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14196" y="3749486"/>
              <a:ext cx="531640" cy="504906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76831C71-6E10-4FFD-8B56-4B7041B67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87776" y="3791834"/>
              <a:ext cx="538991" cy="420207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6B88493D-A02F-4491-BC38-B59413E43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91821" y="3778463"/>
              <a:ext cx="538993" cy="446948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2D554312-469F-44DA-858F-94A166B2B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91821" y="4430783"/>
              <a:ext cx="538991" cy="420207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533AFDB0-9BD4-43FE-9F2B-F45580837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75151" y="3786631"/>
              <a:ext cx="536815" cy="438780"/>
            </a:xfrm>
            <a:prstGeom prst="rect">
              <a:avLst/>
            </a:prstGeom>
          </p:spPr>
        </p:pic>
        <p:sp>
          <p:nvSpPr>
            <p:cNvPr id="64" name="TextBox 22">
              <a:extLst>
                <a:ext uri="{FF2B5EF4-FFF2-40B4-BE49-F238E27FC236}">
                  <a16:creationId xmlns:a16="http://schemas.microsoft.com/office/drawing/2014/main" id="{691A98A4-D8E0-45E3-9123-3C7463AB99F4}"/>
                </a:ext>
              </a:extLst>
            </p:cNvPr>
            <p:cNvSpPr txBox="1"/>
            <p:nvPr/>
          </p:nvSpPr>
          <p:spPr>
            <a:xfrm>
              <a:off x="4727709" y="3791834"/>
              <a:ext cx="1014684" cy="506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ru-RU" sz="1213" dirty="0">
                  <a:latin typeface="Circe Extra Bold" panose="020B0802020203020203" pitchFamily="34" charset="-52"/>
                </a:rPr>
                <a:t>Фонд стандартов</a:t>
              </a:r>
            </a:p>
          </p:txBody>
        </p:sp>
        <p:cxnSp>
          <p:nvCxnSpPr>
            <p:cNvPr id="65" name="Прямая со стрелкой 64">
              <a:extLst>
                <a:ext uri="{FF2B5EF4-FFF2-40B4-BE49-F238E27FC236}">
                  <a16:creationId xmlns:a16="http://schemas.microsoft.com/office/drawing/2014/main" id="{77A61638-4EEC-461C-BBFF-DF33C10B5E54}"/>
                </a:ext>
              </a:extLst>
            </p:cNvPr>
            <p:cNvCxnSpPr>
              <a:stCxn id="56" idx="3"/>
              <a:endCxn id="58" idx="1"/>
            </p:cNvCxnSpPr>
            <p:nvPr/>
          </p:nvCxnSpPr>
          <p:spPr>
            <a:xfrm flipV="1">
              <a:off x="6345835" y="4001938"/>
              <a:ext cx="641941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24">
              <a:extLst>
                <a:ext uri="{FF2B5EF4-FFF2-40B4-BE49-F238E27FC236}">
                  <a16:creationId xmlns:a16="http://schemas.microsoft.com/office/drawing/2014/main" id="{CE0BA094-DBC8-43BB-83D4-4EE91D23C01A}"/>
                </a:ext>
              </a:extLst>
            </p:cNvPr>
            <p:cNvSpPr txBox="1"/>
            <p:nvPr/>
          </p:nvSpPr>
          <p:spPr>
            <a:xfrm>
              <a:off x="6660134" y="3351385"/>
              <a:ext cx="1199159" cy="506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213" dirty="0">
                  <a:latin typeface="Circe Light" panose="020B0402020203020203" pitchFamily="34" charset="-52"/>
                </a:rPr>
                <a:t>Цифровой полигон</a:t>
              </a:r>
            </a:p>
          </p:txBody>
        </p:sp>
        <p:cxnSp>
          <p:nvCxnSpPr>
            <p:cNvPr id="67" name="Прямая со стрелкой 66">
              <a:extLst>
                <a:ext uri="{FF2B5EF4-FFF2-40B4-BE49-F238E27FC236}">
                  <a16:creationId xmlns:a16="http://schemas.microsoft.com/office/drawing/2014/main" id="{CCA922AC-9474-4B93-BF93-D623896CEEAD}"/>
                </a:ext>
              </a:extLst>
            </p:cNvPr>
            <p:cNvCxnSpPr>
              <a:stCxn id="58" idx="3"/>
              <a:endCxn id="61" idx="1"/>
            </p:cNvCxnSpPr>
            <p:nvPr/>
          </p:nvCxnSpPr>
          <p:spPr>
            <a:xfrm flipV="1">
              <a:off x="7526767" y="4001937"/>
              <a:ext cx="66505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я со стрелкой 67">
              <a:extLst>
                <a:ext uri="{FF2B5EF4-FFF2-40B4-BE49-F238E27FC236}">
                  <a16:creationId xmlns:a16="http://schemas.microsoft.com/office/drawing/2014/main" id="{1E0D954F-2B40-4CEF-B998-4610442C129A}"/>
                </a:ext>
              </a:extLst>
            </p:cNvPr>
            <p:cNvCxnSpPr>
              <a:stCxn id="61" idx="3"/>
              <a:endCxn id="63" idx="1"/>
            </p:cNvCxnSpPr>
            <p:nvPr/>
          </p:nvCxnSpPr>
          <p:spPr>
            <a:xfrm>
              <a:off x="8730815" y="4001937"/>
              <a:ext cx="744336" cy="408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Прямоугольник 68">
              <a:extLst>
                <a:ext uri="{FF2B5EF4-FFF2-40B4-BE49-F238E27FC236}">
                  <a16:creationId xmlns:a16="http://schemas.microsoft.com/office/drawing/2014/main" id="{95CE1D54-6EB9-480A-AE48-752133FD681C}"/>
                </a:ext>
              </a:extLst>
            </p:cNvPr>
            <p:cNvSpPr/>
            <p:nvPr/>
          </p:nvSpPr>
          <p:spPr>
            <a:xfrm>
              <a:off x="8164891" y="4876809"/>
              <a:ext cx="592850" cy="30365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13" dirty="0">
                  <a:latin typeface="Circe Light" panose="020B0402020203020203" pitchFamily="34" charset="-52"/>
                </a:rPr>
                <a:t>MDM</a:t>
              </a:r>
              <a:endParaRPr lang="ru-RU" sz="1940" dirty="0">
                <a:latin typeface="Circe Light" panose="020B0402020203020203" pitchFamily="34" charset="-52"/>
              </a:endParaRPr>
            </a:p>
          </p:txBody>
        </p:sp>
        <p:sp>
          <p:nvSpPr>
            <p:cNvPr id="70" name="Прямоугольник 69">
              <a:extLst>
                <a:ext uri="{FF2B5EF4-FFF2-40B4-BE49-F238E27FC236}">
                  <a16:creationId xmlns:a16="http://schemas.microsoft.com/office/drawing/2014/main" id="{43613653-AC36-434C-A953-F9F669C7E80D}"/>
                </a:ext>
              </a:extLst>
            </p:cNvPr>
            <p:cNvSpPr/>
            <p:nvPr/>
          </p:nvSpPr>
          <p:spPr>
            <a:xfrm>
              <a:off x="8197903" y="3520240"/>
              <a:ext cx="526832" cy="30365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13" dirty="0">
                  <a:latin typeface="Circe Light" panose="020B0402020203020203" pitchFamily="34" charset="-52"/>
                </a:rPr>
                <a:t>XML</a:t>
              </a:r>
              <a:endParaRPr lang="ru-RU" sz="1940" dirty="0">
                <a:latin typeface="Circe Light" panose="020B0402020203020203" pitchFamily="34" charset="-52"/>
              </a:endParaRPr>
            </a:p>
          </p:txBody>
        </p:sp>
        <p:sp>
          <p:nvSpPr>
            <p:cNvPr id="71" name="TextBox 29">
              <a:extLst>
                <a:ext uri="{FF2B5EF4-FFF2-40B4-BE49-F238E27FC236}">
                  <a16:creationId xmlns:a16="http://schemas.microsoft.com/office/drawing/2014/main" id="{AF2286C5-1835-4E23-9AB0-5527DBE88840}"/>
                </a:ext>
              </a:extLst>
            </p:cNvPr>
            <p:cNvSpPr txBox="1"/>
            <p:nvPr/>
          </p:nvSpPr>
          <p:spPr>
            <a:xfrm>
              <a:off x="10066464" y="3774143"/>
              <a:ext cx="1504381" cy="709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213" dirty="0">
                  <a:latin typeface="Circe Light" panose="020B0402020203020203" pitchFamily="34" charset="-52"/>
                </a:rPr>
                <a:t>Реестр тегов и пространство имен</a:t>
              </a:r>
            </a:p>
          </p:txBody>
        </p:sp>
        <p:cxnSp>
          <p:nvCxnSpPr>
            <p:cNvPr id="72" name="Прямая со стрелкой 71">
              <a:extLst>
                <a:ext uri="{FF2B5EF4-FFF2-40B4-BE49-F238E27FC236}">
                  <a16:creationId xmlns:a16="http://schemas.microsoft.com/office/drawing/2014/main" id="{3CFD8181-BF46-4530-8FD4-09184EEAF621}"/>
                </a:ext>
              </a:extLst>
            </p:cNvPr>
            <p:cNvCxnSpPr/>
            <p:nvPr/>
          </p:nvCxnSpPr>
          <p:spPr>
            <a:xfrm flipH="1">
              <a:off x="8461317" y="4225410"/>
              <a:ext cx="1" cy="20537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31">
              <a:extLst>
                <a:ext uri="{FF2B5EF4-FFF2-40B4-BE49-F238E27FC236}">
                  <a16:creationId xmlns:a16="http://schemas.microsoft.com/office/drawing/2014/main" id="{5D280784-8122-44DB-B0A3-A5317C416B9A}"/>
                </a:ext>
              </a:extLst>
            </p:cNvPr>
            <p:cNvSpPr txBox="1"/>
            <p:nvPr/>
          </p:nvSpPr>
          <p:spPr>
            <a:xfrm>
              <a:off x="7227392" y="7302651"/>
              <a:ext cx="1542426" cy="425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970" dirty="0">
                  <a:latin typeface="Circe Light" panose="020B0402020203020203" pitchFamily="34" charset="-52"/>
                </a:rPr>
                <a:t>Хранилище </a:t>
              </a:r>
              <a:br>
                <a:rPr lang="ru-RU" sz="970" dirty="0">
                  <a:latin typeface="Circe Light" panose="020B0402020203020203" pitchFamily="34" charset="-52"/>
                </a:rPr>
              </a:br>
              <a:r>
                <a:rPr lang="ru-RU" sz="970" dirty="0">
                  <a:latin typeface="Circe Light" panose="020B0402020203020203" pitchFamily="34" charset="-52"/>
                </a:rPr>
                <a:t>метаданных</a:t>
              </a:r>
            </a:p>
          </p:txBody>
        </p:sp>
        <p:sp>
          <p:nvSpPr>
            <p:cNvPr id="74" name="TextBox 32">
              <a:extLst>
                <a:ext uri="{FF2B5EF4-FFF2-40B4-BE49-F238E27FC236}">
                  <a16:creationId xmlns:a16="http://schemas.microsoft.com/office/drawing/2014/main" id="{BE32304A-D5FC-4FB1-872C-D43C89165165}"/>
                </a:ext>
              </a:extLst>
            </p:cNvPr>
            <p:cNvSpPr txBox="1"/>
            <p:nvPr/>
          </p:nvSpPr>
          <p:spPr>
            <a:xfrm>
              <a:off x="10230244" y="7892626"/>
              <a:ext cx="1326077" cy="242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849" dirty="0">
                  <a:latin typeface="Circe Light" panose="020B0402020203020203" pitchFamily="34" charset="-52"/>
                </a:rPr>
                <a:t>ЦППП</a:t>
              </a:r>
            </a:p>
          </p:txBody>
        </p:sp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FDF2D3A5-1E24-4742-A5EF-2DADD1030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40894" y="5965442"/>
              <a:ext cx="442045" cy="419816"/>
            </a:xfrm>
            <a:prstGeom prst="rect">
              <a:avLst/>
            </a:prstGeom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533AFDB0-9BD4-43FE-9F2B-F45580837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0033" y="6700218"/>
              <a:ext cx="666469" cy="544757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2D554312-469F-44DA-858F-94A166B2B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54177" y="6319088"/>
              <a:ext cx="538991" cy="420207"/>
            </a:xfrm>
            <a:prstGeom prst="rect">
              <a:avLst/>
            </a:prstGeom>
          </p:spPr>
        </p:pic>
        <p:sp>
          <p:nvSpPr>
            <p:cNvPr id="78" name="TextBox 36">
              <a:extLst>
                <a:ext uri="{FF2B5EF4-FFF2-40B4-BE49-F238E27FC236}">
                  <a16:creationId xmlns:a16="http://schemas.microsoft.com/office/drawing/2014/main" id="{1B470957-698C-477A-A5B6-C71172FB87D1}"/>
                </a:ext>
              </a:extLst>
            </p:cNvPr>
            <p:cNvSpPr txBox="1"/>
            <p:nvPr/>
          </p:nvSpPr>
          <p:spPr>
            <a:xfrm>
              <a:off x="10230244" y="6760667"/>
              <a:ext cx="1370368" cy="262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970" dirty="0">
                  <a:latin typeface="Circe Light" panose="020B0402020203020203" pitchFamily="34" charset="-52"/>
                </a:rPr>
                <a:t>Каталоги продукции</a:t>
              </a:r>
            </a:p>
          </p:txBody>
        </p:sp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27818E9B-00B3-4070-9006-2C8DA2256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58597" y="7361705"/>
              <a:ext cx="488533" cy="504904"/>
            </a:xfrm>
            <a:prstGeom prst="rect">
              <a:avLst/>
            </a:prstGeom>
          </p:spPr>
        </p:pic>
        <p:sp>
          <p:nvSpPr>
            <p:cNvPr id="80" name="Прямоугольник 79">
              <a:extLst>
                <a:ext uri="{FF2B5EF4-FFF2-40B4-BE49-F238E27FC236}">
                  <a16:creationId xmlns:a16="http://schemas.microsoft.com/office/drawing/2014/main" id="{A417BDB8-0098-47A7-99C2-2C1F047A23CD}"/>
                </a:ext>
              </a:extLst>
            </p:cNvPr>
            <p:cNvSpPr/>
            <p:nvPr/>
          </p:nvSpPr>
          <p:spPr>
            <a:xfrm>
              <a:off x="6967439" y="5724750"/>
              <a:ext cx="830518" cy="30365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213" dirty="0">
                  <a:solidFill>
                    <a:schemeClr val="accent3">
                      <a:lumMod val="50000"/>
                    </a:schemeClr>
                  </a:solidFill>
                  <a:latin typeface="Circe Extra Bold" panose="020B0802020203020203" pitchFamily="34" charset="-52"/>
                </a:rPr>
                <a:t>Сервисы</a:t>
              </a:r>
            </a:p>
          </p:txBody>
        </p:sp>
        <p:sp>
          <p:nvSpPr>
            <p:cNvPr id="81" name="Rectangle 6">
              <a:extLst>
                <a:ext uri="{FF2B5EF4-FFF2-40B4-BE49-F238E27FC236}">
                  <a16:creationId xmlns:a16="http://schemas.microsoft.com/office/drawing/2014/main" id="{20A0A6C5-F3B2-4E08-983C-D36A4924BB9F}"/>
                </a:ext>
              </a:extLst>
            </p:cNvPr>
            <p:cNvSpPr/>
            <p:nvPr/>
          </p:nvSpPr>
          <p:spPr bwMode="auto">
            <a:xfrm>
              <a:off x="4727709" y="5725382"/>
              <a:ext cx="5054546" cy="2308050"/>
            </a:xfrm>
            <a:prstGeom prst="roundRect">
              <a:avLst/>
            </a:prstGeom>
            <a:noFill/>
            <a:ln>
              <a:solidFill>
                <a:schemeClr val="accent1"/>
              </a:solidFill>
              <a:prstDash val="dash"/>
            </a:ln>
            <a:effectLst>
              <a:outerShdw blurRad="152400" sx="102000" sy="102000" algn="ctr" rotWithShape="0">
                <a:schemeClr val="bg1">
                  <a:lumMod val="75000"/>
                  <a:alpha val="40000"/>
                </a:schemeClr>
              </a:outerShdw>
            </a:effectLst>
          </p:spPr>
          <p:txBody>
            <a:bodyPr wrap="square" lIns="87328" tIns="65496" rIns="87328" bIns="110906">
              <a:no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94000"/>
                </a:lnSpc>
                <a:spcAft>
                  <a:spcPts val="485"/>
                </a:spcAft>
                <a:buClr>
                  <a:srgbClr val="06519F"/>
                </a:buClr>
                <a:defRPr/>
              </a:pPr>
              <a:endParaRPr lang="ru-RU" sz="1455" dirty="0">
                <a:latin typeface="Circe Light" panose="020B0402020203020203" pitchFamily="34" charset="-52"/>
              </a:endParaRPr>
            </a:p>
          </p:txBody>
        </p:sp>
        <p:sp>
          <p:nvSpPr>
            <p:cNvPr id="82" name="Скругленный прямоугольник 41">
              <a:extLst>
                <a:ext uri="{FF2B5EF4-FFF2-40B4-BE49-F238E27FC236}">
                  <a16:creationId xmlns:a16="http://schemas.microsoft.com/office/drawing/2014/main" id="{D61D51D1-378A-4A5A-BED5-650DD2620A15}"/>
                </a:ext>
              </a:extLst>
            </p:cNvPr>
            <p:cNvSpPr/>
            <p:nvPr/>
          </p:nvSpPr>
          <p:spPr>
            <a:xfrm>
              <a:off x="4727709" y="3180658"/>
              <a:ext cx="6966834" cy="2213479"/>
            </a:xfrm>
            <a:prstGeom prst="round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940">
                <a:latin typeface="Circe Light" panose="020B0402020203020203" pitchFamily="34" charset="-52"/>
              </a:endParaRPr>
            </a:p>
          </p:txBody>
        </p:sp>
        <p:cxnSp>
          <p:nvCxnSpPr>
            <p:cNvPr id="83" name="Соединительная линия уступом 43">
              <a:extLst>
                <a:ext uri="{FF2B5EF4-FFF2-40B4-BE49-F238E27FC236}">
                  <a16:creationId xmlns:a16="http://schemas.microsoft.com/office/drawing/2014/main" id="{5CAA7EA6-E5BE-4B3C-8C48-E0908D4CF241}"/>
                </a:ext>
              </a:extLst>
            </p:cNvPr>
            <p:cNvCxnSpPr>
              <a:stCxn id="62" idx="1"/>
            </p:cNvCxnSpPr>
            <p:nvPr/>
          </p:nvCxnSpPr>
          <p:spPr>
            <a:xfrm rot="10800000">
              <a:off x="7526767" y="4162297"/>
              <a:ext cx="665054" cy="478590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Соединительная линия уступом 44">
              <a:extLst>
                <a:ext uri="{FF2B5EF4-FFF2-40B4-BE49-F238E27FC236}">
                  <a16:creationId xmlns:a16="http://schemas.microsoft.com/office/drawing/2014/main" id="{3B1BCEDD-020D-4954-94F2-3FD9BB08058A}"/>
                </a:ext>
              </a:extLst>
            </p:cNvPr>
            <p:cNvCxnSpPr>
              <a:stCxn id="58" idx="2"/>
              <a:endCxn id="75" idx="0"/>
            </p:cNvCxnSpPr>
            <p:nvPr/>
          </p:nvCxnSpPr>
          <p:spPr>
            <a:xfrm rot="5400000">
              <a:off x="6232895" y="4941064"/>
              <a:ext cx="1753401" cy="295355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Соединительная линия уступом 45">
              <a:extLst>
                <a:ext uri="{FF2B5EF4-FFF2-40B4-BE49-F238E27FC236}">
                  <a16:creationId xmlns:a16="http://schemas.microsoft.com/office/drawing/2014/main" id="{861231E2-7A31-4B68-B235-9B4C038B532F}"/>
                </a:ext>
              </a:extLst>
            </p:cNvPr>
            <p:cNvCxnSpPr>
              <a:stCxn id="75" idx="2"/>
              <a:endCxn id="89" idx="0"/>
            </p:cNvCxnSpPr>
            <p:nvPr/>
          </p:nvCxnSpPr>
          <p:spPr>
            <a:xfrm rot="5400000">
              <a:off x="6251848" y="5989463"/>
              <a:ext cx="314274" cy="1105865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77872C9F-686B-402A-B750-2B6CCF89F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904591" y="6933943"/>
              <a:ext cx="567630" cy="572836"/>
            </a:xfrm>
            <a:prstGeom prst="rect">
              <a:avLst/>
            </a:prstGeom>
          </p:spPr>
        </p:pic>
        <p:sp>
          <p:nvSpPr>
            <p:cNvPr id="87" name="TextBox 47">
              <a:extLst>
                <a:ext uri="{FF2B5EF4-FFF2-40B4-BE49-F238E27FC236}">
                  <a16:creationId xmlns:a16="http://schemas.microsoft.com/office/drawing/2014/main" id="{FBAB390B-AEC3-405C-8C24-0E5DA976D73E}"/>
                </a:ext>
              </a:extLst>
            </p:cNvPr>
            <p:cNvSpPr txBox="1"/>
            <p:nvPr/>
          </p:nvSpPr>
          <p:spPr>
            <a:xfrm>
              <a:off x="8506507" y="7519354"/>
              <a:ext cx="1326077" cy="384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849" dirty="0">
                  <a:latin typeface="Circe Extra Bold" panose="020B0802020203020203" pitchFamily="34" charset="-52"/>
                </a:rPr>
                <a:t>Доступ и распространение</a:t>
              </a:r>
            </a:p>
          </p:txBody>
        </p:sp>
        <p:cxnSp>
          <p:nvCxnSpPr>
            <p:cNvPr id="88" name="Соединительная линия уступом 48">
              <a:extLst>
                <a:ext uri="{FF2B5EF4-FFF2-40B4-BE49-F238E27FC236}">
                  <a16:creationId xmlns:a16="http://schemas.microsoft.com/office/drawing/2014/main" id="{F8144673-DFF9-4461-B8CE-887F123F912D}"/>
                </a:ext>
              </a:extLst>
            </p:cNvPr>
            <p:cNvCxnSpPr>
              <a:cxnSpLocks/>
              <a:stCxn id="75" idx="2"/>
              <a:endCxn id="76" idx="0"/>
            </p:cNvCxnSpPr>
            <p:nvPr/>
          </p:nvCxnSpPr>
          <p:spPr>
            <a:xfrm rot="16200000" flipH="1">
              <a:off x="7340112" y="6007062"/>
              <a:ext cx="314960" cy="1071351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CA5EBD9F-F176-437E-B9F1-7B1F5F3F6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532338" y="6699532"/>
              <a:ext cx="647428" cy="556979"/>
            </a:xfrm>
            <a:prstGeom prst="rect">
              <a:avLst/>
            </a:prstGeom>
          </p:spPr>
        </p:pic>
        <p:sp>
          <p:nvSpPr>
            <p:cNvPr id="90" name="TextBox 50">
              <a:extLst>
                <a:ext uri="{FF2B5EF4-FFF2-40B4-BE49-F238E27FC236}">
                  <a16:creationId xmlns:a16="http://schemas.microsoft.com/office/drawing/2014/main" id="{720485A7-F9A1-4D0F-9959-4AA644482064}"/>
                </a:ext>
              </a:extLst>
            </p:cNvPr>
            <p:cNvSpPr txBox="1"/>
            <p:nvPr/>
          </p:nvSpPr>
          <p:spPr>
            <a:xfrm>
              <a:off x="5249462" y="7313711"/>
              <a:ext cx="1370368" cy="425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970" dirty="0">
                  <a:latin typeface="Circe Light" panose="020B0402020203020203" pitchFamily="34" charset="-52"/>
                </a:rPr>
                <a:t>Конструктор документов</a:t>
              </a:r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1D875494-BEF7-477D-A9D8-B3797FCF9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628116" y="6705867"/>
              <a:ext cx="666469" cy="609344"/>
            </a:xfrm>
            <a:prstGeom prst="rect">
              <a:avLst/>
            </a:prstGeom>
          </p:spPr>
        </p:pic>
        <p:sp>
          <p:nvSpPr>
            <p:cNvPr id="92" name="TextBox 52">
              <a:extLst>
                <a:ext uri="{FF2B5EF4-FFF2-40B4-BE49-F238E27FC236}">
                  <a16:creationId xmlns:a16="http://schemas.microsoft.com/office/drawing/2014/main" id="{807C3517-EDA4-4084-A9A9-204508728F1B}"/>
                </a:ext>
              </a:extLst>
            </p:cNvPr>
            <p:cNvSpPr txBox="1"/>
            <p:nvPr/>
          </p:nvSpPr>
          <p:spPr>
            <a:xfrm>
              <a:off x="6321809" y="7305373"/>
              <a:ext cx="1370368" cy="587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970" dirty="0">
                  <a:latin typeface="Circe Light" panose="020B0402020203020203" pitchFamily="34" charset="-52"/>
                </a:rPr>
                <a:t>Проверка, </a:t>
              </a:r>
              <a:r>
                <a:rPr lang="ru-RU" sz="970" dirty="0" err="1">
                  <a:latin typeface="Circe Light" panose="020B0402020203020203" pitchFamily="34" charset="-52"/>
                </a:rPr>
                <a:t>нормоконтроль</a:t>
              </a:r>
              <a:r>
                <a:rPr lang="ru-RU" sz="970" dirty="0">
                  <a:latin typeface="Circe Light" panose="020B0402020203020203" pitchFamily="34" charset="-52"/>
                </a:rPr>
                <a:t>, редактирование</a:t>
              </a:r>
            </a:p>
          </p:txBody>
        </p:sp>
        <p:cxnSp>
          <p:nvCxnSpPr>
            <p:cNvPr id="93" name="Соединительная линия уступом 53">
              <a:extLst>
                <a:ext uri="{FF2B5EF4-FFF2-40B4-BE49-F238E27FC236}">
                  <a16:creationId xmlns:a16="http://schemas.microsoft.com/office/drawing/2014/main" id="{7F38CA95-B3F8-4436-B389-974C9D65F0D3}"/>
                </a:ext>
              </a:extLst>
            </p:cNvPr>
            <p:cNvCxnSpPr>
              <a:stCxn id="75" idx="2"/>
              <a:endCxn id="91" idx="0"/>
            </p:cNvCxnSpPr>
            <p:nvPr/>
          </p:nvCxnSpPr>
          <p:spPr>
            <a:xfrm rot="5400000">
              <a:off x="6801330" y="6545279"/>
              <a:ext cx="320609" cy="566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Соединительная линия уступом 54">
              <a:extLst>
                <a:ext uri="{FF2B5EF4-FFF2-40B4-BE49-F238E27FC236}">
                  <a16:creationId xmlns:a16="http://schemas.microsoft.com/office/drawing/2014/main" id="{69D09EA3-C55A-4644-81D9-8681ACEBFF18}"/>
                </a:ext>
              </a:extLst>
            </p:cNvPr>
            <p:cNvCxnSpPr>
              <a:stCxn id="86" idx="3"/>
              <a:endCxn id="77" idx="1"/>
            </p:cNvCxnSpPr>
            <p:nvPr/>
          </p:nvCxnSpPr>
          <p:spPr>
            <a:xfrm flipV="1">
              <a:off x="9472221" y="6529192"/>
              <a:ext cx="1181956" cy="691169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Соединительная линия уступом 55">
              <a:extLst>
                <a:ext uri="{FF2B5EF4-FFF2-40B4-BE49-F238E27FC236}">
                  <a16:creationId xmlns:a16="http://schemas.microsoft.com/office/drawing/2014/main" id="{A91B4D63-F9A2-4427-940E-68CC0C752BD6}"/>
                </a:ext>
              </a:extLst>
            </p:cNvPr>
            <p:cNvCxnSpPr>
              <a:stCxn id="86" idx="3"/>
              <a:endCxn id="79" idx="1"/>
            </p:cNvCxnSpPr>
            <p:nvPr/>
          </p:nvCxnSpPr>
          <p:spPr>
            <a:xfrm>
              <a:off x="9472221" y="7220361"/>
              <a:ext cx="1186376" cy="393796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56">
              <a:extLst>
                <a:ext uri="{FF2B5EF4-FFF2-40B4-BE49-F238E27FC236}">
                  <a16:creationId xmlns:a16="http://schemas.microsoft.com/office/drawing/2014/main" id="{E4B8DF04-3D80-4233-A609-1029B0A7CD07}"/>
                </a:ext>
              </a:extLst>
            </p:cNvPr>
            <p:cNvSpPr txBox="1"/>
            <p:nvPr/>
          </p:nvSpPr>
          <p:spPr>
            <a:xfrm>
              <a:off x="12853385" y="4462173"/>
              <a:ext cx="1628297" cy="435697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ru-RU" sz="667" dirty="0">
                  <a:solidFill>
                    <a:schemeClr val="accent1"/>
                  </a:solidFill>
                  <a:latin typeface="Circe Light" panose="020B0402020203020203" pitchFamily="34" charset="-52"/>
                </a:rPr>
                <a:t>ФГИС </a:t>
              </a:r>
            </a:p>
            <a:p>
              <a:pPr algn="r"/>
              <a:r>
                <a:rPr lang="ru-RU" sz="667" dirty="0">
                  <a:solidFill>
                    <a:schemeClr val="accent1"/>
                  </a:solidFill>
                  <a:latin typeface="Circe Light" panose="020B0402020203020203" pitchFamily="34" charset="-52"/>
                </a:rPr>
                <a:t>РОССТАНДАРТА</a:t>
              </a:r>
            </a:p>
            <a:p>
              <a:pPr algn="r"/>
              <a:r>
                <a:rPr lang="ru-RU" sz="667" dirty="0">
                  <a:solidFill>
                    <a:schemeClr val="accent1"/>
                  </a:solidFill>
                  <a:latin typeface="Circe Light" panose="020B0402020203020203" pitchFamily="34" charset="-52"/>
                </a:rPr>
                <a:t>(БЕРЕСТА)</a:t>
              </a:r>
            </a:p>
          </p:txBody>
        </p:sp>
        <p:sp>
          <p:nvSpPr>
            <p:cNvPr id="97" name="Freeform 129">
              <a:extLst>
                <a:ext uri="{FF2B5EF4-FFF2-40B4-BE49-F238E27FC236}">
                  <a16:creationId xmlns:a16="http://schemas.microsoft.com/office/drawing/2014/main" id="{9DE9390A-9E0A-41CF-9FB8-6EE33ED5B3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914068" y="4021781"/>
              <a:ext cx="519966" cy="395872"/>
            </a:xfrm>
            <a:custGeom>
              <a:avLst/>
              <a:gdLst>
                <a:gd name="T0" fmla="*/ 52 w 438"/>
                <a:gd name="T1" fmla="*/ 0 h 315"/>
                <a:gd name="T2" fmla="*/ 0 w 438"/>
                <a:gd name="T3" fmla="*/ 154 h 315"/>
                <a:gd name="T4" fmla="*/ 36 w 438"/>
                <a:gd name="T5" fmla="*/ 315 h 315"/>
                <a:gd name="T6" fmla="*/ 139 w 438"/>
                <a:gd name="T7" fmla="*/ 185 h 315"/>
                <a:gd name="T8" fmla="*/ 160 w 438"/>
                <a:gd name="T9" fmla="*/ 315 h 315"/>
                <a:gd name="T10" fmla="*/ 278 w 438"/>
                <a:gd name="T11" fmla="*/ 179 h 315"/>
                <a:gd name="T12" fmla="*/ 298 w 438"/>
                <a:gd name="T13" fmla="*/ 315 h 315"/>
                <a:gd name="T14" fmla="*/ 401 w 438"/>
                <a:gd name="T15" fmla="*/ 185 h 315"/>
                <a:gd name="T16" fmla="*/ 438 w 438"/>
                <a:gd name="T17" fmla="*/ 52 h 315"/>
                <a:gd name="T18" fmla="*/ 100 w 438"/>
                <a:gd name="T19" fmla="*/ 16 h 315"/>
                <a:gd name="T20" fmla="*/ 75 w 438"/>
                <a:gd name="T21" fmla="*/ 16 h 315"/>
                <a:gd name="T22" fmla="*/ 36 w 438"/>
                <a:gd name="T23" fmla="*/ 169 h 315"/>
                <a:gd name="T24" fmla="*/ 36 w 438"/>
                <a:gd name="T25" fmla="*/ 155 h 315"/>
                <a:gd name="T26" fmla="*/ 140 w 438"/>
                <a:gd name="T27" fmla="*/ 169 h 315"/>
                <a:gd name="T28" fmla="*/ 160 w 438"/>
                <a:gd name="T29" fmla="*/ 155 h 315"/>
                <a:gd name="T30" fmla="*/ 160 w 438"/>
                <a:gd name="T31" fmla="*/ 139 h 315"/>
                <a:gd name="T32" fmla="*/ 140 w 438"/>
                <a:gd name="T33" fmla="*/ 58 h 315"/>
                <a:gd name="T34" fmla="*/ 124 w 438"/>
                <a:gd name="T35" fmla="*/ 299 h 315"/>
                <a:gd name="T36" fmla="*/ 96 w 438"/>
                <a:gd name="T37" fmla="*/ 161 h 315"/>
                <a:gd name="T38" fmla="*/ 80 w 438"/>
                <a:gd name="T39" fmla="*/ 299 h 315"/>
                <a:gd name="T40" fmla="*/ 52 w 438"/>
                <a:gd name="T41" fmla="*/ 58 h 315"/>
                <a:gd name="T42" fmla="*/ 36 w 438"/>
                <a:gd name="T43" fmla="*/ 139 h 315"/>
                <a:gd name="T44" fmla="*/ 16 w 438"/>
                <a:gd name="T45" fmla="*/ 52 h 315"/>
                <a:gd name="T46" fmla="*/ 57 w 438"/>
                <a:gd name="T47" fmla="*/ 16 h 315"/>
                <a:gd name="T48" fmla="*/ 118 w 438"/>
                <a:gd name="T49" fmla="*/ 16 h 315"/>
                <a:gd name="T50" fmla="*/ 161 w 438"/>
                <a:gd name="T51" fmla="*/ 52 h 315"/>
                <a:gd name="T52" fmla="*/ 232 w 438"/>
                <a:gd name="T53" fmla="*/ 16 h 315"/>
                <a:gd name="T54" fmla="*/ 207 w 438"/>
                <a:gd name="T55" fmla="*/ 16 h 315"/>
                <a:gd name="T56" fmla="*/ 263 w 438"/>
                <a:gd name="T57" fmla="*/ 52 h 315"/>
                <a:gd name="T58" fmla="*/ 227 w 438"/>
                <a:gd name="T59" fmla="*/ 299 h 315"/>
                <a:gd name="T60" fmla="*/ 211 w 438"/>
                <a:gd name="T61" fmla="*/ 161 h 315"/>
                <a:gd name="T62" fmla="*/ 176 w 438"/>
                <a:gd name="T63" fmla="*/ 299 h 315"/>
                <a:gd name="T64" fmla="*/ 162 w 438"/>
                <a:gd name="T65" fmla="*/ 16 h 315"/>
                <a:gd name="T66" fmla="*/ 219 w 438"/>
                <a:gd name="T67" fmla="*/ 70 h 315"/>
                <a:gd name="T68" fmla="*/ 277 w 438"/>
                <a:gd name="T69" fmla="*/ 16 h 315"/>
                <a:gd name="T70" fmla="*/ 363 w 438"/>
                <a:gd name="T71" fmla="*/ 16 h 315"/>
                <a:gd name="T72" fmla="*/ 338 w 438"/>
                <a:gd name="T73" fmla="*/ 16 h 315"/>
                <a:gd name="T74" fmla="*/ 299 w 438"/>
                <a:gd name="T75" fmla="*/ 169 h 315"/>
                <a:gd name="T76" fmla="*/ 299 w 438"/>
                <a:gd name="T77" fmla="*/ 155 h 315"/>
                <a:gd name="T78" fmla="*/ 402 w 438"/>
                <a:gd name="T79" fmla="*/ 169 h 315"/>
                <a:gd name="T80" fmla="*/ 422 w 438"/>
                <a:gd name="T81" fmla="*/ 155 h 315"/>
                <a:gd name="T82" fmla="*/ 423 w 438"/>
                <a:gd name="T83" fmla="*/ 139 h 315"/>
                <a:gd name="T84" fmla="*/ 402 w 438"/>
                <a:gd name="T85" fmla="*/ 58 h 315"/>
                <a:gd name="T86" fmla="*/ 386 w 438"/>
                <a:gd name="T87" fmla="*/ 299 h 315"/>
                <a:gd name="T88" fmla="*/ 358 w 438"/>
                <a:gd name="T89" fmla="*/ 161 h 315"/>
                <a:gd name="T90" fmla="*/ 343 w 438"/>
                <a:gd name="T91" fmla="*/ 299 h 315"/>
                <a:gd name="T92" fmla="*/ 315 w 438"/>
                <a:gd name="T93" fmla="*/ 58 h 315"/>
                <a:gd name="T94" fmla="*/ 299 w 438"/>
                <a:gd name="T95" fmla="*/ 139 h 315"/>
                <a:gd name="T96" fmla="*/ 278 w 438"/>
                <a:gd name="T97" fmla="*/ 52 h 315"/>
                <a:gd name="T98" fmla="*/ 320 w 438"/>
                <a:gd name="T99" fmla="*/ 16 h 315"/>
                <a:gd name="T100" fmla="*/ 380 w 438"/>
                <a:gd name="T101" fmla="*/ 16 h 315"/>
                <a:gd name="T102" fmla="*/ 422 w 438"/>
                <a:gd name="T103" fmla="*/ 52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38" h="315">
                  <a:moveTo>
                    <a:pt x="387" y="0"/>
                  </a:moveTo>
                  <a:lnTo>
                    <a:pt x="52" y="0"/>
                  </a:lnTo>
                  <a:cubicBezTo>
                    <a:pt x="23" y="0"/>
                    <a:pt x="0" y="23"/>
                    <a:pt x="0" y="52"/>
                  </a:cubicBezTo>
                  <a:lnTo>
                    <a:pt x="0" y="154"/>
                  </a:lnTo>
                  <a:cubicBezTo>
                    <a:pt x="2" y="172"/>
                    <a:pt x="18" y="186"/>
                    <a:pt x="36" y="185"/>
                  </a:cubicBezTo>
                  <a:lnTo>
                    <a:pt x="36" y="315"/>
                  </a:lnTo>
                  <a:lnTo>
                    <a:pt x="139" y="315"/>
                  </a:lnTo>
                  <a:lnTo>
                    <a:pt x="139" y="185"/>
                  </a:lnTo>
                  <a:cubicBezTo>
                    <a:pt x="147" y="185"/>
                    <a:pt x="154" y="183"/>
                    <a:pt x="160" y="179"/>
                  </a:cubicBezTo>
                  <a:lnTo>
                    <a:pt x="160" y="315"/>
                  </a:lnTo>
                  <a:lnTo>
                    <a:pt x="278" y="315"/>
                  </a:lnTo>
                  <a:lnTo>
                    <a:pt x="278" y="179"/>
                  </a:lnTo>
                  <a:cubicBezTo>
                    <a:pt x="284" y="183"/>
                    <a:pt x="291" y="185"/>
                    <a:pt x="298" y="185"/>
                  </a:cubicBezTo>
                  <a:lnTo>
                    <a:pt x="298" y="315"/>
                  </a:lnTo>
                  <a:lnTo>
                    <a:pt x="401" y="315"/>
                  </a:lnTo>
                  <a:lnTo>
                    <a:pt x="401" y="185"/>
                  </a:lnTo>
                  <a:cubicBezTo>
                    <a:pt x="420" y="186"/>
                    <a:pt x="436" y="172"/>
                    <a:pt x="438" y="154"/>
                  </a:cubicBezTo>
                  <a:lnTo>
                    <a:pt x="438" y="52"/>
                  </a:lnTo>
                  <a:cubicBezTo>
                    <a:pt x="438" y="23"/>
                    <a:pt x="415" y="0"/>
                    <a:pt x="387" y="0"/>
                  </a:cubicBezTo>
                  <a:close/>
                  <a:moveTo>
                    <a:pt x="100" y="16"/>
                  </a:moveTo>
                  <a:lnTo>
                    <a:pt x="88" y="38"/>
                  </a:lnTo>
                  <a:lnTo>
                    <a:pt x="75" y="16"/>
                  </a:lnTo>
                  <a:lnTo>
                    <a:pt x="100" y="16"/>
                  </a:lnTo>
                  <a:close/>
                  <a:moveTo>
                    <a:pt x="36" y="169"/>
                  </a:moveTo>
                  <a:cubicBezTo>
                    <a:pt x="27" y="170"/>
                    <a:pt x="18" y="164"/>
                    <a:pt x="16" y="155"/>
                  </a:cubicBezTo>
                  <a:lnTo>
                    <a:pt x="36" y="155"/>
                  </a:lnTo>
                  <a:lnTo>
                    <a:pt x="36" y="169"/>
                  </a:lnTo>
                  <a:close/>
                  <a:moveTo>
                    <a:pt x="140" y="169"/>
                  </a:moveTo>
                  <a:lnTo>
                    <a:pt x="140" y="155"/>
                  </a:lnTo>
                  <a:lnTo>
                    <a:pt x="160" y="155"/>
                  </a:lnTo>
                  <a:cubicBezTo>
                    <a:pt x="159" y="161"/>
                    <a:pt x="155" y="169"/>
                    <a:pt x="140" y="169"/>
                  </a:cubicBezTo>
                  <a:close/>
                  <a:moveTo>
                    <a:pt x="160" y="139"/>
                  </a:moveTo>
                  <a:lnTo>
                    <a:pt x="140" y="139"/>
                  </a:lnTo>
                  <a:lnTo>
                    <a:pt x="140" y="58"/>
                  </a:lnTo>
                  <a:lnTo>
                    <a:pt x="124" y="58"/>
                  </a:lnTo>
                  <a:lnTo>
                    <a:pt x="124" y="299"/>
                  </a:lnTo>
                  <a:lnTo>
                    <a:pt x="96" y="299"/>
                  </a:lnTo>
                  <a:lnTo>
                    <a:pt x="96" y="161"/>
                  </a:lnTo>
                  <a:lnTo>
                    <a:pt x="80" y="161"/>
                  </a:lnTo>
                  <a:lnTo>
                    <a:pt x="80" y="299"/>
                  </a:lnTo>
                  <a:lnTo>
                    <a:pt x="52" y="299"/>
                  </a:lnTo>
                  <a:lnTo>
                    <a:pt x="52" y="58"/>
                  </a:lnTo>
                  <a:lnTo>
                    <a:pt x="36" y="58"/>
                  </a:lnTo>
                  <a:lnTo>
                    <a:pt x="36" y="139"/>
                  </a:lnTo>
                  <a:lnTo>
                    <a:pt x="16" y="139"/>
                  </a:lnTo>
                  <a:lnTo>
                    <a:pt x="16" y="52"/>
                  </a:lnTo>
                  <a:cubicBezTo>
                    <a:pt x="16" y="32"/>
                    <a:pt x="32" y="16"/>
                    <a:pt x="52" y="16"/>
                  </a:cubicBezTo>
                  <a:lnTo>
                    <a:pt x="57" y="16"/>
                  </a:lnTo>
                  <a:lnTo>
                    <a:pt x="88" y="71"/>
                  </a:lnTo>
                  <a:lnTo>
                    <a:pt x="118" y="16"/>
                  </a:lnTo>
                  <a:lnTo>
                    <a:pt x="125" y="16"/>
                  </a:lnTo>
                  <a:cubicBezTo>
                    <a:pt x="145" y="16"/>
                    <a:pt x="161" y="32"/>
                    <a:pt x="161" y="52"/>
                  </a:cubicBezTo>
                  <a:lnTo>
                    <a:pt x="160" y="139"/>
                  </a:lnTo>
                  <a:close/>
                  <a:moveTo>
                    <a:pt x="232" y="16"/>
                  </a:moveTo>
                  <a:lnTo>
                    <a:pt x="219" y="38"/>
                  </a:lnTo>
                  <a:lnTo>
                    <a:pt x="207" y="16"/>
                  </a:lnTo>
                  <a:lnTo>
                    <a:pt x="232" y="16"/>
                  </a:lnTo>
                  <a:close/>
                  <a:moveTo>
                    <a:pt x="263" y="52"/>
                  </a:moveTo>
                  <a:lnTo>
                    <a:pt x="263" y="299"/>
                  </a:lnTo>
                  <a:lnTo>
                    <a:pt x="227" y="299"/>
                  </a:lnTo>
                  <a:lnTo>
                    <a:pt x="227" y="161"/>
                  </a:lnTo>
                  <a:lnTo>
                    <a:pt x="211" y="161"/>
                  </a:lnTo>
                  <a:lnTo>
                    <a:pt x="211" y="299"/>
                  </a:lnTo>
                  <a:lnTo>
                    <a:pt x="176" y="299"/>
                  </a:lnTo>
                  <a:lnTo>
                    <a:pt x="176" y="52"/>
                  </a:lnTo>
                  <a:cubicBezTo>
                    <a:pt x="176" y="38"/>
                    <a:pt x="171" y="25"/>
                    <a:pt x="162" y="16"/>
                  </a:cubicBezTo>
                  <a:lnTo>
                    <a:pt x="189" y="16"/>
                  </a:lnTo>
                  <a:lnTo>
                    <a:pt x="219" y="70"/>
                  </a:lnTo>
                  <a:lnTo>
                    <a:pt x="250" y="16"/>
                  </a:lnTo>
                  <a:lnTo>
                    <a:pt x="277" y="16"/>
                  </a:lnTo>
                  <a:cubicBezTo>
                    <a:pt x="268" y="25"/>
                    <a:pt x="262" y="38"/>
                    <a:pt x="263" y="52"/>
                  </a:cubicBezTo>
                  <a:close/>
                  <a:moveTo>
                    <a:pt x="363" y="16"/>
                  </a:moveTo>
                  <a:lnTo>
                    <a:pt x="350" y="38"/>
                  </a:lnTo>
                  <a:lnTo>
                    <a:pt x="338" y="16"/>
                  </a:lnTo>
                  <a:lnTo>
                    <a:pt x="363" y="16"/>
                  </a:lnTo>
                  <a:close/>
                  <a:moveTo>
                    <a:pt x="299" y="169"/>
                  </a:moveTo>
                  <a:cubicBezTo>
                    <a:pt x="289" y="170"/>
                    <a:pt x="281" y="164"/>
                    <a:pt x="278" y="155"/>
                  </a:cubicBezTo>
                  <a:lnTo>
                    <a:pt x="299" y="155"/>
                  </a:lnTo>
                  <a:lnTo>
                    <a:pt x="299" y="169"/>
                  </a:lnTo>
                  <a:close/>
                  <a:moveTo>
                    <a:pt x="402" y="169"/>
                  </a:moveTo>
                  <a:lnTo>
                    <a:pt x="402" y="155"/>
                  </a:lnTo>
                  <a:lnTo>
                    <a:pt x="422" y="155"/>
                  </a:lnTo>
                  <a:cubicBezTo>
                    <a:pt x="420" y="164"/>
                    <a:pt x="411" y="170"/>
                    <a:pt x="402" y="169"/>
                  </a:cubicBezTo>
                  <a:close/>
                  <a:moveTo>
                    <a:pt x="423" y="139"/>
                  </a:moveTo>
                  <a:lnTo>
                    <a:pt x="402" y="139"/>
                  </a:lnTo>
                  <a:lnTo>
                    <a:pt x="402" y="58"/>
                  </a:lnTo>
                  <a:lnTo>
                    <a:pt x="386" y="58"/>
                  </a:lnTo>
                  <a:lnTo>
                    <a:pt x="386" y="299"/>
                  </a:lnTo>
                  <a:lnTo>
                    <a:pt x="358" y="299"/>
                  </a:lnTo>
                  <a:lnTo>
                    <a:pt x="358" y="161"/>
                  </a:lnTo>
                  <a:lnTo>
                    <a:pt x="343" y="161"/>
                  </a:lnTo>
                  <a:lnTo>
                    <a:pt x="343" y="299"/>
                  </a:lnTo>
                  <a:lnTo>
                    <a:pt x="315" y="299"/>
                  </a:lnTo>
                  <a:lnTo>
                    <a:pt x="315" y="58"/>
                  </a:lnTo>
                  <a:lnTo>
                    <a:pt x="299" y="58"/>
                  </a:lnTo>
                  <a:lnTo>
                    <a:pt x="299" y="139"/>
                  </a:lnTo>
                  <a:lnTo>
                    <a:pt x="278" y="139"/>
                  </a:lnTo>
                  <a:lnTo>
                    <a:pt x="278" y="52"/>
                  </a:lnTo>
                  <a:cubicBezTo>
                    <a:pt x="278" y="32"/>
                    <a:pt x="294" y="15"/>
                    <a:pt x="314" y="16"/>
                  </a:cubicBezTo>
                  <a:lnTo>
                    <a:pt x="320" y="16"/>
                  </a:lnTo>
                  <a:lnTo>
                    <a:pt x="350" y="71"/>
                  </a:lnTo>
                  <a:lnTo>
                    <a:pt x="380" y="16"/>
                  </a:lnTo>
                  <a:lnTo>
                    <a:pt x="386" y="16"/>
                  </a:lnTo>
                  <a:cubicBezTo>
                    <a:pt x="406" y="16"/>
                    <a:pt x="422" y="32"/>
                    <a:pt x="422" y="52"/>
                  </a:cubicBezTo>
                  <a:lnTo>
                    <a:pt x="423" y="139"/>
                  </a:lnTo>
                  <a:close/>
                </a:path>
              </a:pathLst>
            </a:custGeom>
            <a:solidFill>
              <a:srgbClr val="00507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55453" tIns="27727" rIns="55453" bIns="27727" numCol="1" anchor="t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940">
                <a:latin typeface="Circe Light" panose="020B0402020203020203" pitchFamily="34" charset="-52"/>
              </a:endParaRPr>
            </a:p>
          </p:txBody>
        </p:sp>
        <p:sp>
          <p:nvSpPr>
            <p:cNvPr id="98" name="Прямоугольник 97">
              <a:extLst>
                <a:ext uri="{FF2B5EF4-FFF2-40B4-BE49-F238E27FC236}">
                  <a16:creationId xmlns:a16="http://schemas.microsoft.com/office/drawing/2014/main" id="{578E6494-FB69-4322-9A1B-0430F4230C83}"/>
                </a:ext>
              </a:extLst>
            </p:cNvPr>
            <p:cNvSpPr/>
            <p:nvPr/>
          </p:nvSpPr>
          <p:spPr>
            <a:xfrm>
              <a:off x="13450748" y="4008169"/>
              <a:ext cx="1489725" cy="38496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849" dirty="0">
                  <a:latin typeface="Circe Light" panose="020B0402020203020203" pitchFamily="34" charset="-52"/>
                </a:rPr>
                <a:t>Разработчики</a:t>
              </a:r>
            </a:p>
            <a:p>
              <a:r>
                <a:rPr lang="ru-RU" sz="849" dirty="0">
                  <a:latin typeface="Circe Light" panose="020B0402020203020203" pitchFamily="34" charset="-52"/>
                </a:rPr>
                <a:t>Технические комитеты</a:t>
              </a:r>
            </a:p>
          </p:txBody>
        </p:sp>
        <p:sp>
          <p:nvSpPr>
            <p:cNvPr id="99" name="Freeform 123">
              <a:extLst>
                <a:ext uri="{FF2B5EF4-FFF2-40B4-BE49-F238E27FC236}">
                  <a16:creationId xmlns:a16="http://schemas.microsoft.com/office/drawing/2014/main" id="{61B220A2-B841-4187-9328-9B66359FEC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968175" y="3899094"/>
              <a:ext cx="105964" cy="119803"/>
            </a:xfrm>
            <a:custGeom>
              <a:avLst/>
              <a:gdLst>
                <a:gd name="T0" fmla="*/ 38 w 90"/>
                <a:gd name="T1" fmla="*/ 97 h 97"/>
                <a:gd name="T2" fmla="*/ 52 w 90"/>
                <a:gd name="T3" fmla="*/ 97 h 97"/>
                <a:gd name="T4" fmla="*/ 90 w 90"/>
                <a:gd name="T5" fmla="*/ 59 h 97"/>
                <a:gd name="T6" fmla="*/ 90 w 90"/>
                <a:gd name="T7" fmla="*/ 39 h 97"/>
                <a:gd name="T8" fmla="*/ 52 w 90"/>
                <a:gd name="T9" fmla="*/ 1 h 97"/>
                <a:gd name="T10" fmla="*/ 38 w 90"/>
                <a:gd name="T11" fmla="*/ 1 h 97"/>
                <a:gd name="T12" fmla="*/ 0 w 90"/>
                <a:gd name="T13" fmla="*/ 39 h 97"/>
                <a:gd name="T14" fmla="*/ 0 w 90"/>
                <a:gd name="T15" fmla="*/ 60 h 97"/>
                <a:gd name="T16" fmla="*/ 38 w 90"/>
                <a:gd name="T17" fmla="*/ 97 h 97"/>
                <a:gd name="T18" fmla="*/ 16 w 90"/>
                <a:gd name="T19" fmla="*/ 39 h 97"/>
                <a:gd name="T20" fmla="*/ 38 w 90"/>
                <a:gd name="T21" fmla="*/ 17 h 97"/>
                <a:gd name="T22" fmla="*/ 52 w 90"/>
                <a:gd name="T23" fmla="*/ 17 h 97"/>
                <a:gd name="T24" fmla="*/ 74 w 90"/>
                <a:gd name="T25" fmla="*/ 39 h 97"/>
                <a:gd name="T26" fmla="*/ 74 w 90"/>
                <a:gd name="T27" fmla="*/ 60 h 97"/>
                <a:gd name="T28" fmla="*/ 52 w 90"/>
                <a:gd name="T29" fmla="*/ 81 h 97"/>
                <a:gd name="T30" fmla="*/ 38 w 90"/>
                <a:gd name="T31" fmla="*/ 81 h 97"/>
                <a:gd name="T32" fmla="*/ 16 w 90"/>
                <a:gd name="T33" fmla="*/ 60 h 97"/>
                <a:gd name="T34" fmla="*/ 16 w 90"/>
                <a:gd name="T35" fmla="*/ 3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0" h="97">
                  <a:moveTo>
                    <a:pt x="38" y="97"/>
                  </a:moveTo>
                  <a:lnTo>
                    <a:pt x="52" y="97"/>
                  </a:lnTo>
                  <a:cubicBezTo>
                    <a:pt x="73" y="97"/>
                    <a:pt x="90" y="80"/>
                    <a:pt x="90" y="59"/>
                  </a:cubicBezTo>
                  <a:lnTo>
                    <a:pt x="90" y="39"/>
                  </a:lnTo>
                  <a:cubicBezTo>
                    <a:pt x="90" y="18"/>
                    <a:pt x="73" y="1"/>
                    <a:pt x="52" y="1"/>
                  </a:cubicBezTo>
                  <a:lnTo>
                    <a:pt x="38" y="1"/>
                  </a:lnTo>
                  <a:cubicBezTo>
                    <a:pt x="17" y="0"/>
                    <a:pt x="0" y="18"/>
                    <a:pt x="0" y="39"/>
                  </a:cubicBezTo>
                  <a:lnTo>
                    <a:pt x="0" y="60"/>
                  </a:lnTo>
                  <a:cubicBezTo>
                    <a:pt x="0" y="81"/>
                    <a:pt x="17" y="97"/>
                    <a:pt x="38" y="97"/>
                  </a:cubicBezTo>
                  <a:close/>
                  <a:moveTo>
                    <a:pt x="16" y="39"/>
                  </a:moveTo>
                  <a:cubicBezTo>
                    <a:pt x="16" y="27"/>
                    <a:pt x="26" y="17"/>
                    <a:pt x="38" y="17"/>
                  </a:cubicBezTo>
                  <a:lnTo>
                    <a:pt x="52" y="17"/>
                  </a:lnTo>
                  <a:cubicBezTo>
                    <a:pt x="64" y="17"/>
                    <a:pt x="74" y="27"/>
                    <a:pt x="74" y="39"/>
                  </a:cubicBezTo>
                  <a:lnTo>
                    <a:pt x="74" y="60"/>
                  </a:lnTo>
                  <a:cubicBezTo>
                    <a:pt x="74" y="72"/>
                    <a:pt x="64" y="81"/>
                    <a:pt x="52" y="81"/>
                  </a:cubicBezTo>
                  <a:lnTo>
                    <a:pt x="38" y="81"/>
                  </a:lnTo>
                  <a:cubicBezTo>
                    <a:pt x="26" y="81"/>
                    <a:pt x="16" y="72"/>
                    <a:pt x="16" y="60"/>
                  </a:cubicBezTo>
                  <a:lnTo>
                    <a:pt x="16" y="39"/>
                  </a:lnTo>
                  <a:close/>
                </a:path>
              </a:pathLst>
            </a:custGeom>
            <a:solidFill>
              <a:srgbClr val="00507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55453" tIns="27727" rIns="55453" bIns="27727" numCol="1" anchor="t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940">
                <a:latin typeface="Circe Light" panose="020B0402020203020203" pitchFamily="34" charset="-52"/>
              </a:endParaRPr>
            </a:p>
          </p:txBody>
        </p:sp>
        <p:sp>
          <p:nvSpPr>
            <p:cNvPr id="100" name="Freeform 124">
              <a:extLst>
                <a:ext uri="{FF2B5EF4-FFF2-40B4-BE49-F238E27FC236}">
                  <a16:creationId xmlns:a16="http://schemas.microsoft.com/office/drawing/2014/main" id="{55C22B61-11E3-4F8F-95BF-E8D2C42D41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123426" y="3899094"/>
              <a:ext cx="105964" cy="119803"/>
            </a:xfrm>
            <a:custGeom>
              <a:avLst/>
              <a:gdLst>
                <a:gd name="T0" fmla="*/ 39 w 91"/>
                <a:gd name="T1" fmla="*/ 97 h 97"/>
                <a:gd name="T2" fmla="*/ 53 w 91"/>
                <a:gd name="T3" fmla="*/ 97 h 97"/>
                <a:gd name="T4" fmla="*/ 91 w 91"/>
                <a:gd name="T5" fmla="*/ 59 h 97"/>
                <a:gd name="T6" fmla="*/ 91 w 91"/>
                <a:gd name="T7" fmla="*/ 39 h 97"/>
                <a:gd name="T8" fmla="*/ 53 w 91"/>
                <a:gd name="T9" fmla="*/ 1 h 97"/>
                <a:gd name="T10" fmla="*/ 39 w 91"/>
                <a:gd name="T11" fmla="*/ 1 h 97"/>
                <a:gd name="T12" fmla="*/ 1 w 91"/>
                <a:gd name="T13" fmla="*/ 39 h 97"/>
                <a:gd name="T14" fmla="*/ 1 w 91"/>
                <a:gd name="T15" fmla="*/ 60 h 97"/>
                <a:gd name="T16" fmla="*/ 39 w 91"/>
                <a:gd name="T17" fmla="*/ 97 h 97"/>
                <a:gd name="T18" fmla="*/ 17 w 91"/>
                <a:gd name="T19" fmla="*/ 39 h 97"/>
                <a:gd name="T20" fmla="*/ 39 w 91"/>
                <a:gd name="T21" fmla="*/ 17 h 97"/>
                <a:gd name="T22" fmla="*/ 53 w 91"/>
                <a:gd name="T23" fmla="*/ 17 h 97"/>
                <a:gd name="T24" fmla="*/ 74 w 91"/>
                <a:gd name="T25" fmla="*/ 39 h 97"/>
                <a:gd name="T26" fmla="*/ 74 w 91"/>
                <a:gd name="T27" fmla="*/ 60 h 97"/>
                <a:gd name="T28" fmla="*/ 53 w 91"/>
                <a:gd name="T29" fmla="*/ 81 h 97"/>
                <a:gd name="T30" fmla="*/ 39 w 91"/>
                <a:gd name="T31" fmla="*/ 81 h 97"/>
                <a:gd name="T32" fmla="*/ 17 w 91"/>
                <a:gd name="T33" fmla="*/ 60 h 97"/>
                <a:gd name="T34" fmla="*/ 17 w 91"/>
                <a:gd name="T35" fmla="*/ 3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1" h="97">
                  <a:moveTo>
                    <a:pt x="39" y="97"/>
                  </a:moveTo>
                  <a:lnTo>
                    <a:pt x="53" y="97"/>
                  </a:lnTo>
                  <a:cubicBezTo>
                    <a:pt x="74" y="97"/>
                    <a:pt x="91" y="80"/>
                    <a:pt x="91" y="59"/>
                  </a:cubicBezTo>
                  <a:lnTo>
                    <a:pt x="91" y="39"/>
                  </a:lnTo>
                  <a:cubicBezTo>
                    <a:pt x="91" y="18"/>
                    <a:pt x="74" y="0"/>
                    <a:pt x="53" y="1"/>
                  </a:cubicBezTo>
                  <a:lnTo>
                    <a:pt x="39" y="1"/>
                  </a:lnTo>
                  <a:cubicBezTo>
                    <a:pt x="18" y="0"/>
                    <a:pt x="0" y="18"/>
                    <a:pt x="1" y="39"/>
                  </a:cubicBezTo>
                  <a:lnTo>
                    <a:pt x="1" y="60"/>
                  </a:lnTo>
                  <a:cubicBezTo>
                    <a:pt x="1" y="81"/>
                    <a:pt x="18" y="97"/>
                    <a:pt x="39" y="97"/>
                  </a:cubicBezTo>
                  <a:close/>
                  <a:moveTo>
                    <a:pt x="17" y="39"/>
                  </a:moveTo>
                  <a:cubicBezTo>
                    <a:pt x="16" y="26"/>
                    <a:pt x="26" y="16"/>
                    <a:pt x="39" y="17"/>
                  </a:cubicBezTo>
                  <a:lnTo>
                    <a:pt x="53" y="17"/>
                  </a:lnTo>
                  <a:cubicBezTo>
                    <a:pt x="65" y="17"/>
                    <a:pt x="74" y="27"/>
                    <a:pt x="74" y="39"/>
                  </a:cubicBezTo>
                  <a:lnTo>
                    <a:pt x="74" y="60"/>
                  </a:lnTo>
                  <a:cubicBezTo>
                    <a:pt x="74" y="72"/>
                    <a:pt x="64" y="81"/>
                    <a:pt x="53" y="81"/>
                  </a:cubicBezTo>
                  <a:lnTo>
                    <a:pt x="39" y="81"/>
                  </a:lnTo>
                  <a:cubicBezTo>
                    <a:pt x="27" y="81"/>
                    <a:pt x="17" y="72"/>
                    <a:pt x="17" y="60"/>
                  </a:cubicBezTo>
                  <a:lnTo>
                    <a:pt x="17" y="39"/>
                  </a:lnTo>
                  <a:close/>
                </a:path>
              </a:pathLst>
            </a:custGeom>
            <a:solidFill>
              <a:srgbClr val="00507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55453" tIns="27727" rIns="55453" bIns="27727" numCol="1" anchor="t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940">
                <a:latin typeface="Circe Light" panose="020B0402020203020203" pitchFamily="34" charset="-52"/>
              </a:endParaRPr>
            </a:p>
          </p:txBody>
        </p:sp>
        <p:sp>
          <p:nvSpPr>
            <p:cNvPr id="101" name="Freeform 125">
              <a:extLst>
                <a:ext uri="{FF2B5EF4-FFF2-40B4-BE49-F238E27FC236}">
                  <a16:creationId xmlns:a16="http://schemas.microsoft.com/office/drawing/2014/main" id="{898AAE41-E6FC-4520-96FE-A2C9DA71B3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278676" y="3899094"/>
              <a:ext cx="105964" cy="119803"/>
            </a:xfrm>
            <a:custGeom>
              <a:avLst/>
              <a:gdLst>
                <a:gd name="T0" fmla="*/ 38 w 91"/>
                <a:gd name="T1" fmla="*/ 97 h 97"/>
                <a:gd name="T2" fmla="*/ 53 w 91"/>
                <a:gd name="T3" fmla="*/ 97 h 97"/>
                <a:gd name="T4" fmla="*/ 90 w 91"/>
                <a:gd name="T5" fmla="*/ 59 h 97"/>
                <a:gd name="T6" fmla="*/ 90 w 91"/>
                <a:gd name="T7" fmla="*/ 39 h 97"/>
                <a:gd name="T8" fmla="*/ 53 w 91"/>
                <a:gd name="T9" fmla="*/ 1 h 97"/>
                <a:gd name="T10" fmla="*/ 38 w 91"/>
                <a:gd name="T11" fmla="*/ 1 h 97"/>
                <a:gd name="T12" fmla="*/ 1 w 91"/>
                <a:gd name="T13" fmla="*/ 39 h 97"/>
                <a:gd name="T14" fmla="*/ 1 w 91"/>
                <a:gd name="T15" fmla="*/ 60 h 97"/>
                <a:gd name="T16" fmla="*/ 38 w 91"/>
                <a:gd name="T17" fmla="*/ 97 h 97"/>
                <a:gd name="T18" fmla="*/ 17 w 91"/>
                <a:gd name="T19" fmla="*/ 39 h 97"/>
                <a:gd name="T20" fmla="*/ 38 w 91"/>
                <a:gd name="T21" fmla="*/ 17 h 97"/>
                <a:gd name="T22" fmla="*/ 53 w 91"/>
                <a:gd name="T23" fmla="*/ 17 h 97"/>
                <a:gd name="T24" fmla="*/ 74 w 91"/>
                <a:gd name="T25" fmla="*/ 39 h 97"/>
                <a:gd name="T26" fmla="*/ 74 w 91"/>
                <a:gd name="T27" fmla="*/ 60 h 97"/>
                <a:gd name="T28" fmla="*/ 53 w 91"/>
                <a:gd name="T29" fmla="*/ 81 h 97"/>
                <a:gd name="T30" fmla="*/ 38 w 91"/>
                <a:gd name="T31" fmla="*/ 81 h 97"/>
                <a:gd name="T32" fmla="*/ 17 w 91"/>
                <a:gd name="T33" fmla="*/ 60 h 97"/>
                <a:gd name="T34" fmla="*/ 17 w 91"/>
                <a:gd name="T35" fmla="*/ 3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1" h="97">
                  <a:moveTo>
                    <a:pt x="38" y="97"/>
                  </a:moveTo>
                  <a:lnTo>
                    <a:pt x="53" y="97"/>
                  </a:lnTo>
                  <a:cubicBezTo>
                    <a:pt x="74" y="97"/>
                    <a:pt x="91" y="80"/>
                    <a:pt x="90" y="59"/>
                  </a:cubicBezTo>
                  <a:lnTo>
                    <a:pt x="90" y="39"/>
                  </a:lnTo>
                  <a:cubicBezTo>
                    <a:pt x="91" y="18"/>
                    <a:pt x="74" y="0"/>
                    <a:pt x="53" y="1"/>
                  </a:cubicBezTo>
                  <a:lnTo>
                    <a:pt x="38" y="1"/>
                  </a:lnTo>
                  <a:cubicBezTo>
                    <a:pt x="17" y="0"/>
                    <a:pt x="0" y="18"/>
                    <a:pt x="1" y="39"/>
                  </a:cubicBezTo>
                  <a:lnTo>
                    <a:pt x="1" y="60"/>
                  </a:lnTo>
                  <a:cubicBezTo>
                    <a:pt x="0" y="81"/>
                    <a:pt x="17" y="97"/>
                    <a:pt x="38" y="97"/>
                  </a:cubicBezTo>
                  <a:close/>
                  <a:moveTo>
                    <a:pt x="17" y="39"/>
                  </a:moveTo>
                  <a:cubicBezTo>
                    <a:pt x="17" y="27"/>
                    <a:pt x="26" y="17"/>
                    <a:pt x="38" y="17"/>
                  </a:cubicBezTo>
                  <a:lnTo>
                    <a:pt x="53" y="17"/>
                  </a:lnTo>
                  <a:cubicBezTo>
                    <a:pt x="64" y="17"/>
                    <a:pt x="74" y="27"/>
                    <a:pt x="74" y="39"/>
                  </a:cubicBezTo>
                  <a:lnTo>
                    <a:pt x="74" y="60"/>
                  </a:lnTo>
                  <a:cubicBezTo>
                    <a:pt x="74" y="72"/>
                    <a:pt x="64" y="81"/>
                    <a:pt x="53" y="81"/>
                  </a:cubicBezTo>
                  <a:lnTo>
                    <a:pt x="38" y="81"/>
                  </a:lnTo>
                  <a:cubicBezTo>
                    <a:pt x="26" y="81"/>
                    <a:pt x="17" y="72"/>
                    <a:pt x="17" y="60"/>
                  </a:cubicBezTo>
                  <a:lnTo>
                    <a:pt x="17" y="39"/>
                  </a:lnTo>
                  <a:close/>
                </a:path>
              </a:pathLst>
            </a:custGeom>
            <a:solidFill>
              <a:srgbClr val="00507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55453" tIns="27727" rIns="55453" bIns="27727" numCol="1" anchor="t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940">
                <a:latin typeface="Circe Light" panose="020B0402020203020203" pitchFamily="34" charset="-52"/>
              </a:endParaRPr>
            </a:p>
          </p:txBody>
        </p:sp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0602483F-A9E7-41FA-9358-D396C7E66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47140" y="4487861"/>
              <a:ext cx="582081" cy="315796"/>
            </a:xfrm>
            <a:prstGeom prst="rect">
              <a:avLst/>
            </a:prstGeom>
          </p:spPr>
        </p:pic>
        <p:cxnSp>
          <p:nvCxnSpPr>
            <p:cNvPr id="103" name="Соединительная линия уступом 63">
              <a:extLst>
                <a:ext uri="{FF2B5EF4-FFF2-40B4-BE49-F238E27FC236}">
                  <a16:creationId xmlns:a16="http://schemas.microsoft.com/office/drawing/2014/main" id="{3832FF75-90AF-4ED2-85A4-34DE2E321F01}"/>
                </a:ext>
              </a:extLst>
            </p:cNvPr>
            <p:cNvCxnSpPr>
              <a:stCxn id="62" idx="3"/>
              <a:endCxn id="96" idx="1"/>
            </p:cNvCxnSpPr>
            <p:nvPr/>
          </p:nvCxnSpPr>
          <p:spPr>
            <a:xfrm>
              <a:off x="8730813" y="4640886"/>
              <a:ext cx="4122573" cy="0"/>
            </a:xfrm>
            <a:prstGeom prst="bentConnector3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Скругленный прямоугольник 64">
              <a:extLst>
                <a:ext uri="{FF2B5EF4-FFF2-40B4-BE49-F238E27FC236}">
                  <a16:creationId xmlns:a16="http://schemas.microsoft.com/office/drawing/2014/main" id="{1A8AA57C-0784-4445-B2DD-1826FF54C812}"/>
                </a:ext>
              </a:extLst>
            </p:cNvPr>
            <p:cNvSpPr/>
            <p:nvPr/>
          </p:nvSpPr>
          <p:spPr>
            <a:xfrm>
              <a:off x="5060612" y="6497660"/>
              <a:ext cx="3545173" cy="1458152"/>
            </a:xfrm>
            <a:prstGeom prst="roundRect">
              <a:avLst/>
            </a:prstGeom>
            <a:noFill/>
            <a:ln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940">
                <a:latin typeface="Circe Light" panose="020B0402020203020203" pitchFamily="34" charset="-52"/>
              </a:endParaRPr>
            </a:p>
          </p:txBody>
        </p:sp>
        <p:cxnSp>
          <p:nvCxnSpPr>
            <p:cNvPr id="105" name="Прямая со стрелкой 104">
              <a:extLst>
                <a:ext uri="{FF2B5EF4-FFF2-40B4-BE49-F238E27FC236}">
                  <a16:creationId xmlns:a16="http://schemas.microsoft.com/office/drawing/2014/main" id="{19BB0E6C-9417-4BE3-9147-60CF6834159C}"/>
                </a:ext>
              </a:extLst>
            </p:cNvPr>
            <p:cNvCxnSpPr>
              <a:stCxn id="104" idx="3"/>
              <a:endCxn id="86" idx="1"/>
            </p:cNvCxnSpPr>
            <p:nvPr/>
          </p:nvCxnSpPr>
          <p:spPr>
            <a:xfrm flipV="1">
              <a:off x="8605785" y="7220361"/>
              <a:ext cx="298806" cy="63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6" name="Picture 2" descr="Обновлены правила регистрации участников закупок в ЕИС | Гражданский  контроль государственных закупок">
              <a:extLst>
                <a:ext uri="{FF2B5EF4-FFF2-40B4-BE49-F238E27FC236}">
                  <a16:creationId xmlns:a16="http://schemas.microsoft.com/office/drawing/2014/main" id="{4DDD298B-2CD7-457C-992A-9B01A0D6AD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 cstate="print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840686" y="5648357"/>
              <a:ext cx="1365202" cy="53732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Rectangle 6">
              <a:extLst>
                <a:ext uri="{FF2B5EF4-FFF2-40B4-BE49-F238E27FC236}">
                  <a16:creationId xmlns:a16="http://schemas.microsoft.com/office/drawing/2014/main" id="{20A0A6C5-F3B2-4E08-983C-D36A4924BB9F}"/>
                </a:ext>
              </a:extLst>
            </p:cNvPr>
            <p:cNvSpPr/>
            <p:nvPr/>
          </p:nvSpPr>
          <p:spPr bwMode="auto">
            <a:xfrm>
              <a:off x="12003113" y="5208725"/>
              <a:ext cx="1447635" cy="1450174"/>
            </a:xfrm>
            <a:prstGeom prst="roundRect">
              <a:avLst/>
            </a:prstGeom>
            <a:noFill/>
            <a:ln w="15875">
              <a:solidFill>
                <a:schemeClr val="accent1"/>
              </a:solidFill>
              <a:prstDash val="dash"/>
            </a:ln>
            <a:effectLst>
              <a:outerShdw blurRad="152400" sx="102000" sy="102000" algn="ctr" rotWithShape="0">
                <a:schemeClr val="bg1">
                  <a:lumMod val="75000"/>
                  <a:alpha val="40000"/>
                </a:schemeClr>
              </a:outerShdw>
            </a:effectLst>
          </p:spPr>
          <p:txBody>
            <a:bodyPr wrap="square" lIns="87328" tIns="65496" rIns="87328" bIns="110906">
              <a:no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94000"/>
                </a:lnSpc>
                <a:spcAft>
                  <a:spcPts val="485"/>
                </a:spcAft>
                <a:buClr>
                  <a:srgbClr val="06519F"/>
                </a:buClr>
                <a:defRPr/>
              </a:pPr>
              <a:endParaRPr lang="ru-RU" sz="1455" dirty="0">
                <a:latin typeface="Circe Light" panose="020B0402020203020203" pitchFamily="34" charset="-52"/>
              </a:endParaRPr>
            </a:p>
          </p:txBody>
        </p:sp>
        <p:sp>
          <p:nvSpPr>
            <p:cNvPr id="108" name="TextBox 68">
              <a:extLst>
                <a:ext uri="{FF2B5EF4-FFF2-40B4-BE49-F238E27FC236}">
                  <a16:creationId xmlns:a16="http://schemas.microsoft.com/office/drawing/2014/main" id="{2CCF163B-4B95-4F55-85F5-AECAB2DBD179}"/>
                </a:ext>
              </a:extLst>
            </p:cNvPr>
            <p:cNvSpPr txBox="1"/>
            <p:nvPr/>
          </p:nvSpPr>
          <p:spPr>
            <a:xfrm>
              <a:off x="13730459" y="6239841"/>
              <a:ext cx="1645931" cy="242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849" dirty="0">
                  <a:latin typeface="Circe Light" panose="020B0402020203020203" pitchFamily="34" charset="-52"/>
                </a:rPr>
                <a:t>Публикация</a:t>
              </a:r>
              <a:r>
                <a:rPr lang="en-US" sz="849" dirty="0">
                  <a:latin typeface="Circe Light" panose="020B0402020203020203" pitchFamily="34" charset="-52"/>
                </a:rPr>
                <a:t>/</a:t>
              </a:r>
              <a:r>
                <a:rPr lang="ru-RU" sz="849" dirty="0">
                  <a:latin typeface="Circe Light" panose="020B0402020203020203" pitchFamily="34" charset="-52"/>
                </a:rPr>
                <a:t>Конкурс</a:t>
              </a:r>
            </a:p>
          </p:txBody>
        </p:sp>
        <p:pic>
          <p:nvPicPr>
            <p:cNvPr id="109" name="Рисунок 108">
              <a:extLst>
                <a:ext uri="{FF2B5EF4-FFF2-40B4-BE49-F238E27FC236}">
                  <a16:creationId xmlns:a16="http://schemas.microsoft.com/office/drawing/2014/main" id="{27818E9B-00B3-4070-9006-2C8DA2256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86482" y="5379727"/>
              <a:ext cx="488533" cy="504904"/>
            </a:xfrm>
            <a:prstGeom prst="rect">
              <a:avLst/>
            </a:prstGeom>
          </p:spPr>
        </p:pic>
        <p:sp>
          <p:nvSpPr>
            <p:cNvPr id="110" name="TextBox 70">
              <a:extLst>
                <a:ext uri="{FF2B5EF4-FFF2-40B4-BE49-F238E27FC236}">
                  <a16:creationId xmlns:a16="http://schemas.microsoft.com/office/drawing/2014/main" id="{4FCE3107-89F1-4A02-B3FB-4A0E1018F28D}"/>
                </a:ext>
              </a:extLst>
            </p:cNvPr>
            <p:cNvSpPr txBox="1"/>
            <p:nvPr/>
          </p:nvSpPr>
          <p:spPr>
            <a:xfrm>
              <a:off x="11952093" y="5894746"/>
              <a:ext cx="1542426" cy="425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970" dirty="0">
                  <a:latin typeface="Circe Light" panose="020B0402020203020203" pitchFamily="34" charset="-52"/>
                </a:rPr>
                <a:t>Формирование требований к закупке</a:t>
              </a:r>
            </a:p>
          </p:txBody>
        </p:sp>
        <p:sp>
          <p:nvSpPr>
            <p:cNvPr id="111" name="Прямоугольник 110">
              <a:extLst>
                <a:ext uri="{FF2B5EF4-FFF2-40B4-BE49-F238E27FC236}">
                  <a16:creationId xmlns:a16="http://schemas.microsoft.com/office/drawing/2014/main" id="{48284956-D7AD-4F9D-B46C-D05FBF6A5528}"/>
                </a:ext>
              </a:extLst>
            </p:cNvPr>
            <p:cNvSpPr/>
            <p:nvPr/>
          </p:nvSpPr>
          <p:spPr>
            <a:xfrm>
              <a:off x="10236054" y="5840325"/>
              <a:ext cx="1372009" cy="38496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849" dirty="0">
                  <a:latin typeface="Circe Light" panose="020B0402020203020203" pitchFamily="34" charset="-52"/>
                </a:rPr>
                <a:t>Организации </a:t>
              </a:r>
            </a:p>
            <a:p>
              <a:pPr algn="ctr"/>
              <a:r>
                <a:rPr lang="ru-RU" sz="849" dirty="0">
                  <a:latin typeface="Circe Light" panose="020B0402020203020203" pitchFamily="34" charset="-52"/>
                </a:rPr>
                <a:t>и пользователи</a:t>
              </a:r>
            </a:p>
          </p:txBody>
        </p:sp>
        <p:grpSp>
          <p:nvGrpSpPr>
            <p:cNvPr id="112" name="Группа 111">
              <a:extLst>
                <a:ext uri="{FF2B5EF4-FFF2-40B4-BE49-F238E27FC236}">
                  <a16:creationId xmlns:a16="http://schemas.microsoft.com/office/drawing/2014/main" id="{8774B174-E4C9-44D5-99EA-B237B1EAE977}"/>
                </a:ext>
              </a:extLst>
            </p:cNvPr>
            <p:cNvGrpSpPr/>
            <p:nvPr/>
          </p:nvGrpSpPr>
          <p:grpSpPr>
            <a:xfrm>
              <a:off x="10681248" y="5489576"/>
              <a:ext cx="422872" cy="387564"/>
              <a:chOff x="8505596" y="5877516"/>
              <a:chExt cx="422872" cy="387564"/>
            </a:xfrm>
          </p:grpSpPr>
          <p:sp>
            <p:nvSpPr>
              <p:cNvPr id="142" name="Freeform 123">
                <a:extLst>
                  <a:ext uri="{FF2B5EF4-FFF2-40B4-BE49-F238E27FC236}">
                    <a16:creationId xmlns:a16="http://schemas.microsoft.com/office/drawing/2014/main" id="{61B220A2-B841-4187-9328-9B66359FEC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547681" y="5882511"/>
                <a:ext cx="86177" cy="87554"/>
              </a:xfrm>
              <a:custGeom>
                <a:avLst/>
                <a:gdLst>
                  <a:gd name="T0" fmla="*/ 38 w 90"/>
                  <a:gd name="T1" fmla="*/ 97 h 97"/>
                  <a:gd name="T2" fmla="*/ 52 w 90"/>
                  <a:gd name="T3" fmla="*/ 97 h 97"/>
                  <a:gd name="T4" fmla="*/ 90 w 90"/>
                  <a:gd name="T5" fmla="*/ 59 h 97"/>
                  <a:gd name="T6" fmla="*/ 90 w 90"/>
                  <a:gd name="T7" fmla="*/ 39 h 97"/>
                  <a:gd name="T8" fmla="*/ 52 w 90"/>
                  <a:gd name="T9" fmla="*/ 1 h 97"/>
                  <a:gd name="T10" fmla="*/ 38 w 90"/>
                  <a:gd name="T11" fmla="*/ 1 h 97"/>
                  <a:gd name="T12" fmla="*/ 0 w 90"/>
                  <a:gd name="T13" fmla="*/ 39 h 97"/>
                  <a:gd name="T14" fmla="*/ 0 w 90"/>
                  <a:gd name="T15" fmla="*/ 60 h 97"/>
                  <a:gd name="T16" fmla="*/ 38 w 90"/>
                  <a:gd name="T17" fmla="*/ 97 h 97"/>
                  <a:gd name="T18" fmla="*/ 16 w 90"/>
                  <a:gd name="T19" fmla="*/ 39 h 97"/>
                  <a:gd name="T20" fmla="*/ 38 w 90"/>
                  <a:gd name="T21" fmla="*/ 17 h 97"/>
                  <a:gd name="T22" fmla="*/ 52 w 90"/>
                  <a:gd name="T23" fmla="*/ 17 h 97"/>
                  <a:gd name="T24" fmla="*/ 74 w 90"/>
                  <a:gd name="T25" fmla="*/ 39 h 97"/>
                  <a:gd name="T26" fmla="*/ 74 w 90"/>
                  <a:gd name="T27" fmla="*/ 60 h 97"/>
                  <a:gd name="T28" fmla="*/ 52 w 90"/>
                  <a:gd name="T29" fmla="*/ 81 h 97"/>
                  <a:gd name="T30" fmla="*/ 38 w 90"/>
                  <a:gd name="T31" fmla="*/ 81 h 97"/>
                  <a:gd name="T32" fmla="*/ 16 w 90"/>
                  <a:gd name="T33" fmla="*/ 60 h 97"/>
                  <a:gd name="T34" fmla="*/ 16 w 90"/>
                  <a:gd name="T35" fmla="*/ 3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0" h="97">
                    <a:moveTo>
                      <a:pt x="38" y="97"/>
                    </a:moveTo>
                    <a:lnTo>
                      <a:pt x="52" y="97"/>
                    </a:lnTo>
                    <a:cubicBezTo>
                      <a:pt x="73" y="97"/>
                      <a:pt x="90" y="80"/>
                      <a:pt x="90" y="59"/>
                    </a:cubicBezTo>
                    <a:lnTo>
                      <a:pt x="90" y="39"/>
                    </a:lnTo>
                    <a:cubicBezTo>
                      <a:pt x="90" y="18"/>
                      <a:pt x="73" y="1"/>
                      <a:pt x="52" y="1"/>
                    </a:cubicBezTo>
                    <a:lnTo>
                      <a:pt x="38" y="1"/>
                    </a:lnTo>
                    <a:cubicBezTo>
                      <a:pt x="17" y="0"/>
                      <a:pt x="0" y="18"/>
                      <a:pt x="0" y="39"/>
                    </a:cubicBezTo>
                    <a:lnTo>
                      <a:pt x="0" y="60"/>
                    </a:lnTo>
                    <a:cubicBezTo>
                      <a:pt x="0" y="81"/>
                      <a:pt x="17" y="97"/>
                      <a:pt x="38" y="97"/>
                    </a:cubicBezTo>
                    <a:close/>
                    <a:moveTo>
                      <a:pt x="16" y="39"/>
                    </a:moveTo>
                    <a:cubicBezTo>
                      <a:pt x="16" y="27"/>
                      <a:pt x="26" y="17"/>
                      <a:pt x="38" y="17"/>
                    </a:cubicBezTo>
                    <a:lnTo>
                      <a:pt x="52" y="17"/>
                    </a:lnTo>
                    <a:cubicBezTo>
                      <a:pt x="64" y="17"/>
                      <a:pt x="74" y="27"/>
                      <a:pt x="74" y="39"/>
                    </a:cubicBezTo>
                    <a:lnTo>
                      <a:pt x="74" y="60"/>
                    </a:lnTo>
                    <a:cubicBezTo>
                      <a:pt x="74" y="72"/>
                      <a:pt x="64" y="81"/>
                      <a:pt x="52" y="81"/>
                    </a:cubicBezTo>
                    <a:lnTo>
                      <a:pt x="38" y="81"/>
                    </a:lnTo>
                    <a:cubicBezTo>
                      <a:pt x="26" y="81"/>
                      <a:pt x="16" y="72"/>
                      <a:pt x="16" y="60"/>
                    </a:cubicBezTo>
                    <a:lnTo>
                      <a:pt x="16" y="39"/>
                    </a:lnTo>
                    <a:close/>
                  </a:path>
                </a:pathLst>
              </a:custGeom>
              <a:solidFill>
                <a:srgbClr val="00507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55453" tIns="27727" rIns="55453" bIns="27727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 sz="1940">
                  <a:latin typeface="Circe Light" panose="020B0402020203020203" pitchFamily="34" charset="-52"/>
                </a:endParaRPr>
              </a:p>
            </p:txBody>
          </p:sp>
          <p:sp>
            <p:nvSpPr>
              <p:cNvPr id="143" name="Freeform 125">
                <a:extLst>
                  <a:ext uri="{FF2B5EF4-FFF2-40B4-BE49-F238E27FC236}">
                    <a16:creationId xmlns:a16="http://schemas.microsoft.com/office/drawing/2014/main" id="{898AAE41-E6FC-4520-96FE-A2C9DA71B31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800202" y="5882511"/>
                <a:ext cx="86177" cy="87554"/>
              </a:xfrm>
              <a:custGeom>
                <a:avLst/>
                <a:gdLst>
                  <a:gd name="T0" fmla="*/ 38 w 91"/>
                  <a:gd name="T1" fmla="*/ 97 h 97"/>
                  <a:gd name="T2" fmla="*/ 53 w 91"/>
                  <a:gd name="T3" fmla="*/ 97 h 97"/>
                  <a:gd name="T4" fmla="*/ 90 w 91"/>
                  <a:gd name="T5" fmla="*/ 59 h 97"/>
                  <a:gd name="T6" fmla="*/ 90 w 91"/>
                  <a:gd name="T7" fmla="*/ 39 h 97"/>
                  <a:gd name="T8" fmla="*/ 53 w 91"/>
                  <a:gd name="T9" fmla="*/ 1 h 97"/>
                  <a:gd name="T10" fmla="*/ 38 w 91"/>
                  <a:gd name="T11" fmla="*/ 1 h 97"/>
                  <a:gd name="T12" fmla="*/ 1 w 91"/>
                  <a:gd name="T13" fmla="*/ 39 h 97"/>
                  <a:gd name="T14" fmla="*/ 1 w 91"/>
                  <a:gd name="T15" fmla="*/ 60 h 97"/>
                  <a:gd name="T16" fmla="*/ 38 w 91"/>
                  <a:gd name="T17" fmla="*/ 97 h 97"/>
                  <a:gd name="T18" fmla="*/ 17 w 91"/>
                  <a:gd name="T19" fmla="*/ 39 h 97"/>
                  <a:gd name="T20" fmla="*/ 38 w 91"/>
                  <a:gd name="T21" fmla="*/ 17 h 97"/>
                  <a:gd name="T22" fmla="*/ 53 w 91"/>
                  <a:gd name="T23" fmla="*/ 17 h 97"/>
                  <a:gd name="T24" fmla="*/ 74 w 91"/>
                  <a:gd name="T25" fmla="*/ 39 h 97"/>
                  <a:gd name="T26" fmla="*/ 74 w 91"/>
                  <a:gd name="T27" fmla="*/ 60 h 97"/>
                  <a:gd name="T28" fmla="*/ 53 w 91"/>
                  <a:gd name="T29" fmla="*/ 81 h 97"/>
                  <a:gd name="T30" fmla="*/ 38 w 91"/>
                  <a:gd name="T31" fmla="*/ 81 h 97"/>
                  <a:gd name="T32" fmla="*/ 17 w 91"/>
                  <a:gd name="T33" fmla="*/ 60 h 97"/>
                  <a:gd name="T34" fmla="*/ 17 w 91"/>
                  <a:gd name="T35" fmla="*/ 3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1" h="97">
                    <a:moveTo>
                      <a:pt x="38" y="97"/>
                    </a:moveTo>
                    <a:lnTo>
                      <a:pt x="53" y="97"/>
                    </a:lnTo>
                    <a:cubicBezTo>
                      <a:pt x="74" y="97"/>
                      <a:pt x="91" y="80"/>
                      <a:pt x="90" y="59"/>
                    </a:cubicBezTo>
                    <a:lnTo>
                      <a:pt x="90" y="39"/>
                    </a:lnTo>
                    <a:cubicBezTo>
                      <a:pt x="91" y="18"/>
                      <a:pt x="74" y="0"/>
                      <a:pt x="53" y="1"/>
                    </a:cubicBezTo>
                    <a:lnTo>
                      <a:pt x="38" y="1"/>
                    </a:lnTo>
                    <a:cubicBezTo>
                      <a:pt x="17" y="0"/>
                      <a:pt x="0" y="18"/>
                      <a:pt x="1" y="39"/>
                    </a:cubicBezTo>
                    <a:lnTo>
                      <a:pt x="1" y="60"/>
                    </a:lnTo>
                    <a:cubicBezTo>
                      <a:pt x="0" y="81"/>
                      <a:pt x="17" y="97"/>
                      <a:pt x="38" y="97"/>
                    </a:cubicBezTo>
                    <a:close/>
                    <a:moveTo>
                      <a:pt x="17" y="39"/>
                    </a:moveTo>
                    <a:cubicBezTo>
                      <a:pt x="17" y="27"/>
                      <a:pt x="26" y="17"/>
                      <a:pt x="38" y="17"/>
                    </a:cubicBezTo>
                    <a:lnTo>
                      <a:pt x="53" y="17"/>
                    </a:lnTo>
                    <a:cubicBezTo>
                      <a:pt x="64" y="17"/>
                      <a:pt x="74" y="27"/>
                      <a:pt x="74" y="39"/>
                    </a:cubicBezTo>
                    <a:lnTo>
                      <a:pt x="74" y="60"/>
                    </a:lnTo>
                    <a:cubicBezTo>
                      <a:pt x="74" y="72"/>
                      <a:pt x="64" y="81"/>
                      <a:pt x="53" y="81"/>
                    </a:cubicBezTo>
                    <a:lnTo>
                      <a:pt x="38" y="81"/>
                    </a:lnTo>
                    <a:cubicBezTo>
                      <a:pt x="26" y="81"/>
                      <a:pt x="17" y="72"/>
                      <a:pt x="17" y="60"/>
                    </a:cubicBezTo>
                    <a:lnTo>
                      <a:pt x="17" y="39"/>
                    </a:lnTo>
                    <a:close/>
                  </a:path>
                </a:pathLst>
              </a:custGeom>
              <a:solidFill>
                <a:srgbClr val="00507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55453" tIns="27727" rIns="55453" bIns="27727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 sz="1940">
                  <a:latin typeface="Circe Light" panose="020B0402020203020203" pitchFamily="34" charset="-52"/>
                </a:endParaRPr>
              </a:p>
            </p:txBody>
          </p:sp>
          <p:sp>
            <p:nvSpPr>
              <p:cNvPr id="144" name="Freeform 129">
                <a:extLst>
                  <a:ext uri="{FF2B5EF4-FFF2-40B4-BE49-F238E27FC236}">
                    <a16:creationId xmlns:a16="http://schemas.microsoft.com/office/drawing/2014/main" id="{9DE9390A-9E0A-41CF-9FB8-6EE33ED5B3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505596" y="5975772"/>
                <a:ext cx="422872" cy="289308"/>
              </a:xfrm>
              <a:custGeom>
                <a:avLst/>
                <a:gdLst>
                  <a:gd name="T0" fmla="*/ 52 w 438"/>
                  <a:gd name="T1" fmla="*/ 0 h 315"/>
                  <a:gd name="T2" fmla="*/ 0 w 438"/>
                  <a:gd name="T3" fmla="*/ 154 h 315"/>
                  <a:gd name="T4" fmla="*/ 36 w 438"/>
                  <a:gd name="T5" fmla="*/ 315 h 315"/>
                  <a:gd name="T6" fmla="*/ 139 w 438"/>
                  <a:gd name="T7" fmla="*/ 185 h 315"/>
                  <a:gd name="T8" fmla="*/ 160 w 438"/>
                  <a:gd name="T9" fmla="*/ 315 h 315"/>
                  <a:gd name="T10" fmla="*/ 278 w 438"/>
                  <a:gd name="T11" fmla="*/ 179 h 315"/>
                  <a:gd name="T12" fmla="*/ 298 w 438"/>
                  <a:gd name="T13" fmla="*/ 315 h 315"/>
                  <a:gd name="T14" fmla="*/ 401 w 438"/>
                  <a:gd name="T15" fmla="*/ 185 h 315"/>
                  <a:gd name="T16" fmla="*/ 438 w 438"/>
                  <a:gd name="T17" fmla="*/ 52 h 315"/>
                  <a:gd name="T18" fmla="*/ 100 w 438"/>
                  <a:gd name="T19" fmla="*/ 16 h 315"/>
                  <a:gd name="T20" fmla="*/ 75 w 438"/>
                  <a:gd name="T21" fmla="*/ 16 h 315"/>
                  <a:gd name="T22" fmla="*/ 36 w 438"/>
                  <a:gd name="T23" fmla="*/ 169 h 315"/>
                  <a:gd name="T24" fmla="*/ 36 w 438"/>
                  <a:gd name="T25" fmla="*/ 155 h 315"/>
                  <a:gd name="T26" fmla="*/ 140 w 438"/>
                  <a:gd name="T27" fmla="*/ 169 h 315"/>
                  <a:gd name="T28" fmla="*/ 160 w 438"/>
                  <a:gd name="T29" fmla="*/ 155 h 315"/>
                  <a:gd name="T30" fmla="*/ 160 w 438"/>
                  <a:gd name="T31" fmla="*/ 139 h 315"/>
                  <a:gd name="T32" fmla="*/ 140 w 438"/>
                  <a:gd name="T33" fmla="*/ 58 h 315"/>
                  <a:gd name="T34" fmla="*/ 124 w 438"/>
                  <a:gd name="T35" fmla="*/ 299 h 315"/>
                  <a:gd name="T36" fmla="*/ 96 w 438"/>
                  <a:gd name="T37" fmla="*/ 161 h 315"/>
                  <a:gd name="T38" fmla="*/ 80 w 438"/>
                  <a:gd name="T39" fmla="*/ 299 h 315"/>
                  <a:gd name="T40" fmla="*/ 52 w 438"/>
                  <a:gd name="T41" fmla="*/ 58 h 315"/>
                  <a:gd name="T42" fmla="*/ 36 w 438"/>
                  <a:gd name="T43" fmla="*/ 139 h 315"/>
                  <a:gd name="T44" fmla="*/ 16 w 438"/>
                  <a:gd name="T45" fmla="*/ 52 h 315"/>
                  <a:gd name="T46" fmla="*/ 57 w 438"/>
                  <a:gd name="T47" fmla="*/ 16 h 315"/>
                  <a:gd name="T48" fmla="*/ 118 w 438"/>
                  <a:gd name="T49" fmla="*/ 16 h 315"/>
                  <a:gd name="T50" fmla="*/ 161 w 438"/>
                  <a:gd name="T51" fmla="*/ 52 h 315"/>
                  <a:gd name="T52" fmla="*/ 232 w 438"/>
                  <a:gd name="T53" fmla="*/ 16 h 315"/>
                  <a:gd name="T54" fmla="*/ 207 w 438"/>
                  <a:gd name="T55" fmla="*/ 16 h 315"/>
                  <a:gd name="T56" fmla="*/ 263 w 438"/>
                  <a:gd name="T57" fmla="*/ 52 h 315"/>
                  <a:gd name="T58" fmla="*/ 227 w 438"/>
                  <a:gd name="T59" fmla="*/ 299 h 315"/>
                  <a:gd name="T60" fmla="*/ 211 w 438"/>
                  <a:gd name="T61" fmla="*/ 161 h 315"/>
                  <a:gd name="T62" fmla="*/ 176 w 438"/>
                  <a:gd name="T63" fmla="*/ 299 h 315"/>
                  <a:gd name="T64" fmla="*/ 162 w 438"/>
                  <a:gd name="T65" fmla="*/ 16 h 315"/>
                  <a:gd name="T66" fmla="*/ 219 w 438"/>
                  <a:gd name="T67" fmla="*/ 70 h 315"/>
                  <a:gd name="T68" fmla="*/ 277 w 438"/>
                  <a:gd name="T69" fmla="*/ 16 h 315"/>
                  <a:gd name="T70" fmla="*/ 363 w 438"/>
                  <a:gd name="T71" fmla="*/ 16 h 315"/>
                  <a:gd name="T72" fmla="*/ 338 w 438"/>
                  <a:gd name="T73" fmla="*/ 16 h 315"/>
                  <a:gd name="T74" fmla="*/ 299 w 438"/>
                  <a:gd name="T75" fmla="*/ 169 h 315"/>
                  <a:gd name="T76" fmla="*/ 299 w 438"/>
                  <a:gd name="T77" fmla="*/ 155 h 315"/>
                  <a:gd name="T78" fmla="*/ 402 w 438"/>
                  <a:gd name="T79" fmla="*/ 169 h 315"/>
                  <a:gd name="T80" fmla="*/ 422 w 438"/>
                  <a:gd name="T81" fmla="*/ 155 h 315"/>
                  <a:gd name="T82" fmla="*/ 423 w 438"/>
                  <a:gd name="T83" fmla="*/ 139 h 315"/>
                  <a:gd name="T84" fmla="*/ 402 w 438"/>
                  <a:gd name="T85" fmla="*/ 58 h 315"/>
                  <a:gd name="T86" fmla="*/ 386 w 438"/>
                  <a:gd name="T87" fmla="*/ 299 h 315"/>
                  <a:gd name="T88" fmla="*/ 358 w 438"/>
                  <a:gd name="T89" fmla="*/ 161 h 315"/>
                  <a:gd name="T90" fmla="*/ 343 w 438"/>
                  <a:gd name="T91" fmla="*/ 299 h 315"/>
                  <a:gd name="T92" fmla="*/ 315 w 438"/>
                  <a:gd name="T93" fmla="*/ 58 h 315"/>
                  <a:gd name="T94" fmla="*/ 299 w 438"/>
                  <a:gd name="T95" fmla="*/ 139 h 315"/>
                  <a:gd name="T96" fmla="*/ 278 w 438"/>
                  <a:gd name="T97" fmla="*/ 52 h 315"/>
                  <a:gd name="T98" fmla="*/ 320 w 438"/>
                  <a:gd name="T99" fmla="*/ 16 h 315"/>
                  <a:gd name="T100" fmla="*/ 380 w 438"/>
                  <a:gd name="T101" fmla="*/ 16 h 315"/>
                  <a:gd name="T102" fmla="*/ 422 w 438"/>
                  <a:gd name="T103" fmla="*/ 52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38" h="315">
                    <a:moveTo>
                      <a:pt x="387" y="0"/>
                    </a:moveTo>
                    <a:lnTo>
                      <a:pt x="52" y="0"/>
                    </a:lnTo>
                    <a:cubicBezTo>
                      <a:pt x="23" y="0"/>
                      <a:pt x="0" y="23"/>
                      <a:pt x="0" y="52"/>
                    </a:cubicBezTo>
                    <a:lnTo>
                      <a:pt x="0" y="154"/>
                    </a:lnTo>
                    <a:cubicBezTo>
                      <a:pt x="2" y="172"/>
                      <a:pt x="18" y="186"/>
                      <a:pt x="36" y="185"/>
                    </a:cubicBezTo>
                    <a:lnTo>
                      <a:pt x="36" y="315"/>
                    </a:lnTo>
                    <a:lnTo>
                      <a:pt x="139" y="315"/>
                    </a:lnTo>
                    <a:lnTo>
                      <a:pt x="139" y="185"/>
                    </a:lnTo>
                    <a:cubicBezTo>
                      <a:pt x="147" y="185"/>
                      <a:pt x="154" y="183"/>
                      <a:pt x="160" y="179"/>
                    </a:cubicBezTo>
                    <a:lnTo>
                      <a:pt x="160" y="315"/>
                    </a:lnTo>
                    <a:lnTo>
                      <a:pt x="278" y="315"/>
                    </a:lnTo>
                    <a:lnTo>
                      <a:pt x="278" y="179"/>
                    </a:lnTo>
                    <a:cubicBezTo>
                      <a:pt x="284" y="183"/>
                      <a:pt x="291" y="185"/>
                      <a:pt x="298" y="185"/>
                    </a:cubicBezTo>
                    <a:lnTo>
                      <a:pt x="298" y="315"/>
                    </a:lnTo>
                    <a:lnTo>
                      <a:pt x="401" y="315"/>
                    </a:lnTo>
                    <a:lnTo>
                      <a:pt x="401" y="185"/>
                    </a:lnTo>
                    <a:cubicBezTo>
                      <a:pt x="420" y="186"/>
                      <a:pt x="436" y="172"/>
                      <a:pt x="438" y="154"/>
                    </a:cubicBezTo>
                    <a:lnTo>
                      <a:pt x="438" y="52"/>
                    </a:lnTo>
                    <a:cubicBezTo>
                      <a:pt x="438" y="23"/>
                      <a:pt x="415" y="0"/>
                      <a:pt x="387" y="0"/>
                    </a:cubicBezTo>
                    <a:close/>
                    <a:moveTo>
                      <a:pt x="100" y="16"/>
                    </a:moveTo>
                    <a:lnTo>
                      <a:pt x="88" y="38"/>
                    </a:lnTo>
                    <a:lnTo>
                      <a:pt x="75" y="16"/>
                    </a:lnTo>
                    <a:lnTo>
                      <a:pt x="100" y="16"/>
                    </a:lnTo>
                    <a:close/>
                    <a:moveTo>
                      <a:pt x="36" y="169"/>
                    </a:moveTo>
                    <a:cubicBezTo>
                      <a:pt x="27" y="170"/>
                      <a:pt x="18" y="164"/>
                      <a:pt x="16" y="155"/>
                    </a:cubicBezTo>
                    <a:lnTo>
                      <a:pt x="36" y="155"/>
                    </a:lnTo>
                    <a:lnTo>
                      <a:pt x="36" y="169"/>
                    </a:lnTo>
                    <a:close/>
                    <a:moveTo>
                      <a:pt x="140" y="169"/>
                    </a:moveTo>
                    <a:lnTo>
                      <a:pt x="140" y="155"/>
                    </a:lnTo>
                    <a:lnTo>
                      <a:pt x="160" y="155"/>
                    </a:lnTo>
                    <a:cubicBezTo>
                      <a:pt x="159" y="161"/>
                      <a:pt x="155" y="169"/>
                      <a:pt x="140" y="169"/>
                    </a:cubicBezTo>
                    <a:close/>
                    <a:moveTo>
                      <a:pt x="160" y="139"/>
                    </a:moveTo>
                    <a:lnTo>
                      <a:pt x="140" y="139"/>
                    </a:lnTo>
                    <a:lnTo>
                      <a:pt x="140" y="58"/>
                    </a:lnTo>
                    <a:lnTo>
                      <a:pt x="124" y="58"/>
                    </a:lnTo>
                    <a:lnTo>
                      <a:pt x="124" y="299"/>
                    </a:lnTo>
                    <a:lnTo>
                      <a:pt x="96" y="299"/>
                    </a:lnTo>
                    <a:lnTo>
                      <a:pt x="96" y="161"/>
                    </a:lnTo>
                    <a:lnTo>
                      <a:pt x="80" y="161"/>
                    </a:lnTo>
                    <a:lnTo>
                      <a:pt x="80" y="299"/>
                    </a:lnTo>
                    <a:lnTo>
                      <a:pt x="52" y="299"/>
                    </a:lnTo>
                    <a:lnTo>
                      <a:pt x="52" y="58"/>
                    </a:lnTo>
                    <a:lnTo>
                      <a:pt x="36" y="58"/>
                    </a:lnTo>
                    <a:lnTo>
                      <a:pt x="36" y="139"/>
                    </a:lnTo>
                    <a:lnTo>
                      <a:pt x="16" y="139"/>
                    </a:lnTo>
                    <a:lnTo>
                      <a:pt x="16" y="52"/>
                    </a:lnTo>
                    <a:cubicBezTo>
                      <a:pt x="16" y="32"/>
                      <a:pt x="32" y="16"/>
                      <a:pt x="52" y="16"/>
                    </a:cubicBezTo>
                    <a:lnTo>
                      <a:pt x="57" y="16"/>
                    </a:lnTo>
                    <a:lnTo>
                      <a:pt x="88" y="71"/>
                    </a:lnTo>
                    <a:lnTo>
                      <a:pt x="118" y="16"/>
                    </a:lnTo>
                    <a:lnTo>
                      <a:pt x="125" y="16"/>
                    </a:lnTo>
                    <a:cubicBezTo>
                      <a:pt x="145" y="16"/>
                      <a:pt x="161" y="32"/>
                      <a:pt x="161" y="52"/>
                    </a:cubicBezTo>
                    <a:lnTo>
                      <a:pt x="160" y="139"/>
                    </a:lnTo>
                    <a:close/>
                    <a:moveTo>
                      <a:pt x="232" y="16"/>
                    </a:moveTo>
                    <a:lnTo>
                      <a:pt x="219" y="38"/>
                    </a:lnTo>
                    <a:lnTo>
                      <a:pt x="207" y="16"/>
                    </a:lnTo>
                    <a:lnTo>
                      <a:pt x="232" y="16"/>
                    </a:lnTo>
                    <a:close/>
                    <a:moveTo>
                      <a:pt x="263" y="52"/>
                    </a:moveTo>
                    <a:lnTo>
                      <a:pt x="263" y="299"/>
                    </a:lnTo>
                    <a:lnTo>
                      <a:pt x="227" y="299"/>
                    </a:lnTo>
                    <a:lnTo>
                      <a:pt x="227" y="161"/>
                    </a:lnTo>
                    <a:lnTo>
                      <a:pt x="211" y="161"/>
                    </a:lnTo>
                    <a:lnTo>
                      <a:pt x="211" y="299"/>
                    </a:lnTo>
                    <a:lnTo>
                      <a:pt x="176" y="299"/>
                    </a:lnTo>
                    <a:lnTo>
                      <a:pt x="176" y="52"/>
                    </a:lnTo>
                    <a:cubicBezTo>
                      <a:pt x="176" y="38"/>
                      <a:pt x="171" y="25"/>
                      <a:pt x="162" y="16"/>
                    </a:cubicBezTo>
                    <a:lnTo>
                      <a:pt x="189" y="16"/>
                    </a:lnTo>
                    <a:lnTo>
                      <a:pt x="219" y="70"/>
                    </a:lnTo>
                    <a:lnTo>
                      <a:pt x="250" y="16"/>
                    </a:lnTo>
                    <a:lnTo>
                      <a:pt x="277" y="16"/>
                    </a:lnTo>
                    <a:cubicBezTo>
                      <a:pt x="268" y="25"/>
                      <a:pt x="262" y="38"/>
                      <a:pt x="263" y="52"/>
                    </a:cubicBezTo>
                    <a:close/>
                    <a:moveTo>
                      <a:pt x="363" y="16"/>
                    </a:moveTo>
                    <a:lnTo>
                      <a:pt x="350" y="38"/>
                    </a:lnTo>
                    <a:lnTo>
                      <a:pt x="338" y="16"/>
                    </a:lnTo>
                    <a:lnTo>
                      <a:pt x="363" y="16"/>
                    </a:lnTo>
                    <a:close/>
                    <a:moveTo>
                      <a:pt x="299" y="169"/>
                    </a:moveTo>
                    <a:cubicBezTo>
                      <a:pt x="289" y="170"/>
                      <a:pt x="281" y="164"/>
                      <a:pt x="278" y="155"/>
                    </a:cubicBezTo>
                    <a:lnTo>
                      <a:pt x="299" y="155"/>
                    </a:lnTo>
                    <a:lnTo>
                      <a:pt x="299" y="169"/>
                    </a:lnTo>
                    <a:close/>
                    <a:moveTo>
                      <a:pt x="402" y="169"/>
                    </a:moveTo>
                    <a:lnTo>
                      <a:pt x="402" y="155"/>
                    </a:lnTo>
                    <a:lnTo>
                      <a:pt x="422" y="155"/>
                    </a:lnTo>
                    <a:cubicBezTo>
                      <a:pt x="420" y="164"/>
                      <a:pt x="411" y="170"/>
                      <a:pt x="402" y="169"/>
                    </a:cubicBezTo>
                    <a:close/>
                    <a:moveTo>
                      <a:pt x="423" y="139"/>
                    </a:moveTo>
                    <a:lnTo>
                      <a:pt x="402" y="139"/>
                    </a:lnTo>
                    <a:lnTo>
                      <a:pt x="402" y="58"/>
                    </a:lnTo>
                    <a:lnTo>
                      <a:pt x="386" y="58"/>
                    </a:lnTo>
                    <a:lnTo>
                      <a:pt x="386" y="299"/>
                    </a:lnTo>
                    <a:lnTo>
                      <a:pt x="358" y="299"/>
                    </a:lnTo>
                    <a:lnTo>
                      <a:pt x="358" y="161"/>
                    </a:lnTo>
                    <a:lnTo>
                      <a:pt x="343" y="161"/>
                    </a:lnTo>
                    <a:lnTo>
                      <a:pt x="343" y="299"/>
                    </a:lnTo>
                    <a:lnTo>
                      <a:pt x="315" y="299"/>
                    </a:lnTo>
                    <a:lnTo>
                      <a:pt x="315" y="58"/>
                    </a:lnTo>
                    <a:lnTo>
                      <a:pt x="299" y="58"/>
                    </a:lnTo>
                    <a:lnTo>
                      <a:pt x="299" y="139"/>
                    </a:lnTo>
                    <a:lnTo>
                      <a:pt x="278" y="139"/>
                    </a:lnTo>
                    <a:lnTo>
                      <a:pt x="278" y="52"/>
                    </a:lnTo>
                    <a:cubicBezTo>
                      <a:pt x="278" y="32"/>
                      <a:pt x="294" y="15"/>
                      <a:pt x="314" y="16"/>
                    </a:cubicBezTo>
                    <a:lnTo>
                      <a:pt x="320" y="16"/>
                    </a:lnTo>
                    <a:lnTo>
                      <a:pt x="350" y="71"/>
                    </a:lnTo>
                    <a:lnTo>
                      <a:pt x="380" y="16"/>
                    </a:lnTo>
                    <a:lnTo>
                      <a:pt x="386" y="16"/>
                    </a:lnTo>
                    <a:cubicBezTo>
                      <a:pt x="406" y="16"/>
                      <a:pt x="422" y="32"/>
                      <a:pt x="422" y="52"/>
                    </a:cubicBezTo>
                    <a:lnTo>
                      <a:pt x="423" y="139"/>
                    </a:lnTo>
                    <a:close/>
                  </a:path>
                </a:pathLst>
              </a:custGeom>
              <a:solidFill>
                <a:srgbClr val="00507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55453" tIns="27727" rIns="55453" bIns="27727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 sz="1940">
                  <a:latin typeface="Circe Light" panose="020B0402020203020203" pitchFamily="34" charset="-52"/>
                </a:endParaRPr>
              </a:p>
            </p:txBody>
          </p:sp>
          <p:sp>
            <p:nvSpPr>
              <p:cNvPr id="145" name="Freeform 123">
                <a:extLst>
                  <a:ext uri="{FF2B5EF4-FFF2-40B4-BE49-F238E27FC236}">
                    <a16:creationId xmlns:a16="http://schemas.microsoft.com/office/drawing/2014/main" id="{61B220A2-B841-4187-9328-9B66359FEC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70101" y="5877516"/>
                <a:ext cx="86177" cy="87554"/>
              </a:xfrm>
              <a:custGeom>
                <a:avLst/>
                <a:gdLst>
                  <a:gd name="T0" fmla="*/ 38 w 90"/>
                  <a:gd name="T1" fmla="*/ 97 h 97"/>
                  <a:gd name="T2" fmla="*/ 52 w 90"/>
                  <a:gd name="T3" fmla="*/ 97 h 97"/>
                  <a:gd name="T4" fmla="*/ 90 w 90"/>
                  <a:gd name="T5" fmla="*/ 59 h 97"/>
                  <a:gd name="T6" fmla="*/ 90 w 90"/>
                  <a:gd name="T7" fmla="*/ 39 h 97"/>
                  <a:gd name="T8" fmla="*/ 52 w 90"/>
                  <a:gd name="T9" fmla="*/ 1 h 97"/>
                  <a:gd name="T10" fmla="*/ 38 w 90"/>
                  <a:gd name="T11" fmla="*/ 1 h 97"/>
                  <a:gd name="T12" fmla="*/ 0 w 90"/>
                  <a:gd name="T13" fmla="*/ 39 h 97"/>
                  <a:gd name="T14" fmla="*/ 0 w 90"/>
                  <a:gd name="T15" fmla="*/ 60 h 97"/>
                  <a:gd name="T16" fmla="*/ 38 w 90"/>
                  <a:gd name="T17" fmla="*/ 97 h 97"/>
                  <a:gd name="T18" fmla="*/ 16 w 90"/>
                  <a:gd name="T19" fmla="*/ 39 h 97"/>
                  <a:gd name="T20" fmla="*/ 38 w 90"/>
                  <a:gd name="T21" fmla="*/ 17 h 97"/>
                  <a:gd name="T22" fmla="*/ 52 w 90"/>
                  <a:gd name="T23" fmla="*/ 17 h 97"/>
                  <a:gd name="T24" fmla="*/ 74 w 90"/>
                  <a:gd name="T25" fmla="*/ 39 h 97"/>
                  <a:gd name="T26" fmla="*/ 74 w 90"/>
                  <a:gd name="T27" fmla="*/ 60 h 97"/>
                  <a:gd name="T28" fmla="*/ 52 w 90"/>
                  <a:gd name="T29" fmla="*/ 81 h 97"/>
                  <a:gd name="T30" fmla="*/ 38 w 90"/>
                  <a:gd name="T31" fmla="*/ 81 h 97"/>
                  <a:gd name="T32" fmla="*/ 16 w 90"/>
                  <a:gd name="T33" fmla="*/ 60 h 97"/>
                  <a:gd name="T34" fmla="*/ 16 w 90"/>
                  <a:gd name="T35" fmla="*/ 3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0" h="97">
                    <a:moveTo>
                      <a:pt x="38" y="97"/>
                    </a:moveTo>
                    <a:lnTo>
                      <a:pt x="52" y="97"/>
                    </a:lnTo>
                    <a:cubicBezTo>
                      <a:pt x="73" y="97"/>
                      <a:pt x="90" y="80"/>
                      <a:pt x="90" y="59"/>
                    </a:cubicBezTo>
                    <a:lnTo>
                      <a:pt x="90" y="39"/>
                    </a:lnTo>
                    <a:cubicBezTo>
                      <a:pt x="90" y="18"/>
                      <a:pt x="73" y="1"/>
                      <a:pt x="52" y="1"/>
                    </a:cubicBezTo>
                    <a:lnTo>
                      <a:pt x="38" y="1"/>
                    </a:lnTo>
                    <a:cubicBezTo>
                      <a:pt x="17" y="0"/>
                      <a:pt x="0" y="18"/>
                      <a:pt x="0" y="39"/>
                    </a:cubicBezTo>
                    <a:lnTo>
                      <a:pt x="0" y="60"/>
                    </a:lnTo>
                    <a:cubicBezTo>
                      <a:pt x="0" y="81"/>
                      <a:pt x="17" y="97"/>
                      <a:pt x="38" y="97"/>
                    </a:cubicBezTo>
                    <a:close/>
                    <a:moveTo>
                      <a:pt x="16" y="39"/>
                    </a:moveTo>
                    <a:cubicBezTo>
                      <a:pt x="16" y="27"/>
                      <a:pt x="26" y="17"/>
                      <a:pt x="38" y="17"/>
                    </a:cubicBezTo>
                    <a:lnTo>
                      <a:pt x="52" y="17"/>
                    </a:lnTo>
                    <a:cubicBezTo>
                      <a:pt x="64" y="17"/>
                      <a:pt x="74" y="27"/>
                      <a:pt x="74" y="39"/>
                    </a:cubicBezTo>
                    <a:lnTo>
                      <a:pt x="74" y="60"/>
                    </a:lnTo>
                    <a:cubicBezTo>
                      <a:pt x="74" y="72"/>
                      <a:pt x="64" y="81"/>
                      <a:pt x="52" y="81"/>
                    </a:cubicBezTo>
                    <a:lnTo>
                      <a:pt x="38" y="81"/>
                    </a:lnTo>
                    <a:cubicBezTo>
                      <a:pt x="26" y="81"/>
                      <a:pt x="16" y="72"/>
                      <a:pt x="16" y="60"/>
                    </a:cubicBezTo>
                    <a:lnTo>
                      <a:pt x="16" y="39"/>
                    </a:lnTo>
                    <a:close/>
                  </a:path>
                </a:pathLst>
              </a:custGeom>
              <a:solidFill>
                <a:srgbClr val="00507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55453" tIns="27727" rIns="55453" bIns="27727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 sz="1940">
                  <a:latin typeface="Circe Light" panose="020B0402020203020203" pitchFamily="34" charset="-52"/>
                </a:endParaRPr>
              </a:p>
            </p:txBody>
          </p:sp>
        </p:grpSp>
        <p:cxnSp>
          <p:nvCxnSpPr>
            <p:cNvPr id="113" name="Соединительная линия уступом 77">
              <a:extLst>
                <a:ext uri="{FF2B5EF4-FFF2-40B4-BE49-F238E27FC236}">
                  <a16:creationId xmlns:a16="http://schemas.microsoft.com/office/drawing/2014/main" id="{86B07F32-EC54-4AB2-B68A-28C04138C9E7}"/>
                </a:ext>
              </a:extLst>
            </p:cNvPr>
            <p:cNvCxnSpPr>
              <a:stCxn id="86" idx="3"/>
              <a:endCxn id="144" idx="1"/>
            </p:cNvCxnSpPr>
            <p:nvPr/>
          </p:nvCxnSpPr>
          <p:spPr>
            <a:xfrm flipV="1">
              <a:off x="9472221" y="5729271"/>
              <a:ext cx="1209027" cy="1491090"/>
            </a:xfrm>
            <a:prstGeom prst="bentConnector3">
              <a:avLst>
                <a:gd name="adj1" fmla="val 49116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Соединительная линия уступом 78">
              <a:extLst>
                <a:ext uri="{FF2B5EF4-FFF2-40B4-BE49-F238E27FC236}">
                  <a16:creationId xmlns:a16="http://schemas.microsoft.com/office/drawing/2014/main" id="{916A3857-77E5-484E-9F67-E02F03E987CF}"/>
                </a:ext>
              </a:extLst>
            </p:cNvPr>
            <p:cNvCxnSpPr>
              <a:stCxn id="144" idx="40"/>
            </p:cNvCxnSpPr>
            <p:nvPr/>
          </p:nvCxnSpPr>
          <p:spPr>
            <a:xfrm>
              <a:off x="11088673" y="5730190"/>
              <a:ext cx="914440" cy="0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5" name="Группа 114">
              <a:extLst>
                <a:ext uri="{FF2B5EF4-FFF2-40B4-BE49-F238E27FC236}">
                  <a16:creationId xmlns:a16="http://schemas.microsoft.com/office/drawing/2014/main" id="{DEF9310D-5456-4619-AE60-2B5B9BBC48CF}"/>
                </a:ext>
              </a:extLst>
            </p:cNvPr>
            <p:cNvGrpSpPr/>
            <p:nvPr/>
          </p:nvGrpSpPr>
          <p:grpSpPr>
            <a:xfrm>
              <a:off x="13840686" y="6852476"/>
              <a:ext cx="1365202" cy="1112120"/>
              <a:chOff x="10301576" y="5274979"/>
              <a:chExt cx="1365202" cy="1112120"/>
            </a:xfrm>
          </p:grpSpPr>
          <p:grpSp>
            <p:nvGrpSpPr>
              <p:cNvPr id="131" name="Группа 130">
                <a:extLst>
                  <a:ext uri="{FF2B5EF4-FFF2-40B4-BE49-F238E27FC236}">
                    <a16:creationId xmlns:a16="http://schemas.microsoft.com/office/drawing/2014/main" id="{B89A5840-0678-48FA-BA90-42E8293E430A}"/>
                  </a:ext>
                </a:extLst>
              </p:cNvPr>
              <p:cNvGrpSpPr/>
              <p:nvPr/>
            </p:nvGrpSpPr>
            <p:grpSpPr>
              <a:xfrm>
                <a:off x="10377966" y="5274979"/>
                <a:ext cx="596701" cy="627786"/>
                <a:chOff x="2425696" y="4175132"/>
                <a:chExt cx="457199" cy="481018"/>
              </a:xfrm>
            </p:grpSpPr>
            <p:sp>
              <p:nvSpPr>
                <p:cNvPr id="134" name="Freeform 258">
                  <a:extLst>
                    <a:ext uri="{FF2B5EF4-FFF2-40B4-BE49-F238E27FC236}">
                      <a16:creationId xmlns:a16="http://schemas.microsoft.com/office/drawing/2014/main" id="{E629A109-8B26-4086-A136-E5AF1FD0B2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44" y="4457712"/>
                  <a:ext cx="153987" cy="139700"/>
                </a:xfrm>
                <a:custGeom>
                  <a:avLst/>
                  <a:gdLst>
                    <a:gd name="T0" fmla="*/ 19 w 202"/>
                    <a:gd name="T1" fmla="*/ 61 h 182"/>
                    <a:gd name="T2" fmla="*/ 19 w 202"/>
                    <a:gd name="T3" fmla="*/ 60 h 182"/>
                    <a:gd name="T4" fmla="*/ 19 w 202"/>
                    <a:gd name="T5" fmla="*/ 57 h 182"/>
                    <a:gd name="T6" fmla="*/ 65 w 202"/>
                    <a:gd name="T7" fmla="*/ 19 h 182"/>
                    <a:gd name="T8" fmla="*/ 149 w 202"/>
                    <a:gd name="T9" fmla="*/ 19 h 182"/>
                    <a:gd name="T10" fmla="*/ 185 w 202"/>
                    <a:gd name="T11" fmla="*/ 37 h 182"/>
                    <a:gd name="T12" fmla="*/ 192 w 202"/>
                    <a:gd name="T13" fmla="*/ 40 h 182"/>
                    <a:gd name="T14" fmla="*/ 199 w 202"/>
                    <a:gd name="T15" fmla="*/ 39 h 182"/>
                    <a:gd name="T16" fmla="*/ 202 w 202"/>
                    <a:gd name="T17" fmla="*/ 32 h 182"/>
                    <a:gd name="T18" fmla="*/ 200 w 202"/>
                    <a:gd name="T19" fmla="*/ 25 h 182"/>
                    <a:gd name="T20" fmla="*/ 149 w 202"/>
                    <a:gd name="T21" fmla="*/ 0 h 182"/>
                    <a:gd name="T22" fmla="*/ 65 w 202"/>
                    <a:gd name="T23" fmla="*/ 0 h 182"/>
                    <a:gd name="T24" fmla="*/ 1 w 202"/>
                    <a:gd name="T25" fmla="*/ 53 h 182"/>
                    <a:gd name="T26" fmla="*/ 0 w 202"/>
                    <a:gd name="T27" fmla="*/ 59 h 182"/>
                    <a:gd name="T28" fmla="*/ 0 w 202"/>
                    <a:gd name="T29" fmla="*/ 60 h 182"/>
                    <a:gd name="T30" fmla="*/ 0 w 202"/>
                    <a:gd name="T31" fmla="*/ 65 h 182"/>
                    <a:gd name="T32" fmla="*/ 0 w 202"/>
                    <a:gd name="T33" fmla="*/ 74 h 182"/>
                    <a:gd name="T34" fmla="*/ 21 w 202"/>
                    <a:gd name="T35" fmla="*/ 115 h 182"/>
                    <a:gd name="T36" fmla="*/ 23 w 202"/>
                    <a:gd name="T37" fmla="*/ 117 h 182"/>
                    <a:gd name="T38" fmla="*/ 134 w 202"/>
                    <a:gd name="T39" fmla="*/ 181 h 182"/>
                    <a:gd name="T40" fmla="*/ 139 w 202"/>
                    <a:gd name="T41" fmla="*/ 182 h 182"/>
                    <a:gd name="T42" fmla="*/ 147 w 202"/>
                    <a:gd name="T43" fmla="*/ 177 h 182"/>
                    <a:gd name="T44" fmla="*/ 143 w 202"/>
                    <a:gd name="T45" fmla="*/ 165 h 182"/>
                    <a:gd name="T46" fmla="*/ 34 w 202"/>
                    <a:gd name="T47" fmla="*/ 102 h 182"/>
                    <a:gd name="T48" fmla="*/ 34 w 202"/>
                    <a:gd name="T49" fmla="*/ 102 h 182"/>
                    <a:gd name="T50" fmla="*/ 34 w 202"/>
                    <a:gd name="T51" fmla="*/ 102 h 182"/>
                    <a:gd name="T52" fmla="*/ 32 w 202"/>
                    <a:gd name="T53" fmla="*/ 101 h 182"/>
                    <a:gd name="T54" fmla="*/ 20 w 202"/>
                    <a:gd name="T55" fmla="*/ 76 h 182"/>
                    <a:gd name="T56" fmla="*/ 20 w 202"/>
                    <a:gd name="T57" fmla="*/ 67 h 182"/>
                    <a:gd name="T58" fmla="*/ 19 w 202"/>
                    <a:gd name="T59" fmla="*/ 61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202" h="182">
                      <a:moveTo>
                        <a:pt x="19" y="61"/>
                      </a:moveTo>
                      <a:lnTo>
                        <a:pt x="19" y="60"/>
                      </a:lnTo>
                      <a:cubicBezTo>
                        <a:pt x="19" y="59"/>
                        <a:pt x="19" y="58"/>
                        <a:pt x="19" y="57"/>
                      </a:cubicBezTo>
                      <a:cubicBezTo>
                        <a:pt x="23" y="35"/>
                        <a:pt x="42" y="19"/>
                        <a:pt x="65" y="19"/>
                      </a:cubicBezTo>
                      <a:lnTo>
                        <a:pt x="149" y="19"/>
                      </a:lnTo>
                      <a:cubicBezTo>
                        <a:pt x="163" y="19"/>
                        <a:pt x="177" y="26"/>
                        <a:pt x="185" y="37"/>
                      </a:cubicBezTo>
                      <a:cubicBezTo>
                        <a:pt x="187" y="39"/>
                        <a:pt x="189" y="40"/>
                        <a:pt x="192" y="40"/>
                      </a:cubicBezTo>
                      <a:cubicBezTo>
                        <a:pt x="194" y="41"/>
                        <a:pt x="197" y="40"/>
                        <a:pt x="199" y="39"/>
                      </a:cubicBezTo>
                      <a:cubicBezTo>
                        <a:pt x="201" y="37"/>
                        <a:pt x="202" y="35"/>
                        <a:pt x="202" y="32"/>
                      </a:cubicBezTo>
                      <a:cubicBezTo>
                        <a:pt x="202" y="30"/>
                        <a:pt x="202" y="27"/>
                        <a:pt x="200" y="25"/>
                      </a:cubicBezTo>
                      <a:cubicBezTo>
                        <a:pt x="188" y="10"/>
                        <a:pt x="169" y="0"/>
                        <a:pt x="149" y="0"/>
                      </a:cubicBezTo>
                      <a:lnTo>
                        <a:pt x="65" y="0"/>
                      </a:lnTo>
                      <a:cubicBezTo>
                        <a:pt x="34" y="0"/>
                        <a:pt x="7" y="23"/>
                        <a:pt x="1" y="53"/>
                      </a:cubicBezTo>
                      <a:cubicBezTo>
                        <a:pt x="1" y="55"/>
                        <a:pt x="1" y="57"/>
                        <a:pt x="0" y="59"/>
                      </a:cubicBezTo>
                      <a:lnTo>
                        <a:pt x="0" y="60"/>
                      </a:lnTo>
                      <a:lnTo>
                        <a:pt x="0" y="65"/>
                      </a:lnTo>
                      <a:lnTo>
                        <a:pt x="0" y="74"/>
                      </a:lnTo>
                      <a:cubicBezTo>
                        <a:pt x="0" y="90"/>
                        <a:pt x="8" y="105"/>
                        <a:pt x="21" y="115"/>
                      </a:cubicBezTo>
                      <a:lnTo>
                        <a:pt x="23" y="117"/>
                      </a:lnTo>
                      <a:lnTo>
                        <a:pt x="134" y="181"/>
                      </a:lnTo>
                      <a:cubicBezTo>
                        <a:pt x="135" y="181"/>
                        <a:pt x="137" y="182"/>
                        <a:pt x="139" y="182"/>
                      </a:cubicBezTo>
                      <a:cubicBezTo>
                        <a:pt x="142" y="182"/>
                        <a:pt x="145" y="180"/>
                        <a:pt x="147" y="177"/>
                      </a:cubicBezTo>
                      <a:cubicBezTo>
                        <a:pt x="149" y="173"/>
                        <a:pt x="148" y="167"/>
                        <a:pt x="143" y="165"/>
                      </a:cubicBezTo>
                      <a:lnTo>
                        <a:pt x="34" y="102"/>
                      </a:lnTo>
                      <a:lnTo>
                        <a:pt x="34" y="102"/>
                      </a:lnTo>
                      <a:lnTo>
                        <a:pt x="34" y="102"/>
                      </a:lnTo>
                      <a:lnTo>
                        <a:pt x="32" y="101"/>
                      </a:lnTo>
                      <a:cubicBezTo>
                        <a:pt x="24" y="95"/>
                        <a:pt x="20" y="86"/>
                        <a:pt x="20" y="76"/>
                      </a:cubicBezTo>
                      <a:lnTo>
                        <a:pt x="20" y="67"/>
                      </a:lnTo>
                      <a:cubicBezTo>
                        <a:pt x="19" y="64"/>
                        <a:pt x="19" y="62"/>
                        <a:pt x="19" y="61"/>
                      </a:cubicBezTo>
                      <a:close/>
                    </a:path>
                  </a:pathLst>
                </a:custGeom>
                <a:solidFill>
                  <a:srgbClr val="005077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55453" tIns="27727" rIns="55453" bIns="27727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ru-RU" sz="1940">
                    <a:latin typeface="Circe Light" panose="020B0402020203020203" pitchFamily="34" charset="-52"/>
                  </a:endParaRPr>
                </a:p>
              </p:txBody>
            </p:sp>
            <p:sp>
              <p:nvSpPr>
                <p:cNvPr id="135" name="Freeform 259">
                  <a:extLst>
                    <a:ext uri="{FF2B5EF4-FFF2-40B4-BE49-F238E27FC236}">
                      <a16:creationId xmlns:a16="http://schemas.microsoft.com/office/drawing/2014/main" id="{974FC9D7-FC25-4816-9D3E-69F30A8378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3031" y="4457712"/>
                  <a:ext cx="153987" cy="139700"/>
                </a:xfrm>
                <a:custGeom>
                  <a:avLst/>
                  <a:gdLst>
                    <a:gd name="T0" fmla="*/ 202 w 202"/>
                    <a:gd name="T1" fmla="*/ 53 h 182"/>
                    <a:gd name="T2" fmla="*/ 138 w 202"/>
                    <a:gd name="T3" fmla="*/ 0 h 182"/>
                    <a:gd name="T4" fmla="*/ 54 w 202"/>
                    <a:gd name="T5" fmla="*/ 0 h 182"/>
                    <a:gd name="T6" fmla="*/ 2 w 202"/>
                    <a:gd name="T7" fmla="*/ 25 h 182"/>
                    <a:gd name="T8" fmla="*/ 0 w 202"/>
                    <a:gd name="T9" fmla="*/ 32 h 182"/>
                    <a:gd name="T10" fmla="*/ 4 w 202"/>
                    <a:gd name="T11" fmla="*/ 39 h 182"/>
                    <a:gd name="T12" fmla="*/ 17 w 202"/>
                    <a:gd name="T13" fmla="*/ 37 h 182"/>
                    <a:gd name="T14" fmla="*/ 54 w 202"/>
                    <a:gd name="T15" fmla="*/ 19 h 182"/>
                    <a:gd name="T16" fmla="*/ 138 w 202"/>
                    <a:gd name="T17" fmla="*/ 19 h 182"/>
                    <a:gd name="T18" fmla="*/ 183 w 202"/>
                    <a:gd name="T19" fmla="*/ 57 h 182"/>
                    <a:gd name="T20" fmla="*/ 183 w 202"/>
                    <a:gd name="T21" fmla="*/ 60 h 182"/>
                    <a:gd name="T22" fmla="*/ 183 w 202"/>
                    <a:gd name="T23" fmla="*/ 66 h 182"/>
                    <a:gd name="T24" fmla="*/ 183 w 202"/>
                    <a:gd name="T25" fmla="*/ 75 h 182"/>
                    <a:gd name="T26" fmla="*/ 171 w 202"/>
                    <a:gd name="T27" fmla="*/ 100 h 182"/>
                    <a:gd name="T28" fmla="*/ 169 w 202"/>
                    <a:gd name="T29" fmla="*/ 101 h 182"/>
                    <a:gd name="T30" fmla="*/ 59 w 202"/>
                    <a:gd name="T31" fmla="*/ 164 h 182"/>
                    <a:gd name="T32" fmla="*/ 55 w 202"/>
                    <a:gd name="T33" fmla="*/ 170 h 182"/>
                    <a:gd name="T34" fmla="*/ 56 w 202"/>
                    <a:gd name="T35" fmla="*/ 177 h 182"/>
                    <a:gd name="T36" fmla="*/ 64 w 202"/>
                    <a:gd name="T37" fmla="*/ 182 h 182"/>
                    <a:gd name="T38" fmla="*/ 68 w 202"/>
                    <a:gd name="T39" fmla="*/ 181 h 182"/>
                    <a:gd name="T40" fmla="*/ 177 w 202"/>
                    <a:gd name="T41" fmla="*/ 118 h 182"/>
                    <a:gd name="T42" fmla="*/ 179 w 202"/>
                    <a:gd name="T43" fmla="*/ 117 h 182"/>
                    <a:gd name="T44" fmla="*/ 179 w 202"/>
                    <a:gd name="T45" fmla="*/ 117 h 182"/>
                    <a:gd name="T46" fmla="*/ 182 w 202"/>
                    <a:gd name="T47" fmla="*/ 115 h 182"/>
                    <a:gd name="T48" fmla="*/ 202 w 202"/>
                    <a:gd name="T49" fmla="*/ 75 h 182"/>
                    <a:gd name="T50" fmla="*/ 202 w 202"/>
                    <a:gd name="T51" fmla="*/ 66 h 182"/>
                    <a:gd name="T52" fmla="*/ 202 w 202"/>
                    <a:gd name="T53" fmla="*/ 59 h 182"/>
                    <a:gd name="T54" fmla="*/ 202 w 202"/>
                    <a:gd name="T55" fmla="*/ 53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202" h="182">
                      <a:moveTo>
                        <a:pt x="202" y="53"/>
                      </a:moveTo>
                      <a:cubicBezTo>
                        <a:pt x="196" y="22"/>
                        <a:pt x="169" y="0"/>
                        <a:pt x="138" y="0"/>
                      </a:cubicBezTo>
                      <a:lnTo>
                        <a:pt x="54" y="0"/>
                      </a:lnTo>
                      <a:cubicBezTo>
                        <a:pt x="34" y="0"/>
                        <a:pt x="15" y="10"/>
                        <a:pt x="2" y="25"/>
                      </a:cubicBezTo>
                      <a:cubicBezTo>
                        <a:pt x="1" y="27"/>
                        <a:pt x="0" y="30"/>
                        <a:pt x="0" y="32"/>
                      </a:cubicBezTo>
                      <a:cubicBezTo>
                        <a:pt x="1" y="35"/>
                        <a:pt x="2" y="37"/>
                        <a:pt x="4" y="39"/>
                      </a:cubicBezTo>
                      <a:cubicBezTo>
                        <a:pt x="8" y="42"/>
                        <a:pt x="14" y="41"/>
                        <a:pt x="17" y="37"/>
                      </a:cubicBezTo>
                      <a:cubicBezTo>
                        <a:pt x="26" y="26"/>
                        <a:pt x="39" y="19"/>
                        <a:pt x="54" y="19"/>
                      </a:cubicBezTo>
                      <a:lnTo>
                        <a:pt x="138" y="19"/>
                      </a:lnTo>
                      <a:cubicBezTo>
                        <a:pt x="160" y="19"/>
                        <a:pt x="179" y="35"/>
                        <a:pt x="183" y="57"/>
                      </a:cubicBezTo>
                      <a:cubicBezTo>
                        <a:pt x="183" y="58"/>
                        <a:pt x="183" y="59"/>
                        <a:pt x="183" y="60"/>
                      </a:cubicBezTo>
                      <a:lnTo>
                        <a:pt x="183" y="66"/>
                      </a:lnTo>
                      <a:lnTo>
                        <a:pt x="183" y="75"/>
                      </a:lnTo>
                      <a:cubicBezTo>
                        <a:pt x="183" y="84"/>
                        <a:pt x="179" y="94"/>
                        <a:pt x="171" y="100"/>
                      </a:cubicBezTo>
                      <a:lnTo>
                        <a:pt x="169" y="101"/>
                      </a:lnTo>
                      <a:lnTo>
                        <a:pt x="59" y="164"/>
                      </a:lnTo>
                      <a:cubicBezTo>
                        <a:pt x="57" y="165"/>
                        <a:pt x="55" y="167"/>
                        <a:pt x="55" y="170"/>
                      </a:cubicBezTo>
                      <a:cubicBezTo>
                        <a:pt x="54" y="172"/>
                        <a:pt x="54" y="175"/>
                        <a:pt x="56" y="177"/>
                      </a:cubicBezTo>
                      <a:cubicBezTo>
                        <a:pt x="57" y="180"/>
                        <a:pt x="60" y="182"/>
                        <a:pt x="64" y="182"/>
                      </a:cubicBezTo>
                      <a:cubicBezTo>
                        <a:pt x="65" y="182"/>
                        <a:pt x="67" y="181"/>
                        <a:pt x="68" y="181"/>
                      </a:cubicBezTo>
                      <a:lnTo>
                        <a:pt x="177" y="118"/>
                      </a:lnTo>
                      <a:lnTo>
                        <a:pt x="179" y="117"/>
                      </a:lnTo>
                      <a:lnTo>
                        <a:pt x="179" y="117"/>
                      </a:lnTo>
                      <a:cubicBezTo>
                        <a:pt x="180" y="116"/>
                        <a:pt x="181" y="116"/>
                        <a:pt x="182" y="115"/>
                      </a:cubicBezTo>
                      <a:cubicBezTo>
                        <a:pt x="195" y="106"/>
                        <a:pt x="202" y="91"/>
                        <a:pt x="202" y="75"/>
                      </a:cubicBezTo>
                      <a:lnTo>
                        <a:pt x="202" y="66"/>
                      </a:lnTo>
                      <a:lnTo>
                        <a:pt x="202" y="59"/>
                      </a:lnTo>
                      <a:cubicBezTo>
                        <a:pt x="202" y="57"/>
                        <a:pt x="202" y="55"/>
                        <a:pt x="202" y="53"/>
                      </a:cubicBezTo>
                      <a:close/>
                    </a:path>
                  </a:pathLst>
                </a:custGeom>
                <a:solidFill>
                  <a:srgbClr val="005077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55453" tIns="27727" rIns="55453" bIns="27727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ru-RU" sz="1940">
                    <a:latin typeface="Circe Light" panose="020B0402020203020203" pitchFamily="34" charset="-52"/>
                  </a:endParaRPr>
                </a:p>
              </p:txBody>
            </p:sp>
            <p:sp>
              <p:nvSpPr>
                <p:cNvPr id="136" name="Freeform 260">
                  <a:extLst>
                    <a:ext uri="{FF2B5EF4-FFF2-40B4-BE49-F238E27FC236}">
                      <a16:creationId xmlns:a16="http://schemas.microsoft.com/office/drawing/2014/main" id="{F7F1D74E-9517-4D45-9F07-6A38EEAB94F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574918" y="4500574"/>
                  <a:ext cx="163513" cy="155576"/>
                </a:xfrm>
                <a:custGeom>
                  <a:avLst/>
                  <a:gdLst>
                    <a:gd name="T0" fmla="*/ 191 w 215"/>
                    <a:gd name="T1" fmla="*/ 15 h 203"/>
                    <a:gd name="T2" fmla="*/ 186 w 215"/>
                    <a:gd name="T3" fmla="*/ 11 h 203"/>
                    <a:gd name="T4" fmla="*/ 149 w 215"/>
                    <a:gd name="T5" fmla="*/ 0 h 203"/>
                    <a:gd name="T6" fmla="*/ 65 w 215"/>
                    <a:gd name="T7" fmla="*/ 0 h 203"/>
                    <a:gd name="T8" fmla="*/ 28 w 215"/>
                    <a:gd name="T9" fmla="*/ 11 h 203"/>
                    <a:gd name="T10" fmla="*/ 23 w 215"/>
                    <a:gd name="T11" fmla="*/ 15 h 203"/>
                    <a:gd name="T12" fmla="*/ 0 w 215"/>
                    <a:gd name="T13" fmla="*/ 65 h 203"/>
                    <a:gd name="T14" fmla="*/ 0 w 215"/>
                    <a:gd name="T15" fmla="*/ 127 h 203"/>
                    <a:gd name="T16" fmla="*/ 18 w 215"/>
                    <a:gd name="T17" fmla="*/ 157 h 203"/>
                    <a:gd name="T18" fmla="*/ 81 w 215"/>
                    <a:gd name="T19" fmla="*/ 194 h 203"/>
                    <a:gd name="T20" fmla="*/ 133 w 215"/>
                    <a:gd name="T21" fmla="*/ 194 h 203"/>
                    <a:gd name="T22" fmla="*/ 197 w 215"/>
                    <a:gd name="T23" fmla="*/ 157 h 203"/>
                    <a:gd name="T24" fmla="*/ 215 w 215"/>
                    <a:gd name="T25" fmla="*/ 127 h 203"/>
                    <a:gd name="T26" fmla="*/ 215 w 215"/>
                    <a:gd name="T27" fmla="*/ 65 h 203"/>
                    <a:gd name="T28" fmla="*/ 191 w 215"/>
                    <a:gd name="T29" fmla="*/ 15 h 203"/>
                    <a:gd name="T30" fmla="*/ 195 w 215"/>
                    <a:gd name="T31" fmla="*/ 65 h 203"/>
                    <a:gd name="T32" fmla="*/ 195 w 215"/>
                    <a:gd name="T33" fmla="*/ 127 h 203"/>
                    <a:gd name="T34" fmla="*/ 188 w 215"/>
                    <a:gd name="T35" fmla="*/ 141 h 203"/>
                    <a:gd name="T36" fmla="*/ 124 w 215"/>
                    <a:gd name="T37" fmla="*/ 178 h 203"/>
                    <a:gd name="T38" fmla="*/ 90 w 215"/>
                    <a:gd name="T39" fmla="*/ 178 h 203"/>
                    <a:gd name="T40" fmla="*/ 34 w 215"/>
                    <a:gd name="T41" fmla="*/ 145 h 203"/>
                    <a:gd name="T42" fmla="*/ 26 w 215"/>
                    <a:gd name="T43" fmla="*/ 141 h 203"/>
                    <a:gd name="T44" fmla="*/ 18 w 215"/>
                    <a:gd name="T45" fmla="*/ 128 h 203"/>
                    <a:gd name="T46" fmla="*/ 18 w 215"/>
                    <a:gd name="T47" fmla="*/ 65 h 203"/>
                    <a:gd name="T48" fmla="*/ 35 w 215"/>
                    <a:gd name="T49" fmla="*/ 30 h 203"/>
                    <a:gd name="T50" fmla="*/ 39 w 215"/>
                    <a:gd name="T51" fmla="*/ 27 h 203"/>
                    <a:gd name="T52" fmla="*/ 65 w 215"/>
                    <a:gd name="T53" fmla="*/ 19 h 203"/>
                    <a:gd name="T54" fmla="*/ 149 w 215"/>
                    <a:gd name="T55" fmla="*/ 19 h 203"/>
                    <a:gd name="T56" fmla="*/ 175 w 215"/>
                    <a:gd name="T57" fmla="*/ 27 h 203"/>
                    <a:gd name="T58" fmla="*/ 179 w 215"/>
                    <a:gd name="T59" fmla="*/ 30 h 203"/>
                    <a:gd name="T60" fmla="*/ 195 w 215"/>
                    <a:gd name="T61" fmla="*/ 65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215" h="203">
                      <a:moveTo>
                        <a:pt x="191" y="15"/>
                      </a:moveTo>
                      <a:lnTo>
                        <a:pt x="186" y="11"/>
                      </a:lnTo>
                      <a:cubicBezTo>
                        <a:pt x="175" y="4"/>
                        <a:pt x="162" y="0"/>
                        <a:pt x="149" y="0"/>
                      </a:cubicBezTo>
                      <a:lnTo>
                        <a:pt x="65" y="0"/>
                      </a:lnTo>
                      <a:cubicBezTo>
                        <a:pt x="52" y="0"/>
                        <a:pt x="39" y="4"/>
                        <a:pt x="28" y="11"/>
                      </a:cubicBezTo>
                      <a:cubicBezTo>
                        <a:pt x="27" y="13"/>
                        <a:pt x="25" y="14"/>
                        <a:pt x="23" y="15"/>
                      </a:cubicBezTo>
                      <a:cubicBezTo>
                        <a:pt x="8" y="28"/>
                        <a:pt x="0" y="46"/>
                        <a:pt x="0" y="65"/>
                      </a:cubicBezTo>
                      <a:lnTo>
                        <a:pt x="0" y="127"/>
                      </a:lnTo>
                      <a:cubicBezTo>
                        <a:pt x="0" y="140"/>
                        <a:pt x="7" y="151"/>
                        <a:pt x="18" y="157"/>
                      </a:cubicBezTo>
                      <a:lnTo>
                        <a:pt x="81" y="194"/>
                      </a:lnTo>
                      <a:cubicBezTo>
                        <a:pt x="97" y="203"/>
                        <a:pt x="117" y="203"/>
                        <a:pt x="133" y="194"/>
                      </a:cubicBezTo>
                      <a:lnTo>
                        <a:pt x="197" y="157"/>
                      </a:lnTo>
                      <a:cubicBezTo>
                        <a:pt x="208" y="151"/>
                        <a:pt x="215" y="139"/>
                        <a:pt x="215" y="127"/>
                      </a:cubicBezTo>
                      <a:lnTo>
                        <a:pt x="215" y="65"/>
                      </a:lnTo>
                      <a:cubicBezTo>
                        <a:pt x="214" y="46"/>
                        <a:pt x="206" y="28"/>
                        <a:pt x="191" y="15"/>
                      </a:cubicBezTo>
                      <a:close/>
                      <a:moveTo>
                        <a:pt x="195" y="65"/>
                      </a:moveTo>
                      <a:lnTo>
                        <a:pt x="195" y="127"/>
                      </a:lnTo>
                      <a:cubicBezTo>
                        <a:pt x="195" y="133"/>
                        <a:pt x="192" y="138"/>
                        <a:pt x="188" y="141"/>
                      </a:cubicBezTo>
                      <a:lnTo>
                        <a:pt x="124" y="178"/>
                      </a:lnTo>
                      <a:cubicBezTo>
                        <a:pt x="113" y="184"/>
                        <a:pt x="101" y="184"/>
                        <a:pt x="90" y="178"/>
                      </a:cubicBezTo>
                      <a:lnTo>
                        <a:pt x="34" y="145"/>
                      </a:lnTo>
                      <a:lnTo>
                        <a:pt x="26" y="141"/>
                      </a:lnTo>
                      <a:cubicBezTo>
                        <a:pt x="21" y="138"/>
                        <a:pt x="19" y="133"/>
                        <a:pt x="18" y="128"/>
                      </a:cubicBezTo>
                      <a:lnTo>
                        <a:pt x="18" y="65"/>
                      </a:lnTo>
                      <a:cubicBezTo>
                        <a:pt x="19" y="51"/>
                        <a:pt x="25" y="38"/>
                        <a:pt x="35" y="30"/>
                      </a:cubicBezTo>
                      <a:lnTo>
                        <a:pt x="39" y="27"/>
                      </a:lnTo>
                      <a:cubicBezTo>
                        <a:pt x="46" y="22"/>
                        <a:pt x="56" y="19"/>
                        <a:pt x="65" y="19"/>
                      </a:cubicBezTo>
                      <a:lnTo>
                        <a:pt x="149" y="19"/>
                      </a:lnTo>
                      <a:cubicBezTo>
                        <a:pt x="158" y="19"/>
                        <a:pt x="167" y="22"/>
                        <a:pt x="175" y="27"/>
                      </a:cubicBezTo>
                      <a:cubicBezTo>
                        <a:pt x="176" y="28"/>
                        <a:pt x="177" y="29"/>
                        <a:pt x="179" y="30"/>
                      </a:cubicBezTo>
                      <a:cubicBezTo>
                        <a:pt x="189" y="38"/>
                        <a:pt x="195" y="52"/>
                        <a:pt x="195" y="65"/>
                      </a:cubicBezTo>
                      <a:close/>
                    </a:path>
                  </a:pathLst>
                </a:custGeom>
                <a:solidFill>
                  <a:srgbClr val="005077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55453" tIns="27727" rIns="55453" bIns="27727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ru-RU" sz="1940">
                    <a:latin typeface="Circe Light" panose="020B0402020203020203" pitchFamily="34" charset="-52"/>
                  </a:endParaRPr>
                </a:p>
              </p:txBody>
            </p:sp>
            <p:sp>
              <p:nvSpPr>
                <p:cNvPr id="137" name="Freeform 261">
                  <a:extLst>
                    <a:ext uri="{FF2B5EF4-FFF2-40B4-BE49-F238E27FC236}">
                      <a16:creationId xmlns:a16="http://schemas.microsoft.com/office/drawing/2014/main" id="{00A81093-4199-4295-A805-1E0E362A10F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589207" y="4217999"/>
                  <a:ext cx="136524" cy="112713"/>
                </a:xfrm>
                <a:custGeom>
                  <a:avLst/>
                  <a:gdLst>
                    <a:gd name="T0" fmla="*/ 87 w 179"/>
                    <a:gd name="T1" fmla="*/ 0 h 147"/>
                    <a:gd name="T2" fmla="*/ 63 w 179"/>
                    <a:gd name="T3" fmla="*/ 121 h 147"/>
                    <a:gd name="T4" fmla="*/ 132 w 179"/>
                    <a:gd name="T5" fmla="*/ 19 h 147"/>
                    <a:gd name="T6" fmla="*/ 87 w 179"/>
                    <a:gd name="T7" fmla="*/ 0 h 147"/>
                    <a:gd name="T8" fmla="*/ 118 w 179"/>
                    <a:gd name="T9" fmla="*/ 94 h 147"/>
                    <a:gd name="T10" fmla="*/ 56 w 179"/>
                    <a:gd name="T11" fmla="*/ 94 h 147"/>
                    <a:gd name="T12" fmla="*/ 56 w 179"/>
                    <a:gd name="T13" fmla="*/ 32 h 147"/>
                    <a:gd name="T14" fmla="*/ 118 w 179"/>
                    <a:gd name="T15" fmla="*/ 32 h 147"/>
                    <a:gd name="T16" fmla="*/ 118 w 179"/>
                    <a:gd name="T17" fmla="*/ 94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147">
                      <a:moveTo>
                        <a:pt x="87" y="0"/>
                      </a:moveTo>
                      <a:cubicBezTo>
                        <a:pt x="19" y="0"/>
                        <a:pt x="0" y="94"/>
                        <a:pt x="63" y="121"/>
                      </a:cubicBezTo>
                      <a:cubicBezTo>
                        <a:pt x="126" y="147"/>
                        <a:pt x="179" y="68"/>
                        <a:pt x="132" y="19"/>
                      </a:cubicBezTo>
                      <a:cubicBezTo>
                        <a:pt x="120" y="7"/>
                        <a:pt x="104" y="0"/>
                        <a:pt x="87" y="0"/>
                      </a:cubicBezTo>
                      <a:close/>
                      <a:moveTo>
                        <a:pt x="118" y="94"/>
                      </a:moveTo>
                      <a:cubicBezTo>
                        <a:pt x="101" y="111"/>
                        <a:pt x="73" y="111"/>
                        <a:pt x="56" y="94"/>
                      </a:cubicBezTo>
                      <a:cubicBezTo>
                        <a:pt x="39" y="77"/>
                        <a:pt x="39" y="49"/>
                        <a:pt x="56" y="32"/>
                      </a:cubicBezTo>
                      <a:cubicBezTo>
                        <a:pt x="73" y="15"/>
                        <a:pt x="101" y="15"/>
                        <a:pt x="118" y="32"/>
                      </a:cubicBezTo>
                      <a:cubicBezTo>
                        <a:pt x="135" y="49"/>
                        <a:pt x="135" y="77"/>
                        <a:pt x="118" y="94"/>
                      </a:cubicBezTo>
                      <a:close/>
                    </a:path>
                  </a:pathLst>
                </a:custGeom>
                <a:solidFill>
                  <a:srgbClr val="005077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55453" tIns="27727" rIns="55453" bIns="27727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ru-RU" sz="1940">
                    <a:latin typeface="Circe Light" panose="020B0402020203020203" pitchFamily="34" charset="-52"/>
                  </a:endParaRPr>
                </a:p>
              </p:txBody>
            </p:sp>
            <p:sp>
              <p:nvSpPr>
                <p:cNvPr id="138" name="Freeform 262">
                  <a:extLst>
                    <a:ext uri="{FF2B5EF4-FFF2-40B4-BE49-F238E27FC236}">
                      <a16:creationId xmlns:a16="http://schemas.microsoft.com/office/drawing/2014/main" id="{DFEB6F3C-A204-41E3-8E9D-EA3A966B871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425696" y="4175132"/>
                  <a:ext cx="457199" cy="182564"/>
                </a:xfrm>
                <a:custGeom>
                  <a:avLst/>
                  <a:gdLst>
                    <a:gd name="T0" fmla="*/ 582 w 600"/>
                    <a:gd name="T1" fmla="*/ 131 h 239"/>
                    <a:gd name="T2" fmla="*/ 536 w 600"/>
                    <a:gd name="T3" fmla="*/ 88 h 239"/>
                    <a:gd name="T4" fmla="*/ 507 w 600"/>
                    <a:gd name="T5" fmla="*/ 88 h 239"/>
                    <a:gd name="T6" fmla="*/ 460 w 600"/>
                    <a:gd name="T7" fmla="*/ 131 h 239"/>
                    <a:gd name="T8" fmla="*/ 442 w 600"/>
                    <a:gd name="T9" fmla="*/ 131 h 239"/>
                    <a:gd name="T10" fmla="*/ 412 w 600"/>
                    <a:gd name="T11" fmla="*/ 90 h 239"/>
                    <a:gd name="T12" fmla="*/ 400 w 600"/>
                    <a:gd name="T13" fmla="*/ 63 h 239"/>
                    <a:gd name="T14" fmla="*/ 359 w 600"/>
                    <a:gd name="T15" fmla="*/ 21 h 239"/>
                    <a:gd name="T16" fmla="*/ 332 w 600"/>
                    <a:gd name="T17" fmla="*/ 10 h 239"/>
                    <a:gd name="T18" fmla="*/ 272 w 600"/>
                    <a:gd name="T19" fmla="*/ 10 h 239"/>
                    <a:gd name="T20" fmla="*/ 245 w 600"/>
                    <a:gd name="T21" fmla="*/ 21 h 239"/>
                    <a:gd name="T22" fmla="*/ 204 w 600"/>
                    <a:gd name="T23" fmla="*/ 63 h 239"/>
                    <a:gd name="T24" fmla="*/ 192 w 600"/>
                    <a:gd name="T25" fmla="*/ 90 h 239"/>
                    <a:gd name="T26" fmla="*/ 158 w 600"/>
                    <a:gd name="T27" fmla="*/ 131 h 239"/>
                    <a:gd name="T28" fmla="*/ 140 w 600"/>
                    <a:gd name="T29" fmla="*/ 131 h 239"/>
                    <a:gd name="T30" fmla="*/ 93 w 600"/>
                    <a:gd name="T31" fmla="*/ 88 h 239"/>
                    <a:gd name="T32" fmla="*/ 64 w 600"/>
                    <a:gd name="T33" fmla="*/ 88 h 239"/>
                    <a:gd name="T34" fmla="*/ 18 w 600"/>
                    <a:gd name="T35" fmla="*/ 131 h 239"/>
                    <a:gd name="T36" fmla="*/ 0 w 600"/>
                    <a:gd name="T37" fmla="*/ 138 h 239"/>
                    <a:gd name="T38" fmla="*/ 210 w 600"/>
                    <a:gd name="T39" fmla="*/ 149 h 239"/>
                    <a:gd name="T40" fmla="*/ 201 w 600"/>
                    <a:gd name="T41" fmla="*/ 183 h 239"/>
                    <a:gd name="T42" fmla="*/ 245 w 600"/>
                    <a:gd name="T43" fmla="*/ 217 h 239"/>
                    <a:gd name="T44" fmla="*/ 272 w 600"/>
                    <a:gd name="T45" fmla="*/ 229 h 239"/>
                    <a:gd name="T46" fmla="*/ 331 w 600"/>
                    <a:gd name="T47" fmla="*/ 229 h 239"/>
                    <a:gd name="T48" fmla="*/ 358 w 600"/>
                    <a:gd name="T49" fmla="*/ 217 h 239"/>
                    <a:gd name="T50" fmla="*/ 403 w 600"/>
                    <a:gd name="T51" fmla="*/ 183 h 239"/>
                    <a:gd name="T52" fmla="*/ 394 w 600"/>
                    <a:gd name="T53" fmla="*/ 149 h 239"/>
                    <a:gd name="T54" fmla="*/ 600 w 600"/>
                    <a:gd name="T55" fmla="*/ 138 h 239"/>
                    <a:gd name="T56" fmla="*/ 386 w 600"/>
                    <a:gd name="T57" fmla="*/ 129 h 239"/>
                    <a:gd name="T58" fmla="*/ 369 w 600"/>
                    <a:gd name="T59" fmla="*/ 172 h 239"/>
                    <a:gd name="T60" fmla="*/ 354 w 600"/>
                    <a:gd name="T61" fmla="*/ 186 h 239"/>
                    <a:gd name="T62" fmla="*/ 311 w 600"/>
                    <a:gd name="T63" fmla="*/ 203 h 239"/>
                    <a:gd name="T64" fmla="*/ 291 w 600"/>
                    <a:gd name="T65" fmla="*/ 204 h 239"/>
                    <a:gd name="T66" fmla="*/ 248 w 600"/>
                    <a:gd name="T67" fmla="*/ 186 h 239"/>
                    <a:gd name="T68" fmla="*/ 234 w 600"/>
                    <a:gd name="T69" fmla="*/ 172 h 239"/>
                    <a:gd name="T70" fmla="*/ 218 w 600"/>
                    <a:gd name="T71" fmla="*/ 130 h 239"/>
                    <a:gd name="T72" fmla="*/ 218 w 600"/>
                    <a:gd name="T73" fmla="*/ 109 h 239"/>
                    <a:gd name="T74" fmla="*/ 235 w 600"/>
                    <a:gd name="T75" fmla="*/ 66 h 239"/>
                    <a:gd name="T76" fmla="*/ 249 w 600"/>
                    <a:gd name="T77" fmla="*/ 52 h 239"/>
                    <a:gd name="T78" fmla="*/ 292 w 600"/>
                    <a:gd name="T79" fmla="*/ 35 h 239"/>
                    <a:gd name="T80" fmla="*/ 313 w 600"/>
                    <a:gd name="T81" fmla="*/ 35 h 239"/>
                    <a:gd name="T82" fmla="*/ 356 w 600"/>
                    <a:gd name="T83" fmla="*/ 53 h 239"/>
                    <a:gd name="T84" fmla="*/ 370 w 600"/>
                    <a:gd name="T85" fmla="*/ 67 h 239"/>
                    <a:gd name="T86" fmla="*/ 387 w 600"/>
                    <a:gd name="T87" fmla="*/ 110 h 2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600" h="239">
                      <a:moveTo>
                        <a:pt x="600" y="54"/>
                      </a:moveTo>
                      <a:cubicBezTo>
                        <a:pt x="600" y="42"/>
                        <a:pt x="582" y="42"/>
                        <a:pt x="582" y="54"/>
                      </a:cubicBezTo>
                      <a:lnTo>
                        <a:pt x="582" y="131"/>
                      </a:lnTo>
                      <a:lnTo>
                        <a:pt x="554" y="131"/>
                      </a:lnTo>
                      <a:lnTo>
                        <a:pt x="554" y="88"/>
                      </a:lnTo>
                      <a:cubicBezTo>
                        <a:pt x="553" y="76"/>
                        <a:pt x="536" y="76"/>
                        <a:pt x="536" y="88"/>
                      </a:cubicBezTo>
                      <a:lnTo>
                        <a:pt x="536" y="131"/>
                      </a:lnTo>
                      <a:lnTo>
                        <a:pt x="507" y="131"/>
                      </a:lnTo>
                      <a:lnTo>
                        <a:pt x="507" y="88"/>
                      </a:lnTo>
                      <a:cubicBezTo>
                        <a:pt x="507" y="75"/>
                        <a:pt x="489" y="75"/>
                        <a:pt x="489" y="88"/>
                      </a:cubicBezTo>
                      <a:lnTo>
                        <a:pt x="489" y="131"/>
                      </a:lnTo>
                      <a:lnTo>
                        <a:pt x="460" y="131"/>
                      </a:lnTo>
                      <a:lnTo>
                        <a:pt x="460" y="88"/>
                      </a:lnTo>
                      <a:cubicBezTo>
                        <a:pt x="460" y="76"/>
                        <a:pt x="442" y="76"/>
                        <a:pt x="442" y="88"/>
                      </a:cubicBezTo>
                      <a:lnTo>
                        <a:pt x="442" y="131"/>
                      </a:lnTo>
                      <a:lnTo>
                        <a:pt x="421" y="131"/>
                      </a:lnTo>
                      <a:lnTo>
                        <a:pt x="421" y="100"/>
                      </a:lnTo>
                      <a:cubicBezTo>
                        <a:pt x="421" y="95"/>
                        <a:pt x="417" y="90"/>
                        <a:pt x="412" y="90"/>
                      </a:cubicBezTo>
                      <a:lnTo>
                        <a:pt x="394" y="90"/>
                      </a:lnTo>
                      <a:cubicBezTo>
                        <a:pt x="392" y="85"/>
                        <a:pt x="390" y="80"/>
                        <a:pt x="388" y="75"/>
                      </a:cubicBezTo>
                      <a:lnTo>
                        <a:pt x="400" y="63"/>
                      </a:lnTo>
                      <a:cubicBezTo>
                        <a:pt x="404" y="59"/>
                        <a:pt x="404" y="53"/>
                        <a:pt x="400" y="49"/>
                      </a:cubicBezTo>
                      <a:lnTo>
                        <a:pt x="372" y="21"/>
                      </a:lnTo>
                      <a:cubicBezTo>
                        <a:pt x="369" y="17"/>
                        <a:pt x="363" y="17"/>
                        <a:pt x="359" y="21"/>
                      </a:cubicBezTo>
                      <a:lnTo>
                        <a:pt x="346" y="34"/>
                      </a:lnTo>
                      <a:cubicBezTo>
                        <a:pt x="342" y="31"/>
                        <a:pt x="337" y="29"/>
                        <a:pt x="332" y="28"/>
                      </a:cubicBezTo>
                      <a:lnTo>
                        <a:pt x="332" y="10"/>
                      </a:lnTo>
                      <a:cubicBezTo>
                        <a:pt x="332" y="4"/>
                        <a:pt x="327" y="0"/>
                        <a:pt x="322" y="0"/>
                      </a:cubicBezTo>
                      <a:lnTo>
                        <a:pt x="282" y="0"/>
                      </a:lnTo>
                      <a:cubicBezTo>
                        <a:pt x="277" y="0"/>
                        <a:pt x="273" y="4"/>
                        <a:pt x="272" y="10"/>
                      </a:cubicBezTo>
                      <a:lnTo>
                        <a:pt x="272" y="28"/>
                      </a:lnTo>
                      <a:cubicBezTo>
                        <a:pt x="267" y="30"/>
                        <a:pt x="263" y="32"/>
                        <a:pt x="258" y="34"/>
                      </a:cubicBezTo>
                      <a:lnTo>
                        <a:pt x="245" y="21"/>
                      </a:lnTo>
                      <a:cubicBezTo>
                        <a:pt x="242" y="18"/>
                        <a:pt x="236" y="18"/>
                        <a:pt x="232" y="21"/>
                      </a:cubicBezTo>
                      <a:lnTo>
                        <a:pt x="204" y="49"/>
                      </a:lnTo>
                      <a:cubicBezTo>
                        <a:pt x="200" y="53"/>
                        <a:pt x="200" y="59"/>
                        <a:pt x="204" y="63"/>
                      </a:cubicBezTo>
                      <a:lnTo>
                        <a:pt x="216" y="75"/>
                      </a:lnTo>
                      <a:cubicBezTo>
                        <a:pt x="214" y="80"/>
                        <a:pt x="212" y="85"/>
                        <a:pt x="210" y="90"/>
                      </a:cubicBezTo>
                      <a:lnTo>
                        <a:pt x="192" y="90"/>
                      </a:lnTo>
                      <a:cubicBezTo>
                        <a:pt x="187" y="90"/>
                        <a:pt x="182" y="94"/>
                        <a:pt x="183" y="100"/>
                      </a:cubicBezTo>
                      <a:lnTo>
                        <a:pt x="183" y="131"/>
                      </a:lnTo>
                      <a:lnTo>
                        <a:pt x="158" y="131"/>
                      </a:lnTo>
                      <a:lnTo>
                        <a:pt x="158" y="88"/>
                      </a:lnTo>
                      <a:cubicBezTo>
                        <a:pt x="157" y="76"/>
                        <a:pt x="140" y="76"/>
                        <a:pt x="140" y="88"/>
                      </a:cubicBezTo>
                      <a:lnTo>
                        <a:pt x="140" y="131"/>
                      </a:lnTo>
                      <a:lnTo>
                        <a:pt x="111" y="131"/>
                      </a:lnTo>
                      <a:lnTo>
                        <a:pt x="111" y="88"/>
                      </a:lnTo>
                      <a:cubicBezTo>
                        <a:pt x="111" y="76"/>
                        <a:pt x="93" y="76"/>
                        <a:pt x="93" y="88"/>
                      </a:cubicBezTo>
                      <a:lnTo>
                        <a:pt x="93" y="131"/>
                      </a:lnTo>
                      <a:lnTo>
                        <a:pt x="64" y="131"/>
                      </a:lnTo>
                      <a:lnTo>
                        <a:pt x="64" y="88"/>
                      </a:lnTo>
                      <a:cubicBezTo>
                        <a:pt x="64" y="76"/>
                        <a:pt x="47" y="76"/>
                        <a:pt x="47" y="88"/>
                      </a:cubicBezTo>
                      <a:lnTo>
                        <a:pt x="47" y="131"/>
                      </a:lnTo>
                      <a:lnTo>
                        <a:pt x="18" y="131"/>
                      </a:lnTo>
                      <a:lnTo>
                        <a:pt x="18" y="54"/>
                      </a:lnTo>
                      <a:cubicBezTo>
                        <a:pt x="18" y="42"/>
                        <a:pt x="0" y="42"/>
                        <a:pt x="0" y="54"/>
                      </a:cubicBezTo>
                      <a:lnTo>
                        <a:pt x="0" y="138"/>
                      </a:lnTo>
                      <a:lnTo>
                        <a:pt x="0" y="138"/>
                      </a:lnTo>
                      <a:lnTo>
                        <a:pt x="0" y="149"/>
                      </a:lnTo>
                      <a:lnTo>
                        <a:pt x="210" y="149"/>
                      </a:lnTo>
                      <a:cubicBezTo>
                        <a:pt x="212" y="154"/>
                        <a:pt x="214" y="159"/>
                        <a:pt x="216" y="163"/>
                      </a:cubicBezTo>
                      <a:lnTo>
                        <a:pt x="204" y="176"/>
                      </a:lnTo>
                      <a:cubicBezTo>
                        <a:pt x="202" y="178"/>
                        <a:pt x="201" y="180"/>
                        <a:pt x="201" y="183"/>
                      </a:cubicBezTo>
                      <a:cubicBezTo>
                        <a:pt x="201" y="185"/>
                        <a:pt x="202" y="188"/>
                        <a:pt x="204" y="190"/>
                      </a:cubicBezTo>
                      <a:lnTo>
                        <a:pt x="232" y="217"/>
                      </a:lnTo>
                      <a:cubicBezTo>
                        <a:pt x="236" y="221"/>
                        <a:pt x="242" y="221"/>
                        <a:pt x="245" y="217"/>
                      </a:cubicBezTo>
                      <a:lnTo>
                        <a:pt x="258" y="205"/>
                      </a:lnTo>
                      <a:cubicBezTo>
                        <a:pt x="263" y="207"/>
                        <a:pt x="267" y="209"/>
                        <a:pt x="272" y="211"/>
                      </a:cubicBezTo>
                      <a:lnTo>
                        <a:pt x="272" y="229"/>
                      </a:lnTo>
                      <a:cubicBezTo>
                        <a:pt x="272" y="234"/>
                        <a:pt x="277" y="239"/>
                        <a:pt x="282" y="239"/>
                      </a:cubicBezTo>
                      <a:lnTo>
                        <a:pt x="322" y="239"/>
                      </a:lnTo>
                      <a:cubicBezTo>
                        <a:pt x="327" y="239"/>
                        <a:pt x="331" y="234"/>
                        <a:pt x="331" y="229"/>
                      </a:cubicBezTo>
                      <a:lnTo>
                        <a:pt x="331" y="211"/>
                      </a:lnTo>
                      <a:cubicBezTo>
                        <a:pt x="336" y="209"/>
                        <a:pt x="341" y="207"/>
                        <a:pt x="346" y="205"/>
                      </a:cubicBezTo>
                      <a:lnTo>
                        <a:pt x="358" y="217"/>
                      </a:lnTo>
                      <a:cubicBezTo>
                        <a:pt x="362" y="221"/>
                        <a:pt x="368" y="221"/>
                        <a:pt x="372" y="217"/>
                      </a:cubicBezTo>
                      <a:lnTo>
                        <a:pt x="400" y="190"/>
                      </a:lnTo>
                      <a:cubicBezTo>
                        <a:pt x="402" y="188"/>
                        <a:pt x="403" y="186"/>
                        <a:pt x="403" y="183"/>
                      </a:cubicBezTo>
                      <a:cubicBezTo>
                        <a:pt x="403" y="181"/>
                        <a:pt x="402" y="178"/>
                        <a:pt x="400" y="176"/>
                      </a:cubicBezTo>
                      <a:lnTo>
                        <a:pt x="388" y="164"/>
                      </a:lnTo>
                      <a:cubicBezTo>
                        <a:pt x="390" y="159"/>
                        <a:pt x="392" y="154"/>
                        <a:pt x="394" y="149"/>
                      </a:cubicBezTo>
                      <a:lnTo>
                        <a:pt x="600" y="149"/>
                      </a:lnTo>
                      <a:lnTo>
                        <a:pt x="600" y="139"/>
                      </a:lnTo>
                      <a:lnTo>
                        <a:pt x="600" y="138"/>
                      </a:lnTo>
                      <a:lnTo>
                        <a:pt x="600" y="54"/>
                      </a:lnTo>
                      <a:close/>
                      <a:moveTo>
                        <a:pt x="403" y="129"/>
                      </a:moveTo>
                      <a:lnTo>
                        <a:pt x="386" y="129"/>
                      </a:lnTo>
                      <a:cubicBezTo>
                        <a:pt x="382" y="129"/>
                        <a:pt x="378" y="132"/>
                        <a:pt x="377" y="137"/>
                      </a:cubicBezTo>
                      <a:cubicBezTo>
                        <a:pt x="375" y="145"/>
                        <a:pt x="372" y="152"/>
                        <a:pt x="367" y="160"/>
                      </a:cubicBezTo>
                      <a:cubicBezTo>
                        <a:pt x="365" y="163"/>
                        <a:pt x="365" y="168"/>
                        <a:pt x="369" y="172"/>
                      </a:cubicBezTo>
                      <a:lnTo>
                        <a:pt x="380" y="183"/>
                      </a:lnTo>
                      <a:lnTo>
                        <a:pt x="366" y="197"/>
                      </a:lnTo>
                      <a:lnTo>
                        <a:pt x="354" y="186"/>
                      </a:lnTo>
                      <a:cubicBezTo>
                        <a:pt x="351" y="182"/>
                        <a:pt x="346" y="182"/>
                        <a:pt x="342" y="184"/>
                      </a:cubicBezTo>
                      <a:cubicBezTo>
                        <a:pt x="335" y="189"/>
                        <a:pt x="327" y="192"/>
                        <a:pt x="319" y="194"/>
                      </a:cubicBezTo>
                      <a:cubicBezTo>
                        <a:pt x="314" y="195"/>
                        <a:pt x="311" y="199"/>
                        <a:pt x="311" y="203"/>
                      </a:cubicBezTo>
                      <a:lnTo>
                        <a:pt x="311" y="219"/>
                      </a:lnTo>
                      <a:lnTo>
                        <a:pt x="291" y="219"/>
                      </a:lnTo>
                      <a:lnTo>
                        <a:pt x="291" y="204"/>
                      </a:lnTo>
                      <a:cubicBezTo>
                        <a:pt x="291" y="199"/>
                        <a:pt x="288" y="195"/>
                        <a:pt x="284" y="194"/>
                      </a:cubicBezTo>
                      <a:cubicBezTo>
                        <a:pt x="276" y="192"/>
                        <a:pt x="268" y="189"/>
                        <a:pt x="261" y="185"/>
                      </a:cubicBezTo>
                      <a:cubicBezTo>
                        <a:pt x="257" y="182"/>
                        <a:pt x="251" y="183"/>
                        <a:pt x="248" y="186"/>
                      </a:cubicBezTo>
                      <a:lnTo>
                        <a:pt x="237" y="197"/>
                      </a:lnTo>
                      <a:lnTo>
                        <a:pt x="223" y="183"/>
                      </a:lnTo>
                      <a:lnTo>
                        <a:pt x="234" y="172"/>
                      </a:lnTo>
                      <a:cubicBezTo>
                        <a:pt x="237" y="169"/>
                        <a:pt x="238" y="164"/>
                        <a:pt x="235" y="160"/>
                      </a:cubicBezTo>
                      <a:cubicBezTo>
                        <a:pt x="232" y="153"/>
                        <a:pt x="229" y="145"/>
                        <a:pt x="227" y="138"/>
                      </a:cubicBezTo>
                      <a:cubicBezTo>
                        <a:pt x="226" y="133"/>
                        <a:pt x="222" y="130"/>
                        <a:pt x="218" y="130"/>
                      </a:cubicBezTo>
                      <a:lnTo>
                        <a:pt x="202" y="130"/>
                      </a:lnTo>
                      <a:lnTo>
                        <a:pt x="202" y="109"/>
                      </a:lnTo>
                      <a:lnTo>
                        <a:pt x="218" y="109"/>
                      </a:lnTo>
                      <a:cubicBezTo>
                        <a:pt x="222" y="109"/>
                        <a:pt x="226" y="106"/>
                        <a:pt x="227" y="102"/>
                      </a:cubicBezTo>
                      <a:cubicBezTo>
                        <a:pt x="229" y="94"/>
                        <a:pt x="232" y="86"/>
                        <a:pt x="237" y="79"/>
                      </a:cubicBezTo>
                      <a:cubicBezTo>
                        <a:pt x="239" y="75"/>
                        <a:pt x="239" y="70"/>
                        <a:pt x="235" y="66"/>
                      </a:cubicBezTo>
                      <a:lnTo>
                        <a:pt x="224" y="55"/>
                      </a:lnTo>
                      <a:lnTo>
                        <a:pt x="238" y="41"/>
                      </a:lnTo>
                      <a:lnTo>
                        <a:pt x="249" y="52"/>
                      </a:lnTo>
                      <a:cubicBezTo>
                        <a:pt x="253" y="56"/>
                        <a:pt x="258" y="56"/>
                        <a:pt x="262" y="54"/>
                      </a:cubicBezTo>
                      <a:cubicBezTo>
                        <a:pt x="269" y="49"/>
                        <a:pt x="277" y="46"/>
                        <a:pt x="285" y="44"/>
                      </a:cubicBezTo>
                      <a:cubicBezTo>
                        <a:pt x="289" y="43"/>
                        <a:pt x="292" y="39"/>
                        <a:pt x="292" y="35"/>
                      </a:cubicBezTo>
                      <a:lnTo>
                        <a:pt x="292" y="19"/>
                      </a:lnTo>
                      <a:lnTo>
                        <a:pt x="313" y="19"/>
                      </a:lnTo>
                      <a:lnTo>
                        <a:pt x="313" y="35"/>
                      </a:lnTo>
                      <a:cubicBezTo>
                        <a:pt x="313" y="40"/>
                        <a:pt x="316" y="44"/>
                        <a:pt x="320" y="45"/>
                      </a:cubicBezTo>
                      <a:cubicBezTo>
                        <a:pt x="328" y="47"/>
                        <a:pt x="336" y="50"/>
                        <a:pt x="343" y="54"/>
                      </a:cubicBezTo>
                      <a:cubicBezTo>
                        <a:pt x="347" y="57"/>
                        <a:pt x="352" y="56"/>
                        <a:pt x="356" y="53"/>
                      </a:cubicBezTo>
                      <a:lnTo>
                        <a:pt x="367" y="42"/>
                      </a:lnTo>
                      <a:lnTo>
                        <a:pt x="381" y="56"/>
                      </a:lnTo>
                      <a:lnTo>
                        <a:pt x="370" y="67"/>
                      </a:lnTo>
                      <a:cubicBezTo>
                        <a:pt x="366" y="70"/>
                        <a:pt x="366" y="75"/>
                        <a:pt x="368" y="79"/>
                      </a:cubicBezTo>
                      <a:cubicBezTo>
                        <a:pt x="373" y="87"/>
                        <a:pt x="376" y="94"/>
                        <a:pt x="378" y="102"/>
                      </a:cubicBezTo>
                      <a:cubicBezTo>
                        <a:pt x="379" y="107"/>
                        <a:pt x="383" y="110"/>
                        <a:pt x="387" y="110"/>
                      </a:cubicBezTo>
                      <a:lnTo>
                        <a:pt x="403" y="110"/>
                      </a:lnTo>
                      <a:lnTo>
                        <a:pt x="403" y="129"/>
                      </a:lnTo>
                      <a:close/>
                    </a:path>
                  </a:pathLst>
                </a:custGeom>
                <a:solidFill>
                  <a:srgbClr val="005077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55453" tIns="27727" rIns="55453" bIns="27727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ru-RU" sz="1940">
                    <a:latin typeface="Circe Light" panose="020B0402020203020203" pitchFamily="34" charset="-52"/>
                  </a:endParaRPr>
                </a:p>
              </p:txBody>
            </p:sp>
            <p:sp>
              <p:nvSpPr>
                <p:cNvPr id="139" name="Freeform 263">
                  <a:extLst>
                    <a:ext uri="{FF2B5EF4-FFF2-40B4-BE49-F238E27FC236}">
                      <a16:creationId xmlns:a16="http://schemas.microsoft.com/office/drawing/2014/main" id="{7EE609CF-68C9-4CCA-B59C-A4326E8A405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487607" y="4333882"/>
                  <a:ext cx="87313" cy="106363"/>
                </a:xfrm>
                <a:custGeom>
                  <a:avLst/>
                  <a:gdLst>
                    <a:gd name="T0" fmla="*/ 45 w 114"/>
                    <a:gd name="T1" fmla="*/ 140 h 140"/>
                    <a:gd name="T2" fmla="*/ 68 w 114"/>
                    <a:gd name="T3" fmla="*/ 140 h 140"/>
                    <a:gd name="T4" fmla="*/ 114 w 114"/>
                    <a:gd name="T5" fmla="*/ 94 h 140"/>
                    <a:gd name="T6" fmla="*/ 114 w 114"/>
                    <a:gd name="T7" fmla="*/ 46 h 140"/>
                    <a:gd name="T8" fmla="*/ 68 w 114"/>
                    <a:gd name="T9" fmla="*/ 0 h 140"/>
                    <a:gd name="T10" fmla="*/ 45 w 114"/>
                    <a:gd name="T11" fmla="*/ 0 h 140"/>
                    <a:gd name="T12" fmla="*/ 0 w 114"/>
                    <a:gd name="T13" fmla="*/ 46 h 140"/>
                    <a:gd name="T14" fmla="*/ 0 w 114"/>
                    <a:gd name="T15" fmla="*/ 94 h 140"/>
                    <a:gd name="T16" fmla="*/ 45 w 114"/>
                    <a:gd name="T17" fmla="*/ 140 h 140"/>
                    <a:gd name="T18" fmla="*/ 18 w 114"/>
                    <a:gd name="T19" fmla="*/ 46 h 140"/>
                    <a:gd name="T20" fmla="*/ 45 w 114"/>
                    <a:gd name="T21" fmla="*/ 18 h 140"/>
                    <a:gd name="T22" fmla="*/ 68 w 114"/>
                    <a:gd name="T23" fmla="*/ 18 h 140"/>
                    <a:gd name="T24" fmla="*/ 96 w 114"/>
                    <a:gd name="T25" fmla="*/ 46 h 140"/>
                    <a:gd name="T26" fmla="*/ 96 w 114"/>
                    <a:gd name="T27" fmla="*/ 94 h 140"/>
                    <a:gd name="T28" fmla="*/ 68 w 114"/>
                    <a:gd name="T29" fmla="*/ 122 h 140"/>
                    <a:gd name="T30" fmla="*/ 45 w 114"/>
                    <a:gd name="T31" fmla="*/ 122 h 140"/>
                    <a:gd name="T32" fmla="*/ 18 w 114"/>
                    <a:gd name="T33" fmla="*/ 94 h 140"/>
                    <a:gd name="T34" fmla="*/ 18 w 114"/>
                    <a:gd name="T35" fmla="*/ 46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4" h="140">
                      <a:moveTo>
                        <a:pt x="45" y="140"/>
                      </a:moveTo>
                      <a:lnTo>
                        <a:pt x="68" y="140"/>
                      </a:lnTo>
                      <a:cubicBezTo>
                        <a:pt x="93" y="140"/>
                        <a:pt x="114" y="120"/>
                        <a:pt x="114" y="94"/>
                      </a:cubicBezTo>
                      <a:lnTo>
                        <a:pt x="114" y="46"/>
                      </a:lnTo>
                      <a:cubicBezTo>
                        <a:pt x="114" y="21"/>
                        <a:pt x="93" y="0"/>
                        <a:pt x="68" y="0"/>
                      </a:cubicBezTo>
                      <a:lnTo>
                        <a:pt x="45" y="0"/>
                      </a:lnTo>
                      <a:cubicBezTo>
                        <a:pt x="20" y="0"/>
                        <a:pt x="0" y="21"/>
                        <a:pt x="0" y="46"/>
                      </a:cubicBezTo>
                      <a:lnTo>
                        <a:pt x="0" y="94"/>
                      </a:lnTo>
                      <a:cubicBezTo>
                        <a:pt x="0" y="120"/>
                        <a:pt x="20" y="140"/>
                        <a:pt x="45" y="140"/>
                      </a:cubicBezTo>
                      <a:close/>
                      <a:moveTo>
                        <a:pt x="18" y="46"/>
                      </a:moveTo>
                      <a:cubicBezTo>
                        <a:pt x="18" y="31"/>
                        <a:pt x="30" y="18"/>
                        <a:pt x="45" y="18"/>
                      </a:cubicBezTo>
                      <a:lnTo>
                        <a:pt x="68" y="18"/>
                      </a:lnTo>
                      <a:cubicBezTo>
                        <a:pt x="83" y="18"/>
                        <a:pt x="96" y="31"/>
                        <a:pt x="96" y="46"/>
                      </a:cubicBezTo>
                      <a:lnTo>
                        <a:pt x="96" y="94"/>
                      </a:lnTo>
                      <a:cubicBezTo>
                        <a:pt x="96" y="110"/>
                        <a:pt x="83" y="122"/>
                        <a:pt x="68" y="122"/>
                      </a:cubicBezTo>
                      <a:lnTo>
                        <a:pt x="45" y="122"/>
                      </a:lnTo>
                      <a:cubicBezTo>
                        <a:pt x="30" y="122"/>
                        <a:pt x="18" y="110"/>
                        <a:pt x="18" y="94"/>
                      </a:cubicBezTo>
                      <a:lnTo>
                        <a:pt x="18" y="46"/>
                      </a:lnTo>
                      <a:close/>
                    </a:path>
                  </a:pathLst>
                </a:custGeom>
                <a:solidFill>
                  <a:srgbClr val="005077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55453" tIns="27727" rIns="55453" bIns="27727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ru-RU" sz="1940">
                    <a:latin typeface="Circe Light" panose="020B0402020203020203" pitchFamily="34" charset="-52"/>
                  </a:endParaRPr>
                </a:p>
              </p:txBody>
            </p:sp>
            <p:sp>
              <p:nvSpPr>
                <p:cNvPr id="140" name="Freeform 264">
                  <a:extLst>
                    <a:ext uri="{FF2B5EF4-FFF2-40B4-BE49-F238E27FC236}">
                      <a16:creationId xmlns:a16="http://schemas.microsoft.com/office/drawing/2014/main" id="{D4C0B388-821F-4699-B8BC-ECEDC852FAE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613020" y="4379923"/>
                  <a:ext cx="87313" cy="106363"/>
                </a:xfrm>
                <a:custGeom>
                  <a:avLst/>
                  <a:gdLst>
                    <a:gd name="T0" fmla="*/ 68 w 114"/>
                    <a:gd name="T1" fmla="*/ 140 h 140"/>
                    <a:gd name="T2" fmla="*/ 114 w 114"/>
                    <a:gd name="T3" fmla="*/ 95 h 140"/>
                    <a:gd name="T4" fmla="*/ 114 w 114"/>
                    <a:gd name="T5" fmla="*/ 46 h 140"/>
                    <a:gd name="T6" fmla="*/ 68 w 114"/>
                    <a:gd name="T7" fmla="*/ 0 h 140"/>
                    <a:gd name="T8" fmla="*/ 46 w 114"/>
                    <a:gd name="T9" fmla="*/ 0 h 140"/>
                    <a:gd name="T10" fmla="*/ 0 w 114"/>
                    <a:gd name="T11" fmla="*/ 46 h 140"/>
                    <a:gd name="T12" fmla="*/ 0 w 114"/>
                    <a:gd name="T13" fmla="*/ 95 h 140"/>
                    <a:gd name="T14" fmla="*/ 46 w 114"/>
                    <a:gd name="T15" fmla="*/ 140 h 140"/>
                    <a:gd name="T16" fmla="*/ 68 w 114"/>
                    <a:gd name="T17" fmla="*/ 140 h 140"/>
                    <a:gd name="T18" fmla="*/ 18 w 114"/>
                    <a:gd name="T19" fmla="*/ 95 h 140"/>
                    <a:gd name="T20" fmla="*/ 18 w 114"/>
                    <a:gd name="T21" fmla="*/ 46 h 140"/>
                    <a:gd name="T22" fmla="*/ 46 w 114"/>
                    <a:gd name="T23" fmla="*/ 18 h 140"/>
                    <a:gd name="T24" fmla="*/ 68 w 114"/>
                    <a:gd name="T25" fmla="*/ 18 h 140"/>
                    <a:gd name="T26" fmla="*/ 96 w 114"/>
                    <a:gd name="T27" fmla="*/ 46 h 140"/>
                    <a:gd name="T28" fmla="*/ 96 w 114"/>
                    <a:gd name="T29" fmla="*/ 95 h 140"/>
                    <a:gd name="T30" fmla="*/ 68 w 114"/>
                    <a:gd name="T31" fmla="*/ 123 h 140"/>
                    <a:gd name="T32" fmla="*/ 46 w 114"/>
                    <a:gd name="T33" fmla="*/ 123 h 140"/>
                    <a:gd name="T34" fmla="*/ 18 w 114"/>
                    <a:gd name="T35" fmla="*/ 95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4" h="140">
                      <a:moveTo>
                        <a:pt x="68" y="140"/>
                      </a:moveTo>
                      <a:cubicBezTo>
                        <a:pt x="93" y="140"/>
                        <a:pt x="114" y="120"/>
                        <a:pt x="114" y="95"/>
                      </a:cubicBezTo>
                      <a:lnTo>
                        <a:pt x="114" y="46"/>
                      </a:lnTo>
                      <a:cubicBezTo>
                        <a:pt x="114" y="21"/>
                        <a:pt x="94" y="0"/>
                        <a:pt x="68" y="0"/>
                      </a:cubicBezTo>
                      <a:lnTo>
                        <a:pt x="46" y="0"/>
                      </a:lnTo>
                      <a:cubicBezTo>
                        <a:pt x="20" y="0"/>
                        <a:pt x="0" y="21"/>
                        <a:pt x="0" y="46"/>
                      </a:cubicBezTo>
                      <a:lnTo>
                        <a:pt x="0" y="95"/>
                      </a:lnTo>
                      <a:cubicBezTo>
                        <a:pt x="0" y="120"/>
                        <a:pt x="20" y="140"/>
                        <a:pt x="46" y="140"/>
                      </a:cubicBezTo>
                      <a:lnTo>
                        <a:pt x="68" y="140"/>
                      </a:lnTo>
                      <a:close/>
                      <a:moveTo>
                        <a:pt x="18" y="95"/>
                      </a:moveTo>
                      <a:lnTo>
                        <a:pt x="18" y="46"/>
                      </a:lnTo>
                      <a:cubicBezTo>
                        <a:pt x="17" y="31"/>
                        <a:pt x="30" y="18"/>
                        <a:pt x="46" y="18"/>
                      </a:cubicBezTo>
                      <a:lnTo>
                        <a:pt x="68" y="18"/>
                      </a:lnTo>
                      <a:cubicBezTo>
                        <a:pt x="84" y="18"/>
                        <a:pt x="96" y="31"/>
                        <a:pt x="96" y="46"/>
                      </a:cubicBezTo>
                      <a:lnTo>
                        <a:pt x="96" y="95"/>
                      </a:lnTo>
                      <a:cubicBezTo>
                        <a:pt x="96" y="110"/>
                        <a:pt x="84" y="122"/>
                        <a:pt x="68" y="123"/>
                      </a:cubicBezTo>
                      <a:lnTo>
                        <a:pt x="46" y="123"/>
                      </a:lnTo>
                      <a:cubicBezTo>
                        <a:pt x="30" y="123"/>
                        <a:pt x="17" y="110"/>
                        <a:pt x="18" y="95"/>
                      </a:cubicBezTo>
                      <a:close/>
                    </a:path>
                  </a:pathLst>
                </a:custGeom>
                <a:solidFill>
                  <a:srgbClr val="005077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55453" tIns="27727" rIns="55453" bIns="27727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ru-RU" sz="1940">
                    <a:latin typeface="Circe Light" panose="020B0402020203020203" pitchFamily="34" charset="-52"/>
                  </a:endParaRPr>
                </a:p>
              </p:txBody>
            </p:sp>
            <p:sp>
              <p:nvSpPr>
                <p:cNvPr id="141" name="Freeform 265">
                  <a:extLst>
                    <a:ext uri="{FF2B5EF4-FFF2-40B4-BE49-F238E27FC236}">
                      <a16:creationId xmlns:a16="http://schemas.microsoft.com/office/drawing/2014/main" id="{3F4F46BB-B008-474B-B1F3-B5B15266788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736850" y="4333875"/>
                  <a:ext cx="87313" cy="106363"/>
                </a:xfrm>
                <a:custGeom>
                  <a:avLst/>
                  <a:gdLst>
                    <a:gd name="T0" fmla="*/ 68 w 114"/>
                    <a:gd name="T1" fmla="*/ 140 h 140"/>
                    <a:gd name="T2" fmla="*/ 114 w 114"/>
                    <a:gd name="T3" fmla="*/ 94 h 140"/>
                    <a:gd name="T4" fmla="*/ 114 w 114"/>
                    <a:gd name="T5" fmla="*/ 46 h 140"/>
                    <a:gd name="T6" fmla="*/ 69 w 114"/>
                    <a:gd name="T7" fmla="*/ 0 h 140"/>
                    <a:gd name="T8" fmla="*/ 46 w 114"/>
                    <a:gd name="T9" fmla="*/ 0 h 140"/>
                    <a:gd name="T10" fmla="*/ 0 w 114"/>
                    <a:gd name="T11" fmla="*/ 46 h 140"/>
                    <a:gd name="T12" fmla="*/ 0 w 114"/>
                    <a:gd name="T13" fmla="*/ 94 h 140"/>
                    <a:gd name="T14" fmla="*/ 46 w 114"/>
                    <a:gd name="T15" fmla="*/ 140 h 140"/>
                    <a:gd name="T16" fmla="*/ 68 w 114"/>
                    <a:gd name="T17" fmla="*/ 140 h 140"/>
                    <a:gd name="T18" fmla="*/ 18 w 114"/>
                    <a:gd name="T19" fmla="*/ 94 h 140"/>
                    <a:gd name="T20" fmla="*/ 18 w 114"/>
                    <a:gd name="T21" fmla="*/ 46 h 140"/>
                    <a:gd name="T22" fmla="*/ 46 w 114"/>
                    <a:gd name="T23" fmla="*/ 18 h 140"/>
                    <a:gd name="T24" fmla="*/ 68 w 114"/>
                    <a:gd name="T25" fmla="*/ 18 h 140"/>
                    <a:gd name="T26" fmla="*/ 97 w 114"/>
                    <a:gd name="T27" fmla="*/ 46 h 140"/>
                    <a:gd name="T28" fmla="*/ 97 w 114"/>
                    <a:gd name="T29" fmla="*/ 94 h 140"/>
                    <a:gd name="T30" fmla="*/ 68 w 114"/>
                    <a:gd name="T31" fmla="*/ 122 h 140"/>
                    <a:gd name="T32" fmla="*/ 46 w 114"/>
                    <a:gd name="T33" fmla="*/ 122 h 140"/>
                    <a:gd name="T34" fmla="*/ 18 w 114"/>
                    <a:gd name="T35" fmla="*/ 94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4" h="140">
                      <a:moveTo>
                        <a:pt x="68" y="140"/>
                      </a:moveTo>
                      <a:cubicBezTo>
                        <a:pt x="94" y="140"/>
                        <a:pt x="114" y="120"/>
                        <a:pt x="114" y="94"/>
                      </a:cubicBezTo>
                      <a:lnTo>
                        <a:pt x="114" y="46"/>
                      </a:lnTo>
                      <a:cubicBezTo>
                        <a:pt x="114" y="21"/>
                        <a:pt x="94" y="0"/>
                        <a:pt x="69" y="0"/>
                      </a:cubicBezTo>
                      <a:lnTo>
                        <a:pt x="46" y="0"/>
                      </a:lnTo>
                      <a:cubicBezTo>
                        <a:pt x="21" y="0"/>
                        <a:pt x="0" y="21"/>
                        <a:pt x="0" y="46"/>
                      </a:cubicBezTo>
                      <a:lnTo>
                        <a:pt x="0" y="94"/>
                      </a:lnTo>
                      <a:cubicBezTo>
                        <a:pt x="0" y="120"/>
                        <a:pt x="21" y="140"/>
                        <a:pt x="46" y="140"/>
                      </a:cubicBezTo>
                      <a:lnTo>
                        <a:pt x="68" y="140"/>
                      </a:lnTo>
                      <a:close/>
                      <a:moveTo>
                        <a:pt x="18" y="94"/>
                      </a:moveTo>
                      <a:lnTo>
                        <a:pt x="18" y="46"/>
                      </a:lnTo>
                      <a:cubicBezTo>
                        <a:pt x="18" y="31"/>
                        <a:pt x="30" y="18"/>
                        <a:pt x="46" y="18"/>
                      </a:cubicBezTo>
                      <a:lnTo>
                        <a:pt x="68" y="18"/>
                      </a:lnTo>
                      <a:cubicBezTo>
                        <a:pt x="84" y="18"/>
                        <a:pt x="97" y="31"/>
                        <a:pt x="97" y="46"/>
                      </a:cubicBezTo>
                      <a:lnTo>
                        <a:pt x="97" y="94"/>
                      </a:lnTo>
                      <a:cubicBezTo>
                        <a:pt x="97" y="110"/>
                        <a:pt x="84" y="122"/>
                        <a:pt x="68" y="122"/>
                      </a:cubicBezTo>
                      <a:lnTo>
                        <a:pt x="46" y="122"/>
                      </a:lnTo>
                      <a:cubicBezTo>
                        <a:pt x="30" y="122"/>
                        <a:pt x="18" y="110"/>
                        <a:pt x="18" y="94"/>
                      </a:cubicBezTo>
                      <a:close/>
                    </a:path>
                  </a:pathLst>
                </a:custGeom>
                <a:solidFill>
                  <a:srgbClr val="005077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55453" tIns="27727" rIns="55453" bIns="27727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ru-RU" sz="1940">
                    <a:latin typeface="Circe Light" panose="020B0402020203020203" pitchFamily="34" charset="-52"/>
                  </a:endParaRPr>
                </a:p>
              </p:txBody>
            </p:sp>
          </p:grpSp>
          <p:sp>
            <p:nvSpPr>
              <p:cNvPr id="132" name="TextBox 81">
                <a:extLst>
                  <a:ext uri="{FF2B5EF4-FFF2-40B4-BE49-F238E27FC236}">
                    <a16:creationId xmlns:a16="http://schemas.microsoft.com/office/drawing/2014/main" id="{0E8D0A59-B9BF-4121-91C9-FBF39B0F71E9}"/>
                  </a:ext>
                </a:extLst>
              </p:cNvPr>
              <p:cNvSpPr txBox="1"/>
              <p:nvPr/>
            </p:nvSpPr>
            <p:spPr>
              <a:xfrm>
                <a:off x="10301576" y="5916901"/>
                <a:ext cx="1365202" cy="470198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 sz="849" dirty="0">
                  <a:latin typeface="Circe Light" panose="020B0402020203020203" pitchFamily="34" charset="-52"/>
                </a:endParaRPr>
              </a:p>
            </p:txBody>
          </p:sp>
          <p:pic>
            <p:nvPicPr>
              <p:cNvPr id="133" name="Picture 2" descr="Picture background">
                <a:extLst>
                  <a:ext uri="{FF2B5EF4-FFF2-40B4-BE49-F238E27FC236}">
                    <a16:creationId xmlns:a16="http://schemas.microsoft.com/office/drawing/2014/main" id="{7B8E4865-92FF-4756-8B3D-A7EF05C9E3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77966" y="5946236"/>
                <a:ext cx="611473" cy="4039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6" name="Скругленный прямоугольник 91">
              <a:extLst>
                <a:ext uri="{FF2B5EF4-FFF2-40B4-BE49-F238E27FC236}">
                  <a16:creationId xmlns:a16="http://schemas.microsoft.com/office/drawing/2014/main" id="{8D2EF457-18A0-4521-A4D3-2EBC8EBB37B8}"/>
                </a:ext>
              </a:extLst>
            </p:cNvPr>
            <p:cNvSpPr/>
            <p:nvPr/>
          </p:nvSpPr>
          <p:spPr>
            <a:xfrm>
              <a:off x="12003113" y="6760667"/>
              <a:ext cx="1430921" cy="1361675"/>
            </a:xfrm>
            <a:prstGeom prst="roundRect">
              <a:avLst/>
            </a:prstGeom>
            <a:noFill/>
            <a:ln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940">
                <a:latin typeface="Circe Light" panose="020B0402020203020203" pitchFamily="34" charset="-52"/>
              </a:endParaRPr>
            </a:p>
          </p:txBody>
        </p:sp>
        <p:sp>
          <p:nvSpPr>
            <p:cNvPr id="117" name="TextBox 92">
              <a:extLst>
                <a:ext uri="{FF2B5EF4-FFF2-40B4-BE49-F238E27FC236}">
                  <a16:creationId xmlns:a16="http://schemas.microsoft.com/office/drawing/2014/main" id="{5D1655AD-8A47-4993-B2B2-53CC3B12BC97}"/>
                </a:ext>
              </a:extLst>
            </p:cNvPr>
            <p:cNvSpPr txBox="1"/>
            <p:nvPr/>
          </p:nvSpPr>
          <p:spPr>
            <a:xfrm>
              <a:off x="11977864" y="7459187"/>
              <a:ext cx="1542426" cy="587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970" dirty="0">
                  <a:latin typeface="Circe Light" panose="020B0402020203020203" pitchFamily="34" charset="-52"/>
                </a:rPr>
                <a:t>Сведения о национальных стандартах РФ</a:t>
              </a:r>
            </a:p>
          </p:txBody>
        </p:sp>
        <p:grpSp>
          <p:nvGrpSpPr>
            <p:cNvPr id="118" name="Группа 117">
              <a:extLst>
                <a:ext uri="{FF2B5EF4-FFF2-40B4-BE49-F238E27FC236}">
                  <a16:creationId xmlns:a16="http://schemas.microsoft.com/office/drawing/2014/main" id="{EE042D35-D103-4FBB-9A4F-37E169B92051}"/>
                </a:ext>
              </a:extLst>
            </p:cNvPr>
            <p:cNvGrpSpPr/>
            <p:nvPr/>
          </p:nvGrpSpPr>
          <p:grpSpPr>
            <a:xfrm>
              <a:off x="12486478" y="6814123"/>
              <a:ext cx="523257" cy="611239"/>
              <a:chOff x="1485900" y="3194050"/>
              <a:chExt cx="358775" cy="419101"/>
            </a:xfrm>
            <a:solidFill>
              <a:srgbClr val="00527A"/>
            </a:solidFill>
          </p:grpSpPr>
          <p:sp>
            <p:nvSpPr>
              <p:cNvPr id="123" name="Freeform 61">
                <a:extLst>
                  <a:ext uri="{FF2B5EF4-FFF2-40B4-BE49-F238E27FC236}">
                    <a16:creationId xmlns:a16="http://schemas.microsoft.com/office/drawing/2014/main" id="{D3902DB0-7FC0-4BE5-B0D6-9F8D8A235BE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41463" y="3194050"/>
                <a:ext cx="261938" cy="322263"/>
              </a:xfrm>
              <a:custGeom>
                <a:avLst/>
                <a:gdLst>
                  <a:gd name="T0" fmla="*/ 9 w 343"/>
                  <a:gd name="T1" fmla="*/ 422 h 422"/>
                  <a:gd name="T2" fmla="*/ 290 w 343"/>
                  <a:gd name="T3" fmla="*/ 422 h 422"/>
                  <a:gd name="T4" fmla="*/ 299 w 343"/>
                  <a:gd name="T5" fmla="*/ 414 h 422"/>
                  <a:gd name="T6" fmla="*/ 299 w 343"/>
                  <a:gd name="T7" fmla="*/ 384 h 422"/>
                  <a:gd name="T8" fmla="*/ 334 w 343"/>
                  <a:gd name="T9" fmla="*/ 384 h 422"/>
                  <a:gd name="T10" fmla="*/ 343 w 343"/>
                  <a:gd name="T11" fmla="*/ 375 h 422"/>
                  <a:gd name="T12" fmla="*/ 343 w 343"/>
                  <a:gd name="T13" fmla="*/ 9 h 422"/>
                  <a:gd name="T14" fmla="*/ 334 w 343"/>
                  <a:gd name="T15" fmla="*/ 0 h 422"/>
                  <a:gd name="T16" fmla="*/ 38 w 343"/>
                  <a:gd name="T17" fmla="*/ 0 h 422"/>
                  <a:gd name="T18" fmla="*/ 29 w 343"/>
                  <a:gd name="T19" fmla="*/ 9 h 422"/>
                  <a:gd name="T20" fmla="*/ 29 w 343"/>
                  <a:gd name="T21" fmla="*/ 38 h 422"/>
                  <a:gd name="T22" fmla="*/ 9 w 343"/>
                  <a:gd name="T23" fmla="*/ 38 h 422"/>
                  <a:gd name="T24" fmla="*/ 0 w 343"/>
                  <a:gd name="T25" fmla="*/ 47 h 422"/>
                  <a:gd name="T26" fmla="*/ 0 w 343"/>
                  <a:gd name="T27" fmla="*/ 414 h 422"/>
                  <a:gd name="T28" fmla="*/ 9 w 343"/>
                  <a:gd name="T29" fmla="*/ 422 h 422"/>
                  <a:gd name="T30" fmla="*/ 47 w 343"/>
                  <a:gd name="T31" fmla="*/ 18 h 422"/>
                  <a:gd name="T32" fmla="*/ 325 w 343"/>
                  <a:gd name="T33" fmla="*/ 18 h 422"/>
                  <a:gd name="T34" fmla="*/ 325 w 343"/>
                  <a:gd name="T35" fmla="*/ 366 h 422"/>
                  <a:gd name="T36" fmla="*/ 299 w 343"/>
                  <a:gd name="T37" fmla="*/ 366 h 422"/>
                  <a:gd name="T38" fmla="*/ 299 w 343"/>
                  <a:gd name="T39" fmla="*/ 47 h 422"/>
                  <a:gd name="T40" fmla="*/ 290 w 343"/>
                  <a:gd name="T41" fmla="*/ 38 h 422"/>
                  <a:gd name="T42" fmla="*/ 47 w 343"/>
                  <a:gd name="T43" fmla="*/ 38 h 422"/>
                  <a:gd name="T44" fmla="*/ 47 w 343"/>
                  <a:gd name="T45" fmla="*/ 18 h 422"/>
                  <a:gd name="T46" fmla="*/ 18 w 343"/>
                  <a:gd name="T47" fmla="*/ 56 h 422"/>
                  <a:gd name="T48" fmla="*/ 282 w 343"/>
                  <a:gd name="T49" fmla="*/ 56 h 422"/>
                  <a:gd name="T50" fmla="*/ 282 w 343"/>
                  <a:gd name="T51" fmla="*/ 405 h 422"/>
                  <a:gd name="T52" fmla="*/ 18 w 343"/>
                  <a:gd name="T53" fmla="*/ 405 h 422"/>
                  <a:gd name="T54" fmla="*/ 18 w 343"/>
                  <a:gd name="T55" fmla="*/ 56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3" h="422">
                    <a:moveTo>
                      <a:pt x="9" y="422"/>
                    </a:moveTo>
                    <a:lnTo>
                      <a:pt x="290" y="422"/>
                    </a:lnTo>
                    <a:cubicBezTo>
                      <a:pt x="295" y="422"/>
                      <a:pt x="299" y="419"/>
                      <a:pt x="299" y="414"/>
                    </a:cubicBezTo>
                    <a:lnTo>
                      <a:pt x="299" y="384"/>
                    </a:lnTo>
                    <a:lnTo>
                      <a:pt x="334" y="384"/>
                    </a:lnTo>
                    <a:cubicBezTo>
                      <a:pt x="339" y="384"/>
                      <a:pt x="343" y="380"/>
                      <a:pt x="343" y="375"/>
                    </a:cubicBezTo>
                    <a:lnTo>
                      <a:pt x="343" y="9"/>
                    </a:lnTo>
                    <a:cubicBezTo>
                      <a:pt x="343" y="4"/>
                      <a:pt x="339" y="0"/>
                      <a:pt x="334" y="0"/>
                    </a:cubicBezTo>
                    <a:lnTo>
                      <a:pt x="38" y="0"/>
                    </a:lnTo>
                    <a:cubicBezTo>
                      <a:pt x="33" y="0"/>
                      <a:pt x="29" y="4"/>
                      <a:pt x="29" y="9"/>
                    </a:cubicBezTo>
                    <a:lnTo>
                      <a:pt x="29" y="38"/>
                    </a:lnTo>
                    <a:lnTo>
                      <a:pt x="9" y="38"/>
                    </a:lnTo>
                    <a:cubicBezTo>
                      <a:pt x="4" y="38"/>
                      <a:pt x="0" y="42"/>
                      <a:pt x="0" y="47"/>
                    </a:cubicBezTo>
                    <a:lnTo>
                      <a:pt x="0" y="414"/>
                    </a:lnTo>
                    <a:cubicBezTo>
                      <a:pt x="0" y="419"/>
                      <a:pt x="4" y="422"/>
                      <a:pt x="9" y="422"/>
                    </a:cubicBezTo>
                    <a:close/>
                    <a:moveTo>
                      <a:pt x="47" y="18"/>
                    </a:moveTo>
                    <a:lnTo>
                      <a:pt x="325" y="18"/>
                    </a:lnTo>
                    <a:lnTo>
                      <a:pt x="325" y="366"/>
                    </a:lnTo>
                    <a:lnTo>
                      <a:pt x="299" y="366"/>
                    </a:lnTo>
                    <a:lnTo>
                      <a:pt x="299" y="47"/>
                    </a:lnTo>
                    <a:cubicBezTo>
                      <a:pt x="299" y="42"/>
                      <a:pt x="295" y="38"/>
                      <a:pt x="290" y="38"/>
                    </a:cubicBezTo>
                    <a:lnTo>
                      <a:pt x="47" y="38"/>
                    </a:lnTo>
                    <a:lnTo>
                      <a:pt x="47" y="18"/>
                    </a:lnTo>
                    <a:close/>
                    <a:moveTo>
                      <a:pt x="18" y="56"/>
                    </a:moveTo>
                    <a:lnTo>
                      <a:pt x="282" y="56"/>
                    </a:lnTo>
                    <a:lnTo>
                      <a:pt x="282" y="405"/>
                    </a:lnTo>
                    <a:lnTo>
                      <a:pt x="18" y="405"/>
                    </a:lnTo>
                    <a:lnTo>
                      <a:pt x="18" y="56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55453" tIns="27727" rIns="55453" bIns="27727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 sz="1940">
                  <a:latin typeface="Circe Light" panose="020B0402020203020203" pitchFamily="34" charset="-52"/>
                </a:endParaRPr>
              </a:p>
            </p:txBody>
          </p:sp>
          <p:sp>
            <p:nvSpPr>
              <p:cNvPr id="124" name="Freeform 62">
                <a:extLst>
                  <a:ext uri="{FF2B5EF4-FFF2-40B4-BE49-F238E27FC236}">
                    <a16:creationId xmlns:a16="http://schemas.microsoft.com/office/drawing/2014/main" id="{7A7514E3-4E0C-4B2D-8918-17118A050D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1625" y="3343275"/>
                <a:ext cx="171450" cy="12700"/>
              </a:xfrm>
              <a:custGeom>
                <a:avLst/>
                <a:gdLst>
                  <a:gd name="T0" fmla="*/ 212 w 224"/>
                  <a:gd name="T1" fmla="*/ 0 h 17"/>
                  <a:gd name="T2" fmla="*/ 12 w 224"/>
                  <a:gd name="T3" fmla="*/ 0 h 17"/>
                  <a:gd name="T4" fmla="*/ 12 w 224"/>
                  <a:gd name="T5" fmla="*/ 17 h 17"/>
                  <a:gd name="T6" fmla="*/ 212 w 224"/>
                  <a:gd name="T7" fmla="*/ 17 h 17"/>
                  <a:gd name="T8" fmla="*/ 212 w 224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" h="17">
                    <a:moveTo>
                      <a:pt x="212" y="0"/>
                    </a:moveTo>
                    <a:lnTo>
                      <a:pt x="12" y="0"/>
                    </a:lnTo>
                    <a:cubicBezTo>
                      <a:pt x="0" y="0"/>
                      <a:pt x="0" y="17"/>
                      <a:pt x="12" y="17"/>
                    </a:cubicBezTo>
                    <a:lnTo>
                      <a:pt x="212" y="17"/>
                    </a:lnTo>
                    <a:cubicBezTo>
                      <a:pt x="224" y="17"/>
                      <a:pt x="224" y="0"/>
                      <a:pt x="212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55453" tIns="27727" rIns="55453" bIns="27727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 sz="1940">
                  <a:latin typeface="Circe Light" panose="020B0402020203020203" pitchFamily="34" charset="-52"/>
                </a:endParaRPr>
              </a:p>
            </p:txBody>
          </p:sp>
          <p:sp>
            <p:nvSpPr>
              <p:cNvPr id="125" name="Freeform 63">
                <a:extLst>
                  <a:ext uri="{FF2B5EF4-FFF2-40B4-BE49-F238E27FC236}">
                    <a16:creationId xmlns:a16="http://schemas.microsoft.com/office/drawing/2014/main" id="{73187DC7-1C64-4A3E-B19B-EE75BB8167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7825" y="3309938"/>
                <a:ext cx="95250" cy="14288"/>
              </a:xfrm>
              <a:custGeom>
                <a:avLst/>
                <a:gdLst>
                  <a:gd name="T0" fmla="*/ 112 w 124"/>
                  <a:gd name="T1" fmla="*/ 0 h 17"/>
                  <a:gd name="T2" fmla="*/ 12 w 124"/>
                  <a:gd name="T3" fmla="*/ 0 h 17"/>
                  <a:gd name="T4" fmla="*/ 12 w 124"/>
                  <a:gd name="T5" fmla="*/ 17 h 17"/>
                  <a:gd name="T6" fmla="*/ 112 w 124"/>
                  <a:gd name="T7" fmla="*/ 17 h 17"/>
                  <a:gd name="T8" fmla="*/ 112 w 124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17">
                    <a:moveTo>
                      <a:pt x="112" y="0"/>
                    </a:moveTo>
                    <a:lnTo>
                      <a:pt x="12" y="0"/>
                    </a:lnTo>
                    <a:cubicBezTo>
                      <a:pt x="0" y="0"/>
                      <a:pt x="0" y="17"/>
                      <a:pt x="12" y="17"/>
                    </a:cubicBezTo>
                    <a:lnTo>
                      <a:pt x="112" y="17"/>
                    </a:lnTo>
                    <a:cubicBezTo>
                      <a:pt x="124" y="17"/>
                      <a:pt x="124" y="0"/>
                      <a:pt x="112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55453" tIns="27727" rIns="55453" bIns="27727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 sz="1940">
                  <a:latin typeface="Circe Light" panose="020B0402020203020203" pitchFamily="34" charset="-52"/>
                </a:endParaRPr>
              </a:p>
            </p:txBody>
          </p:sp>
          <p:sp>
            <p:nvSpPr>
              <p:cNvPr id="126" name="Freeform 64">
                <a:extLst>
                  <a:ext uri="{FF2B5EF4-FFF2-40B4-BE49-F238E27FC236}">
                    <a16:creationId xmlns:a16="http://schemas.microsoft.com/office/drawing/2014/main" id="{103FA24C-FF47-4556-9EE2-0C1ABD8555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1625" y="3278188"/>
                <a:ext cx="171450" cy="12700"/>
              </a:xfrm>
              <a:custGeom>
                <a:avLst/>
                <a:gdLst>
                  <a:gd name="T0" fmla="*/ 212 w 224"/>
                  <a:gd name="T1" fmla="*/ 0 h 18"/>
                  <a:gd name="T2" fmla="*/ 12 w 224"/>
                  <a:gd name="T3" fmla="*/ 0 h 18"/>
                  <a:gd name="T4" fmla="*/ 12 w 224"/>
                  <a:gd name="T5" fmla="*/ 17 h 18"/>
                  <a:gd name="T6" fmla="*/ 212 w 224"/>
                  <a:gd name="T7" fmla="*/ 17 h 18"/>
                  <a:gd name="T8" fmla="*/ 212 w 224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" h="18">
                    <a:moveTo>
                      <a:pt x="212" y="0"/>
                    </a:moveTo>
                    <a:lnTo>
                      <a:pt x="12" y="0"/>
                    </a:lnTo>
                    <a:cubicBezTo>
                      <a:pt x="0" y="0"/>
                      <a:pt x="0" y="17"/>
                      <a:pt x="12" y="17"/>
                    </a:cubicBezTo>
                    <a:lnTo>
                      <a:pt x="212" y="17"/>
                    </a:lnTo>
                    <a:cubicBezTo>
                      <a:pt x="224" y="18"/>
                      <a:pt x="224" y="0"/>
                      <a:pt x="212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55453" tIns="27727" rIns="55453" bIns="27727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 sz="1940">
                  <a:latin typeface="Circe Light" panose="020B0402020203020203" pitchFamily="34" charset="-52"/>
                </a:endParaRPr>
              </a:p>
            </p:txBody>
          </p:sp>
          <p:sp>
            <p:nvSpPr>
              <p:cNvPr id="127" name="Freeform 65">
                <a:extLst>
                  <a:ext uri="{FF2B5EF4-FFF2-40B4-BE49-F238E27FC236}">
                    <a16:creationId xmlns:a16="http://schemas.microsoft.com/office/drawing/2014/main" id="{63335E4C-346A-4078-A6F9-A02B26A64E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1625" y="3309938"/>
                <a:ext cx="69850" cy="14288"/>
              </a:xfrm>
              <a:custGeom>
                <a:avLst/>
                <a:gdLst>
                  <a:gd name="T0" fmla="*/ 12 w 91"/>
                  <a:gd name="T1" fmla="*/ 17 h 17"/>
                  <a:gd name="T2" fmla="*/ 79 w 91"/>
                  <a:gd name="T3" fmla="*/ 17 h 17"/>
                  <a:gd name="T4" fmla="*/ 79 w 91"/>
                  <a:gd name="T5" fmla="*/ 0 h 17"/>
                  <a:gd name="T6" fmla="*/ 12 w 91"/>
                  <a:gd name="T7" fmla="*/ 0 h 17"/>
                  <a:gd name="T8" fmla="*/ 12 w 91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17">
                    <a:moveTo>
                      <a:pt x="12" y="17"/>
                    </a:moveTo>
                    <a:lnTo>
                      <a:pt x="79" y="17"/>
                    </a:lnTo>
                    <a:cubicBezTo>
                      <a:pt x="91" y="17"/>
                      <a:pt x="91" y="0"/>
                      <a:pt x="79" y="0"/>
                    </a:cubicBezTo>
                    <a:lnTo>
                      <a:pt x="12" y="0"/>
                    </a:lnTo>
                    <a:cubicBezTo>
                      <a:pt x="0" y="0"/>
                      <a:pt x="0" y="17"/>
                      <a:pt x="12" y="1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55453" tIns="27727" rIns="55453" bIns="27727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 sz="1940">
                  <a:latin typeface="Circe Light" panose="020B0402020203020203" pitchFamily="34" charset="-52"/>
                </a:endParaRPr>
              </a:p>
            </p:txBody>
          </p:sp>
          <p:sp>
            <p:nvSpPr>
              <p:cNvPr id="128" name="Freeform 66">
                <a:extLst>
                  <a:ext uri="{FF2B5EF4-FFF2-40B4-BE49-F238E27FC236}">
                    <a16:creationId xmlns:a16="http://schemas.microsoft.com/office/drawing/2014/main" id="{F7150B31-C797-403E-A8ED-CBB440A4CE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0038" y="3370263"/>
                <a:ext cx="142875" cy="14288"/>
              </a:xfrm>
              <a:custGeom>
                <a:avLst/>
                <a:gdLst>
                  <a:gd name="T0" fmla="*/ 177 w 188"/>
                  <a:gd name="T1" fmla="*/ 0 h 18"/>
                  <a:gd name="T2" fmla="*/ 12 w 188"/>
                  <a:gd name="T3" fmla="*/ 0 h 18"/>
                  <a:gd name="T4" fmla="*/ 12 w 188"/>
                  <a:gd name="T5" fmla="*/ 18 h 18"/>
                  <a:gd name="T6" fmla="*/ 177 w 188"/>
                  <a:gd name="T7" fmla="*/ 18 h 18"/>
                  <a:gd name="T8" fmla="*/ 177 w 18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8" h="18">
                    <a:moveTo>
                      <a:pt x="177" y="0"/>
                    </a:moveTo>
                    <a:lnTo>
                      <a:pt x="12" y="0"/>
                    </a:lnTo>
                    <a:cubicBezTo>
                      <a:pt x="0" y="0"/>
                      <a:pt x="0" y="18"/>
                      <a:pt x="12" y="18"/>
                    </a:cubicBezTo>
                    <a:lnTo>
                      <a:pt x="177" y="18"/>
                    </a:lnTo>
                    <a:cubicBezTo>
                      <a:pt x="188" y="18"/>
                      <a:pt x="188" y="0"/>
                      <a:pt x="177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55453" tIns="27727" rIns="55453" bIns="27727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 sz="1940">
                  <a:latin typeface="Circe Light" panose="020B0402020203020203" pitchFamily="34" charset="-52"/>
                </a:endParaRPr>
              </a:p>
            </p:txBody>
          </p:sp>
          <p:sp>
            <p:nvSpPr>
              <p:cNvPr id="129" name="Freeform 67">
                <a:extLst>
                  <a:ext uri="{FF2B5EF4-FFF2-40B4-BE49-F238E27FC236}">
                    <a16:creationId xmlns:a16="http://schemas.microsoft.com/office/drawing/2014/main" id="{9E987FAE-2E75-433B-AAF5-DAC52238A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2913" y="3370263"/>
                <a:ext cx="28575" cy="14288"/>
              </a:xfrm>
              <a:custGeom>
                <a:avLst/>
                <a:gdLst>
                  <a:gd name="T0" fmla="*/ 25 w 36"/>
                  <a:gd name="T1" fmla="*/ 0 h 18"/>
                  <a:gd name="T2" fmla="*/ 12 w 36"/>
                  <a:gd name="T3" fmla="*/ 0 h 18"/>
                  <a:gd name="T4" fmla="*/ 12 w 36"/>
                  <a:gd name="T5" fmla="*/ 18 h 18"/>
                  <a:gd name="T6" fmla="*/ 25 w 36"/>
                  <a:gd name="T7" fmla="*/ 18 h 18"/>
                  <a:gd name="T8" fmla="*/ 25 w 3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8">
                    <a:moveTo>
                      <a:pt x="25" y="0"/>
                    </a:moveTo>
                    <a:lnTo>
                      <a:pt x="12" y="0"/>
                    </a:lnTo>
                    <a:cubicBezTo>
                      <a:pt x="0" y="0"/>
                      <a:pt x="0" y="18"/>
                      <a:pt x="12" y="18"/>
                    </a:cubicBezTo>
                    <a:lnTo>
                      <a:pt x="25" y="18"/>
                    </a:lnTo>
                    <a:cubicBezTo>
                      <a:pt x="36" y="18"/>
                      <a:pt x="36" y="0"/>
                      <a:pt x="25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55453" tIns="27727" rIns="55453" bIns="27727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 sz="1940">
                  <a:latin typeface="Circe Light" panose="020B0402020203020203" pitchFamily="34" charset="-52"/>
                </a:endParaRPr>
              </a:p>
            </p:txBody>
          </p:sp>
          <p:sp>
            <p:nvSpPr>
              <p:cNvPr id="130" name="Freeform 68">
                <a:extLst>
                  <a:ext uri="{FF2B5EF4-FFF2-40B4-BE49-F238E27FC236}">
                    <a16:creationId xmlns:a16="http://schemas.microsoft.com/office/drawing/2014/main" id="{BF8331B3-74E4-4729-A4CA-A91B723F6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5900" y="3529013"/>
                <a:ext cx="358775" cy="84138"/>
              </a:xfrm>
              <a:custGeom>
                <a:avLst/>
                <a:gdLst>
                  <a:gd name="T0" fmla="*/ 451 w 470"/>
                  <a:gd name="T1" fmla="*/ 4 h 110"/>
                  <a:gd name="T2" fmla="*/ 451 w 470"/>
                  <a:gd name="T3" fmla="*/ 91 h 110"/>
                  <a:gd name="T4" fmla="*/ 429 w 470"/>
                  <a:gd name="T5" fmla="*/ 91 h 110"/>
                  <a:gd name="T6" fmla="*/ 429 w 470"/>
                  <a:gd name="T7" fmla="*/ 47 h 110"/>
                  <a:gd name="T8" fmla="*/ 429 w 470"/>
                  <a:gd name="T9" fmla="*/ 45 h 110"/>
                  <a:gd name="T10" fmla="*/ 429 w 470"/>
                  <a:gd name="T11" fmla="*/ 44 h 110"/>
                  <a:gd name="T12" fmla="*/ 419 w 470"/>
                  <a:gd name="T13" fmla="*/ 35 h 110"/>
                  <a:gd name="T14" fmla="*/ 410 w 470"/>
                  <a:gd name="T15" fmla="*/ 44 h 110"/>
                  <a:gd name="T16" fmla="*/ 410 w 470"/>
                  <a:gd name="T17" fmla="*/ 92 h 110"/>
                  <a:gd name="T18" fmla="*/ 391 w 470"/>
                  <a:gd name="T19" fmla="*/ 92 h 110"/>
                  <a:gd name="T20" fmla="*/ 391 w 470"/>
                  <a:gd name="T21" fmla="*/ 44 h 110"/>
                  <a:gd name="T22" fmla="*/ 382 w 470"/>
                  <a:gd name="T23" fmla="*/ 35 h 110"/>
                  <a:gd name="T24" fmla="*/ 376 w 470"/>
                  <a:gd name="T25" fmla="*/ 37 h 110"/>
                  <a:gd name="T26" fmla="*/ 373 w 470"/>
                  <a:gd name="T27" fmla="*/ 44 h 110"/>
                  <a:gd name="T28" fmla="*/ 373 w 470"/>
                  <a:gd name="T29" fmla="*/ 92 h 110"/>
                  <a:gd name="T30" fmla="*/ 356 w 470"/>
                  <a:gd name="T31" fmla="*/ 92 h 110"/>
                  <a:gd name="T32" fmla="*/ 356 w 470"/>
                  <a:gd name="T33" fmla="*/ 44 h 110"/>
                  <a:gd name="T34" fmla="*/ 346 w 470"/>
                  <a:gd name="T35" fmla="*/ 35 h 110"/>
                  <a:gd name="T36" fmla="*/ 337 w 470"/>
                  <a:gd name="T37" fmla="*/ 44 h 110"/>
                  <a:gd name="T38" fmla="*/ 337 w 470"/>
                  <a:gd name="T39" fmla="*/ 92 h 110"/>
                  <a:gd name="T40" fmla="*/ 316 w 470"/>
                  <a:gd name="T41" fmla="*/ 92 h 110"/>
                  <a:gd name="T42" fmla="*/ 316 w 470"/>
                  <a:gd name="T43" fmla="*/ 14 h 110"/>
                  <a:gd name="T44" fmla="*/ 298 w 470"/>
                  <a:gd name="T45" fmla="*/ 14 h 110"/>
                  <a:gd name="T46" fmla="*/ 298 w 470"/>
                  <a:gd name="T47" fmla="*/ 92 h 110"/>
                  <a:gd name="T48" fmla="*/ 275 w 470"/>
                  <a:gd name="T49" fmla="*/ 92 h 110"/>
                  <a:gd name="T50" fmla="*/ 275 w 470"/>
                  <a:gd name="T51" fmla="*/ 47 h 110"/>
                  <a:gd name="T52" fmla="*/ 257 w 470"/>
                  <a:gd name="T53" fmla="*/ 47 h 110"/>
                  <a:gd name="T54" fmla="*/ 257 w 470"/>
                  <a:gd name="T55" fmla="*/ 92 h 110"/>
                  <a:gd name="T56" fmla="*/ 238 w 470"/>
                  <a:gd name="T57" fmla="*/ 92 h 110"/>
                  <a:gd name="T58" fmla="*/ 238 w 470"/>
                  <a:gd name="T59" fmla="*/ 47 h 110"/>
                  <a:gd name="T60" fmla="*/ 228 w 470"/>
                  <a:gd name="T61" fmla="*/ 38 h 110"/>
                  <a:gd name="T62" fmla="*/ 219 w 470"/>
                  <a:gd name="T63" fmla="*/ 47 h 110"/>
                  <a:gd name="T64" fmla="*/ 219 w 470"/>
                  <a:gd name="T65" fmla="*/ 92 h 110"/>
                  <a:gd name="T66" fmla="*/ 202 w 470"/>
                  <a:gd name="T67" fmla="*/ 92 h 110"/>
                  <a:gd name="T68" fmla="*/ 202 w 470"/>
                  <a:gd name="T69" fmla="*/ 48 h 110"/>
                  <a:gd name="T70" fmla="*/ 199 w 470"/>
                  <a:gd name="T71" fmla="*/ 41 h 110"/>
                  <a:gd name="T72" fmla="*/ 193 w 470"/>
                  <a:gd name="T73" fmla="*/ 38 h 110"/>
                  <a:gd name="T74" fmla="*/ 184 w 470"/>
                  <a:gd name="T75" fmla="*/ 47 h 110"/>
                  <a:gd name="T76" fmla="*/ 184 w 470"/>
                  <a:gd name="T77" fmla="*/ 92 h 110"/>
                  <a:gd name="T78" fmla="*/ 163 w 470"/>
                  <a:gd name="T79" fmla="*/ 92 h 110"/>
                  <a:gd name="T80" fmla="*/ 163 w 470"/>
                  <a:gd name="T81" fmla="*/ 14 h 110"/>
                  <a:gd name="T82" fmla="*/ 144 w 470"/>
                  <a:gd name="T83" fmla="*/ 14 h 110"/>
                  <a:gd name="T84" fmla="*/ 144 w 470"/>
                  <a:gd name="T85" fmla="*/ 92 h 110"/>
                  <a:gd name="T86" fmla="*/ 132 w 470"/>
                  <a:gd name="T87" fmla="*/ 92 h 110"/>
                  <a:gd name="T88" fmla="*/ 132 w 470"/>
                  <a:gd name="T89" fmla="*/ 44 h 110"/>
                  <a:gd name="T90" fmla="*/ 113 w 470"/>
                  <a:gd name="T91" fmla="*/ 44 h 110"/>
                  <a:gd name="T92" fmla="*/ 113 w 470"/>
                  <a:gd name="T93" fmla="*/ 92 h 110"/>
                  <a:gd name="T94" fmla="*/ 95 w 470"/>
                  <a:gd name="T95" fmla="*/ 92 h 110"/>
                  <a:gd name="T96" fmla="*/ 95 w 470"/>
                  <a:gd name="T97" fmla="*/ 44 h 110"/>
                  <a:gd name="T98" fmla="*/ 77 w 470"/>
                  <a:gd name="T99" fmla="*/ 44 h 110"/>
                  <a:gd name="T100" fmla="*/ 77 w 470"/>
                  <a:gd name="T101" fmla="*/ 92 h 110"/>
                  <a:gd name="T102" fmla="*/ 60 w 470"/>
                  <a:gd name="T103" fmla="*/ 92 h 110"/>
                  <a:gd name="T104" fmla="*/ 60 w 470"/>
                  <a:gd name="T105" fmla="*/ 44 h 110"/>
                  <a:gd name="T106" fmla="*/ 41 w 470"/>
                  <a:gd name="T107" fmla="*/ 44 h 110"/>
                  <a:gd name="T108" fmla="*/ 41 w 470"/>
                  <a:gd name="T109" fmla="*/ 92 h 110"/>
                  <a:gd name="T110" fmla="*/ 18 w 470"/>
                  <a:gd name="T111" fmla="*/ 92 h 110"/>
                  <a:gd name="T112" fmla="*/ 18 w 470"/>
                  <a:gd name="T113" fmla="*/ 4 h 110"/>
                  <a:gd name="T114" fmla="*/ 0 w 470"/>
                  <a:gd name="T115" fmla="*/ 4 h 110"/>
                  <a:gd name="T116" fmla="*/ 0 w 470"/>
                  <a:gd name="T117" fmla="*/ 110 h 110"/>
                  <a:gd name="T118" fmla="*/ 470 w 470"/>
                  <a:gd name="T119" fmla="*/ 110 h 110"/>
                  <a:gd name="T120" fmla="*/ 470 w 470"/>
                  <a:gd name="T121" fmla="*/ 4 h 110"/>
                  <a:gd name="T122" fmla="*/ 451 w 470"/>
                  <a:gd name="T123" fmla="*/ 4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70" h="110">
                    <a:moveTo>
                      <a:pt x="451" y="4"/>
                    </a:moveTo>
                    <a:lnTo>
                      <a:pt x="451" y="91"/>
                    </a:lnTo>
                    <a:lnTo>
                      <a:pt x="429" y="91"/>
                    </a:lnTo>
                    <a:lnTo>
                      <a:pt x="429" y="47"/>
                    </a:lnTo>
                    <a:cubicBezTo>
                      <a:pt x="429" y="46"/>
                      <a:pt x="429" y="46"/>
                      <a:pt x="429" y="45"/>
                    </a:cubicBezTo>
                    <a:lnTo>
                      <a:pt x="429" y="44"/>
                    </a:lnTo>
                    <a:cubicBezTo>
                      <a:pt x="429" y="39"/>
                      <a:pt x="424" y="35"/>
                      <a:pt x="419" y="35"/>
                    </a:cubicBezTo>
                    <a:cubicBezTo>
                      <a:pt x="414" y="35"/>
                      <a:pt x="410" y="39"/>
                      <a:pt x="410" y="44"/>
                    </a:cubicBezTo>
                    <a:lnTo>
                      <a:pt x="410" y="92"/>
                    </a:lnTo>
                    <a:lnTo>
                      <a:pt x="391" y="92"/>
                    </a:lnTo>
                    <a:lnTo>
                      <a:pt x="391" y="44"/>
                    </a:lnTo>
                    <a:cubicBezTo>
                      <a:pt x="391" y="39"/>
                      <a:pt x="387" y="35"/>
                      <a:pt x="382" y="35"/>
                    </a:cubicBezTo>
                    <a:cubicBezTo>
                      <a:pt x="380" y="35"/>
                      <a:pt x="377" y="36"/>
                      <a:pt x="376" y="37"/>
                    </a:cubicBezTo>
                    <a:cubicBezTo>
                      <a:pt x="374" y="39"/>
                      <a:pt x="373" y="41"/>
                      <a:pt x="373" y="44"/>
                    </a:cubicBezTo>
                    <a:lnTo>
                      <a:pt x="373" y="92"/>
                    </a:lnTo>
                    <a:lnTo>
                      <a:pt x="356" y="92"/>
                    </a:lnTo>
                    <a:lnTo>
                      <a:pt x="356" y="44"/>
                    </a:lnTo>
                    <a:cubicBezTo>
                      <a:pt x="355" y="39"/>
                      <a:pt x="351" y="35"/>
                      <a:pt x="346" y="35"/>
                    </a:cubicBezTo>
                    <a:cubicBezTo>
                      <a:pt x="341" y="35"/>
                      <a:pt x="337" y="39"/>
                      <a:pt x="337" y="44"/>
                    </a:cubicBezTo>
                    <a:lnTo>
                      <a:pt x="337" y="92"/>
                    </a:lnTo>
                    <a:lnTo>
                      <a:pt x="316" y="92"/>
                    </a:lnTo>
                    <a:lnTo>
                      <a:pt x="316" y="14"/>
                    </a:lnTo>
                    <a:cubicBezTo>
                      <a:pt x="315" y="3"/>
                      <a:pt x="299" y="3"/>
                      <a:pt x="298" y="14"/>
                    </a:cubicBezTo>
                    <a:lnTo>
                      <a:pt x="298" y="92"/>
                    </a:lnTo>
                    <a:lnTo>
                      <a:pt x="275" y="92"/>
                    </a:lnTo>
                    <a:lnTo>
                      <a:pt x="275" y="47"/>
                    </a:lnTo>
                    <a:cubicBezTo>
                      <a:pt x="274" y="36"/>
                      <a:pt x="258" y="36"/>
                      <a:pt x="257" y="47"/>
                    </a:cubicBezTo>
                    <a:lnTo>
                      <a:pt x="257" y="92"/>
                    </a:lnTo>
                    <a:lnTo>
                      <a:pt x="238" y="92"/>
                    </a:lnTo>
                    <a:lnTo>
                      <a:pt x="238" y="47"/>
                    </a:lnTo>
                    <a:cubicBezTo>
                      <a:pt x="237" y="42"/>
                      <a:pt x="233" y="38"/>
                      <a:pt x="228" y="38"/>
                    </a:cubicBezTo>
                    <a:cubicBezTo>
                      <a:pt x="223" y="38"/>
                      <a:pt x="219" y="42"/>
                      <a:pt x="219" y="47"/>
                    </a:cubicBezTo>
                    <a:lnTo>
                      <a:pt x="219" y="92"/>
                    </a:lnTo>
                    <a:lnTo>
                      <a:pt x="202" y="92"/>
                    </a:lnTo>
                    <a:lnTo>
                      <a:pt x="202" y="48"/>
                    </a:lnTo>
                    <a:cubicBezTo>
                      <a:pt x="202" y="45"/>
                      <a:pt x="201" y="43"/>
                      <a:pt x="199" y="41"/>
                    </a:cubicBezTo>
                    <a:cubicBezTo>
                      <a:pt x="198" y="39"/>
                      <a:pt x="195" y="38"/>
                      <a:pt x="193" y="38"/>
                    </a:cubicBezTo>
                    <a:cubicBezTo>
                      <a:pt x="188" y="38"/>
                      <a:pt x="184" y="42"/>
                      <a:pt x="184" y="47"/>
                    </a:cubicBezTo>
                    <a:lnTo>
                      <a:pt x="184" y="92"/>
                    </a:lnTo>
                    <a:lnTo>
                      <a:pt x="163" y="92"/>
                    </a:lnTo>
                    <a:lnTo>
                      <a:pt x="163" y="14"/>
                    </a:lnTo>
                    <a:cubicBezTo>
                      <a:pt x="164" y="0"/>
                      <a:pt x="143" y="0"/>
                      <a:pt x="144" y="14"/>
                    </a:cubicBezTo>
                    <a:lnTo>
                      <a:pt x="144" y="92"/>
                    </a:lnTo>
                    <a:lnTo>
                      <a:pt x="132" y="92"/>
                    </a:lnTo>
                    <a:lnTo>
                      <a:pt x="132" y="44"/>
                    </a:lnTo>
                    <a:cubicBezTo>
                      <a:pt x="133" y="30"/>
                      <a:pt x="112" y="30"/>
                      <a:pt x="113" y="44"/>
                    </a:cubicBezTo>
                    <a:lnTo>
                      <a:pt x="113" y="92"/>
                    </a:lnTo>
                    <a:lnTo>
                      <a:pt x="95" y="92"/>
                    </a:lnTo>
                    <a:lnTo>
                      <a:pt x="95" y="44"/>
                    </a:lnTo>
                    <a:cubicBezTo>
                      <a:pt x="97" y="30"/>
                      <a:pt x="75" y="30"/>
                      <a:pt x="77" y="44"/>
                    </a:cubicBezTo>
                    <a:lnTo>
                      <a:pt x="77" y="92"/>
                    </a:lnTo>
                    <a:lnTo>
                      <a:pt x="60" y="92"/>
                    </a:lnTo>
                    <a:lnTo>
                      <a:pt x="60" y="44"/>
                    </a:lnTo>
                    <a:cubicBezTo>
                      <a:pt x="61" y="30"/>
                      <a:pt x="40" y="30"/>
                      <a:pt x="41" y="44"/>
                    </a:cubicBezTo>
                    <a:lnTo>
                      <a:pt x="41" y="92"/>
                    </a:lnTo>
                    <a:lnTo>
                      <a:pt x="18" y="92"/>
                    </a:lnTo>
                    <a:lnTo>
                      <a:pt x="18" y="4"/>
                    </a:lnTo>
                    <a:lnTo>
                      <a:pt x="0" y="4"/>
                    </a:lnTo>
                    <a:lnTo>
                      <a:pt x="0" y="110"/>
                    </a:lnTo>
                    <a:lnTo>
                      <a:pt x="470" y="110"/>
                    </a:lnTo>
                    <a:lnTo>
                      <a:pt x="470" y="4"/>
                    </a:lnTo>
                    <a:lnTo>
                      <a:pt x="451" y="4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55453" tIns="27727" rIns="55453" bIns="27727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 sz="1940">
                  <a:latin typeface="Circe Light" panose="020B0402020203020203" pitchFamily="34" charset="-52"/>
                </a:endParaRPr>
              </a:p>
            </p:txBody>
          </p:sp>
        </p:grpSp>
        <p:cxnSp>
          <p:nvCxnSpPr>
            <p:cNvPr id="119" name="Прямая со стрелкой 118">
              <a:extLst>
                <a:ext uri="{FF2B5EF4-FFF2-40B4-BE49-F238E27FC236}">
                  <a16:creationId xmlns:a16="http://schemas.microsoft.com/office/drawing/2014/main" id="{536DCA7D-B108-44AC-B835-1C6573E0976A}"/>
                </a:ext>
              </a:extLst>
            </p:cNvPr>
            <p:cNvCxnSpPr/>
            <p:nvPr/>
          </p:nvCxnSpPr>
          <p:spPr>
            <a:xfrm>
              <a:off x="13434034" y="7157848"/>
              <a:ext cx="4830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Прямая со стрелкой 119">
              <a:extLst>
                <a:ext uri="{FF2B5EF4-FFF2-40B4-BE49-F238E27FC236}">
                  <a16:creationId xmlns:a16="http://schemas.microsoft.com/office/drawing/2014/main" id="{B24C43D7-E69D-4833-B642-6E004CF5B582}"/>
                </a:ext>
              </a:extLst>
            </p:cNvPr>
            <p:cNvCxnSpPr>
              <a:endCxn id="106" idx="1"/>
            </p:cNvCxnSpPr>
            <p:nvPr/>
          </p:nvCxnSpPr>
          <p:spPr>
            <a:xfrm flipV="1">
              <a:off x="13464277" y="5917021"/>
              <a:ext cx="376409" cy="411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Соединительная линия уступом 104">
              <a:extLst>
                <a:ext uri="{FF2B5EF4-FFF2-40B4-BE49-F238E27FC236}">
                  <a16:creationId xmlns:a16="http://schemas.microsoft.com/office/drawing/2014/main" id="{90DBA9B3-4D68-416C-BEBD-6B24AC7069A9}"/>
                </a:ext>
              </a:extLst>
            </p:cNvPr>
            <p:cNvCxnSpPr>
              <a:stCxn id="86" idx="3"/>
              <a:endCxn id="116" idx="1"/>
            </p:cNvCxnSpPr>
            <p:nvPr/>
          </p:nvCxnSpPr>
          <p:spPr>
            <a:xfrm>
              <a:off x="9472221" y="7220361"/>
              <a:ext cx="2530892" cy="221144"/>
            </a:xfrm>
            <a:prstGeom prst="bentConnector3">
              <a:avLst>
                <a:gd name="adj1" fmla="val 76653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TextBox 105">
              <a:extLst>
                <a:ext uri="{FF2B5EF4-FFF2-40B4-BE49-F238E27FC236}">
                  <a16:creationId xmlns:a16="http://schemas.microsoft.com/office/drawing/2014/main" id="{D537FE62-088A-4A23-A906-1405F897FB5D}"/>
                </a:ext>
              </a:extLst>
            </p:cNvPr>
            <p:cNvSpPr txBox="1"/>
            <p:nvPr/>
          </p:nvSpPr>
          <p:spPr>
            <a:xfrm>
              <a:off x="4934168" y="5128241"/>
              <a:ext cx="1756434" cy="303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213" dirty="0">
                  <a:solidFill>
                    <a:srgbClr val="C00000"/>
                  </a:solidFill>
                  <a:latin typeface="Circe Extra Bold" panose="020B0802020203020203" pitchFamily="34" charset="-52"/>
                </a:rPr>
                <a:t>Цифровые стандарты</a:t>
              </a:r>
            </a:p>
          </p:txBody>
        </p:sp>
        <p:sp>
          <p:nvSpPr>
            <p:cNvPr id="150" name="TextBox 68">
              <a:extLst>
                <a:ext uri="{FF2B5EF4-FFF2-40B4-BE49-F238E27FC236}">
                  <a16:creationId xmlns:a16="http://schemas.microsoft.com/office/drawing/2014/main" id="{42B88A6B-4779-46B8-B942-7163F1AFF2F0}"/>
                </a:ext>
              </a:extLst>
            </p:cNvPr>
            <p:cNvSpPr txBox="1"/>
            <p:nvPr/>
          </p:nvSpPr>
          <p:spPr>
            <a:xfrm>
              <a:off x="14327387" y="7554091"/>
              <a:ext cx="948587" cy="384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849" dirty="0">
                  <a:latin typeface="Circe Light" panose="020B0402020203020203" pitchFamily="34" charset="-52"/>
                </a:rPr>
                <a:t>ИС </a:t>
              </a:r>
              <a:br>
                <a:rPr lang="ru-RU" sz="849" dirty="0">
                  <a:latin typeface="Circe Light" panose="020B0402020203020203" pitchFamily="34" charset="-52"/>
                </a:rPr>
              </a:br>
              <a:r>
                <a:rPr lang="ru-RU" sz="849" dirty="0">
                  <a:latin typeface="Circe Light" panose="020B0402020203020203" pitchFamily="34" charset="-52"/>
                </a:rPr>
                <a:t>ЦТР ЕЭК</a:t>
              </a:r>
            </a:p>
          </p:txBody>
        </p:sp>
      </p:grpSp>
      <p:sp>
        <p:nvSpPr>
          <p:cNvPr id="147" name="Заголовок 1">
            <a:extLst>
              <a:ext uri="{FF2B5EF4-FFF2-40B4-BE49-F238E27FC236}">
                <a16:creationId xmlns:a16="http://schemas.microsoft.com/office/drawing/2014/main" id="{EEF15EB4-8782-42DC-B0E3-75D72CA6407B}"/>
              </a:ext>
            </a:extLst>
          </p:cNvPr>
          <p:cNvSpPr txBox="1">
            <a:spLocks/>
          </p:cNvSpPr>
          <p:nvPr/>
        </p:nvSpPr>
        <p:spPr>
          <a:xfrm>
            <a:off x="1056651" y="701844"/>
            <a:ext cx="7649443" cy="112479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70000"/>
              </a:lnSpc>
            </a:pPr>
            <a:r>
              <a:rPr lang="ru-RU" sz="3200" b="1" dirty="0">
                <a:solidFill>
                  <a:schemeClr val="tx2"/>
                </a:solidFill>
                <a:latin typeface="Circe Extra Bold" panose="020B0802020203020203" pitchFamily="34" charset="-52"/>
              </a:rPr>
              <a:t>Целевые сервисы</a:t>
            </a:r>
          </a:p>
          <a:p>
            <a:pPr algn="l">
              <a:lnSpc>
                <a:spcPct val="70000"/>
              </a:lnSpc>
            </a:pPr>
            <a:r>
              <a:rPr lang="ru-RU" sz="2000" dirty="0">
                <a:solidFill>
                  <a:schemeClr val="tx2"/>
                </a:solidFill>
                <a:latin typeface="Circe Light" panose="020B0402020203020203" pitchFamily="34" charset="-52"/>
              </a:rPr>
              <a:t>Направления внедрения цифровых стандартов</a:t>
            </a:r>
          </a:p>
        </p:txBody>
      </p:sp>
      <p:cxnSp>
        <p:nvCxnSpPr>
          <p:cNvPr id="148" name="Прямая соединительная линия 147">
            <a:extLst>
              <a:ext uri="{FF2B5EF4-FFF2-40B4-BE49-F238E27FC236}">
                <a16:creationId xmlns:a16="http://schemas.microsoft.com/office/drawing/2014/main" id="{D3131FE0-8A10-48D8-8C76-C416E8E6BEA5}"/>
              </a:ext>
            </a:extLst>
          </p:cNvPr>
          <p:cNvCxnSpPr/>
          <p:nvPr/>
        </p:nvCxnSpPr>
        <p:spPr>
          <a:xfrm>
            <a:off x="842963" y="-72571"/>
            <a:ext cx="0" cy="224427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object 82">
            <a:extLst>
              <a:ext uri="{FF2B5EF4-FFF2-40B4-BE49-F238E27FC236}">
                <a16:creationId xmlns:a16="http://schemas.microsoft.com/office/drawing/2014/main" id="{AD364E95-EB79-4E0A-929F-C787FF2A7FCB}"/>
              </a:ext>
            </a:extLst>
          </p:cNvPr>
          <p:cNvSpPr/>
          <p:nvPr/>
        </p:nvSpPr>
        <p:spPr>
          <a:xfrm rot="16200000">
            <a:off x="675731" y="858850"/>
            <a:ext cx="468000" cy="120913"/>
          </a:xfrm>
          <a:custGeom>
            <a:avLst/>
            <a:gdLst/>
            <a:ahLst/>
            <a:cxnLst/>
            <a:rect l="l" t="t" r="r" b="b"/>
            <a:pathLst>
              <a:path w="1675764" h="199389">
                <a:moveTo>
                  <a:pt x="1675341" y="198946"/>
                </a:moveTo>
                <a:lnTo>
                  <a:pt x="1675341" y="0"/>
                </a:lnTo>
                <a:lnTo>
                  <a:pt x="0" y="0"/>
                </a:lnTo>
                <a:lnTo>
                  <a:pt x="0" y="198946"/>
                </a:lnTo>
                <a:lnTo>
                  <a:pt x="1675341" y="198946"/>
                </a:lnTo>
                <a:close/>
              </a:path>
            </a:pathLst>
          </a:custGeom>
          <a:solidFill>
            <a:srgbClr val="008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Номер слайда 1">
            <a:extLst>
              <a:ext uri="{FF2B5EF4-FFF2-40B4-BE49-F238E27FC236}">
                <a16:creationId xmlns:a16="http://schemas.microsoft.com/office/drawing/2014/main" id="{3C4BCA1F-EC01-48D2-B273-18D7285E5DB2}"/>
              </a:ext>
            </a:extLst>
          </p:cNvPr>
          <p:cNvSpPr txBox="1">
            <a:spLocks/>
          </p:cNvSpPr>
          <p:nvPr/>
        </p:nvSpPr>
        <p:spPr>
          <a:xfrm>
            <a:off x="11568839" y="6337718"/>
            <a:ext cx="523376" cy="2211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ru-RU" sz="1400" smtClean="0">
                <a:solidFill>
                  <a:schemeClr val="accent6">
                    <a:lumMod val="50000"/>
                  </a:schemeClr>
                </a:solidFill>
                <a:latin typeface="Circe" panose="020B0502020203020203" pitchFamily="34" charset="-52"/>
              </a:rPr>
              <a:pPr/>
              <a:t>9</a:t>
            </a:fld>
            <a:endParaRPr lang="ru-RU" sz="1400">
              <a:solidFill>
                <a:schemeClr val="accent6">
                  <a:lumMod val="50000"/>
                </a:schemeClr>
              </a:solidFill>
              <a:latin typeface="Circe" panose="020B05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9746363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Институт">
      <a:dk1>
        <a:srgbClr val="00527A"/>
      </a:dk1>
      <a:lt1>
        <a:sysClr val="window" lastClr="FFFFFF"/>
      </a:lt1>
      <a:dk2>
        <a:srgbClr val="1D2041"/>
      </a:dk2>
      <a:lt2>
        <a:srgbClr val="EFEFEF"/>
      </a:lt2>
      <a:accent1>
        <a:srgbClr val="0086A1"/>
      </a:accent1>
      <a:accent2>
        <a:srgbClr val="004F74"/>
      </a:accent2>
      <a:accent3>
        <a:srgbClr val="00527A"/>
      </a:accent3>
      <a:accent4>
        <a:srgbClr val="7C1B25"/>
      </a:accent4>
      <a:accent5>
        <a:srgbClr val="1D2041"/>
      </a:accent5>
      <a:accent6>
        <a:srgbClr val="D9D9D9"/>
      </a:accent6>
      <a:hlink>
        <a:srgbClr val="0563C1"/>
      </a:hlink>
      <a:folHlink>
        <a:srgbClr val="F34BD3"/>
      </a:folHlink>
    </a:clrScheme>
    <a:fontScheme name="Другая 2">
      <a:majorFont>
        <a:latin typeface="Montserrat SemiBold"/>
        <a:ea typeface=""/>
        <a:cs typeface=""/>
      </a:majorFont>
      <a:minorFont>
        <a:latin typeface="Fira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6378</TotalTime>
  <Words>795</Words>
  <Application>Microsoft Office PowerPoint</Application>
  <PresentationFormat>Широкоэкранный</PresentationFormat>
  <Paragraphs>235</Paragraphs>
  <Slides>16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34" baseType="lpstr">
      <vt:lpstr>Montserrat ExtraBold</vt:lpstr>
      <vt:lpstr>Circe</vt:lpstr>
      <vt:lpstr>Calibri</vt:lpstr>
      <vt:lpstr>Fira Sans</vt:lpstr>
      <vt:lpstr>Wingdings</vt:lpstr>
      <vt:lpstr>Circe Extra Bold</vt:lpstr>
      <vt:lpstr>Montserrat</vt:lpstr>
      <vt:lpstr>Arial</vt:lpstr>
      <vt:lpstr>Circe Light</vt:lpstr>
      <vt:lpstr>Times New Roman</vt:lpstr>
      <vt:lpstr>Fira Sans </vt:lpstr>
      <vt:lpstr>Fira Sans Medium</vt:lpstr>
      <vt:lpstr>Golos Text</vt:lpstr>
      <vt:lpstr>Tahoma</vt:lpstr>
      <vt:lpstr>MS PGothic</vt:lpstr>
      <vt:lpstr>Montserrat SemiBold</vt:lpstr>
      <vt:lpstr>Trebuchet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Стадии производственных процессов цифрового машиностроительного производства</vt:lpstr>
      <vt:lpstr>Презентация PowerPoint</vt:lpstr>
      <vt:lpstr>Презентация PowerPoint</vt:lpstr>
      <vt:lpstr>Актуальные  новости  национальной  стандартизации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Система управления нормативными документами</dc:title>
  <dc:creator>Анна Ю. Прокопчук</dc:creator>
  <cp:lastModifiedBy>Пользователь</cp:lastModifiedBy>
  <cp:revision>394</cp:revision>
  <dcterms:created xsi:type="dcterms:W3CDTF">2024-08-06T08:21:18Z</dcterms:created>
  <dcterms:modified xsi:type="dcterms:W3CDTF">2025-11-27T03:07:10Z</dcterms:modified>
</cp:coreProperties>
</file>